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Shape 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8662" y="0"/>
            <a:ext cx="768667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Shape 55"/>
          <p:cNvSpPr txBox="1"/>
          <p:nvPr/>
        </p:nvSpPr>
        <p:spPr>
          <a:xfrm rot="-5400619">
            <a:off x="-1271388" y="2510275"/>
            <a:ext cx="3330600" cy="3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Levels of COMBINE standardisation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