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E550-18A7-764A-917B-AF17736C6E9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46DB-9968-2C41-BBFE-7E4ABC80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95905" y="875431"/>
            <a:ext cx="7994952" cy="5350665"/>
            <a:chOff x="495905" y="875431"/>
            <a:chExt cx="7994952" cy="5350665"/>
          </a:xfrm>
        </p:grpSpPr>
        <p:sp>
          <p:nvSpPr>
            <p:cNvPr id="4" name="Rounded Rectangle 3"/>
            <p:cNvSpPr/>
            <p:nvPr/>
          </p:nvSpPr>
          <p:spPr>
            <a:xfrm>
              <a:off x="5055894" y="875431"/>
              <a:ext cx="2745619" cy="53506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MODEL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</p:txBody>
        </p:sp>
        <p:pic>
          <p:nvPicPr>
            <p:cNvPr id="5" name="Shape 65" descr="1000px-SBML.svg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76419" y="1801247"/>
              <a:ext cx="1508154" cy="898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4" descr="CellML_Logo_300x150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6419" y="3132483"/>
              <a:ext cx="1399295" cy="762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0678" y="4402839"/>
              <a:ext cx="1675220" cy="8379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1111321" y="907140"/>
              <a:ext cx="2745619" cy="2165048"/>
              <a:chOff x="1208085" y="3870474"/>
              <a:chExt cx="2745619" cy="216504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208085" y="3870474"/>
                <a:ext cx="2745619" cy="216504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KNOWLEDGE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 smtClean="0"/>
              </a:p>
              <a:p>
                <a:pPr algn="ctr"/>
                <a:endParaRPr lang="en-US" sz="32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42565" y="5284795"/>
                <a:ext cx="1828864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/>
                    <a:cs typeface="Times New Roman"/>
                  </a:rPr>
                  <a:t>BioPAX</a:t>
                </a:r>
                <a:endParaRPr lang="en-US" sz="3200" b="1" dirty="0">
                  <a:latin typeface="Times New Roman"/>
                  <a:cs typeface="Times New Roman"/>
                </a:endParaRPr>
              </a:p>
            </p:txBody>
          </p:sp>
          <p:pic>
            <p:nvPicPr>
              <p:cNvPr id="10" name="Shape 66" descr="sbol-logo.png"/>
              <p:cNvPicPr preferRelativeResize="0"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827230" y="4637047"/>
                <a:ext cx="1546724" cy="539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111321" y="4020190"/>
              <a:ext cx="2744178" cy="2165048"/>
              <a:chOff x="5243057" y="2496189"/>
              <a:chExt cx="2745619" cy="216504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5243057" y="2496189"/>
                <a:ext cx="2745619" cy="216504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Visualization</a:t>
                </a:r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 smtClean="0"/>
              </a:p>
              <a:p>
                <a:pPr algn="ctr"/>
                <a:endParaRPr lang="en-US" sz="3200" dirty="0" smtClean="0"/>
              </a:p>
            </p:txBody>
          </p:sp>
          <p:pic>
            <p:nvPicPr>
              <p:cNvPr id="12" name="Shape 60" descr="SBGN-logo-WhiteBackground-1024.png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48358" y="3175171"/>
                <a:ext cx="1316045" cy="6469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 descr="SBOLVisuallogoCropped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245" y="3928072"/>
                <a:ext cx="1546016" cy="62151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stCxn id="8" idx="3"/>
            </p:cNvCxnSpPr>
            <p:nvPr/>
          </p:nvCxnSpPr>
          <p:spPr>
            <a:xfrm>
              <a:off x="3856940" y="1989664"/>
              <a:ext cx="1198954" cy="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893225" y="5046128"/>
              <a:ext cx="1198954" cy="0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2"/>
              <a:endCxn id="11" idx="0"/>
            </p:cNvCxnSpPr>
            <p:nvPr/>
          </p:nvCxnSpPr>
          <p:spPr>
            <a:xfrm flipH="1">
              <a:off x="2483410" y="3072188"/>
              <a:ext cx="721" cy="948002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7813524" y="2890762"/>
              <a:ext cx="677333" cy="858762"/>
            </a:xfrm>
            <a:custGeom>
              <a:avLst/>
              <a:gdLst>
                <a:gd name="connsiteX0" fmla="*/ 0 w 459619"/>
                <a:gd name="connsiteY0" fmla="*/ 0 h 858762"/>
                <a:gd name="connsiteX1" fmla="*/ 459619 w 459619"/>
                <a:gd name="connsiteY1" fmla="*/ 423333 h 858762"/>
                <a:gd name="connsiteX2" fmla="*/ 0 w 459619"/>
                <a:gd name="connsiteY2" fmla="*/ 858762 h 858762"/>
                <a:gd name="connsiteX3" fmla="*/ 0 w 459619"/>
                <a:gd name="connsiteY3" fmla="*/ 858762 h 85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619" h="858762">
                  <a:moveTo>
                    <a:pt x="0" y="0"/>
                  </a:moveTo>
                  <a:cubicBezTo>
                    <a:pt x="229809" y="140103"/>
                    <a:pt x="459619" y="280206"/>
                    <a:pt x="459619" y="423333"/>
                  </a:cubicBezTo>
                  <a:cubicBezTo>
                    <a:pt x="459619" y="566460"/>
                    <a:pt x="0" y="858762"/>
                    <a:pt x="0" y="858762"/>
                  </a:cubicBezTo>
                  <a:lnTo>
                    <a:pt x="0" y="858762"/>
                  </a:lnTo>
                </a:path>
              </a:pathLst>
            </a:custGeom>
            <a:ln w="571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495905" y="4687074"/>
              <a:ext cx="615416" cy="858762"/>
            </a:xfrm>
            <a:custGeom>
              <a:avLst/>
              <a:gdLst>
                <a:gd name="connsiteX0" fmla="*/ 0 w 459619"/>
                <a:gd name="connsiteY0" fmla="*/ 0 h 858762"/>
                <a:gd name="connsiteX1" fmla="*/ 459619 w 459619"/>
                <a:gd name="connsiteY1" fmla="*/ 423333 h 858762"/>
                <a:gd name="connsiteX2" fmla="*/ 0 w 459619"/>
                <a:gd name="connsiteY2" fmla="*/ 858762 h 858762"/>
                <a:gd name="connsiteX3" fmla="*/ 0 w 459619"/>
                <a:gd name="connsiteY3" fmla="*/ 858762 h 85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619" h="858762">
                  <a:moveTo>
                    <a:pt x="0" y="0"/>
                  </a:moveTo>
                  <a:cubicBezTo>
                    <a:pt x="229809" y="140103"/>
                    <a:pt x="459619" y="280206"/>
                    <a:pt x="459619" y="423333"/>
                  </a:cubicBezTo>
                  <a:cubicBezTo>
                    <a:pt x="459619" y="566460"/>
                    <a:pt x="0" y="858762"/>
                    <a:pt x="0" y="858762"/>
                  </a:cubicBezTo>
                  <a:lnTo>
                    <a:pt x="0" y="858762"/>
                  </a:lnTo>
                </a:path>
              </a:pathLst>
            </a:custGeom>
            <a:ln w="571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flipH="1">
              <a:off x="495905" y="1673713"/>
              <a:ext cx="615416" cy="858762"/>
            </a:xfrm>
            <a:custGeom>
              <a:avLst/>
              <a:gdLst>
                <a:gd name="connsiteX0" fmla="*/ 0 w 459619"/>
                <a:gd name="connsiteY0" fmla="*/ 0 h 858762"/>
                <a:gd name="connsiteX1" fmla="*/ 459619 w 459619"/>
                <a:gd name="connsiteY1" fmla="*/ 423333 h 858762"/>
                <a:gd name="connsiteX2" fmla="*/ 0 w 459619"/>
                <a:gd name="connsiteY2" fmla="*/ 858762 h 858762"/>
                <a:gd name="connsiteX3" fmla="*/ 0 w 459619"/>
                <a:gd name="connsiteY3" fmla="*/ 858762 h 85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619" h="858762">
                  <a:moveTo>
                    <a:pt x="0" y="0"/>
                  </a:moveTo>
                  <a:cubicBezTo>
                    <a:pt x="229809" y="140103"/>
                    <a:pt x="459619" y="280206"/>
                    <a:pt x="459619" y="423333"/>
                  </a:cubicBezTo>
                  <a:cubicBezTo>
                    <a:pt x="459619" y="566460"/>
                    <a:pt x="0" y="858762"/>
                    <a:pt x="0" y="858762"/>
                  </a:cubicBezTo>
                  <a:lnTo>
                    <a:pt x="0" y="858762"/>
                  </a:lnTo>
                </a:path>
              </a:pathLst>
            </a:custGeom>
            <a:ln w="5715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3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71714" y="118195"/>
            <a:ext cx="7632096" cy="6292281"/>
            <a:chOff x="471714" y="118195"/>
            <a:chExt cx="7632096" cy="6292281"/>
          </a:xfrm>
        </p:grpSpPr>
        <p:grpSp>
          <p:nvGrpSpPr>
            <p:cNvPr id="49" name="Group 48"/>
            <p:cNvGrpSpPr/>
            <p:nvPr/>
          </p:nvGrpSpPr>
          <p:grpSpPr>
            <a:xfrm>
              <a:off x="471714" y="118195"/>
              <a:ext cx="7632096" cy="6292281"/>
              <a:chOff x="471714" y="118195"/>
              <a:chExt cx="7632096" cy="629228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11321" y="875431"/>
                <a:ext cx="6690192" cy="5350665"/>
                <a:chOff x="1111321" y="875431"/>
                <a:chExt cx="6690192" cy="5350665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055894" y="875431"/>
                  <a:ext cx="2745619" cy="535066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MODEL</a:t>
                  </a:r>
                </a:p>
                <a:p>
                  <a:pPr algn="ctr"/>
                  <a:endParaRPr lang="en-US" sz="3200" dirty="0"/>
                </a:p>
                <a:p>
                  <a:pPr algn="ctr"/>
                  <a:endParaRPr lang="en-US" sz="3200" dirty="0" smtClean="0"/>
                </a:p>
                <a:p>
                  <a:pPr algn="ctr"/>
                  <a:endParaRPr lang="en-US" sz="3200" dirty="0"/>
                </a:p>
                <a:p>
                  <a:pPr algn="ctr"/>
                  <a:endParaRPr lang="en-US" sz="3200" dirty="0" smtClean="0"/>
                </a:p>
                <a:p>
                  <a:pPr algn="ctr"/>
                  <a:endParaRPr lang="en-US" sz="3200" dirty="0"/>
                </a:p>
                <a:p>
                  <a:pPr algn="ctr"/>
                  <a:endParaRPr lang="en-US" sz="3200" dirty="0" smtClean="0"/>
                </a:p>
                <a:p>
                  <a:pPr algn="ctr"/>
                  <a:endParaRPr lang="en-US" sz="3200" dirty="0"/>
                </a:p>
                <a:p>
                  <a:pPr algn="ctr"/>
                  <a:endParaRPr lang="en-US" sz="3200" dirty="0" smtClean="0"/>
                </a:p>
                <a:p>
                  <a:pPr algn="ctr"/>
                  <a:endParaRPr lang="en-US" sz="3200" dirty="0"/>
                </a:p>
              </p:txBody>
            </p:sp>
            <p:pic>
              <p:nvPicPr>
                <p:cNvPr id="6" name="Shape 65" descr="1000px-SBML.svg.png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76419" y="1801247"/>
                  <a:ext cx="1508154" cy="898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" name="Shape 64" descr="CellML_Logo_300x150.pn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676419" y="3132483"/>
                  <a:ext cx="1399295" cy="762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" name="Shape 6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520678" y="4402839"/>
                  <a:ext cx="1675220" cy="837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" name="Group 8"/>
                <p:cNvGrpSpPr/>
                <p:nvPr/>
              </p:nvGrpSpPr>
              <p:grpSpPr>
                <a:xfrm>
                  <a:off x="1111321" y="907140"/>
                  <a:ext cx="2745619" cy="2165048"/>
                  <a:chOff x="1208085" y="3870474"/>
                  <a:chExt cx="2745619" cy="2165048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208085" y="3870474"/>
                    <a:ext cx="2745619" cy="2165048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200" dirty="0" smtClean="0"/>
                      <a:t>KNOWLEDGE</a:t>
                    </a:r>
                  </a:p>
                  <a:p>
                    <a:pPr algn="ctr"/>
                    <a:endParaRPr lang="en-US" sz="3200" dirty="0"/>
                  </a:p>
                  <a:p>
                    <a:pPr algn="ctr"/>
                    <a:endParaRPr lang="en-US" sz="3200" dirty="0" smtClean="0"/>
                  </a:p>
                  <a:p>
                    <a:pPr algn="ctr"/>
                    <a:endParaRPr lang="en-US" sz="3200" dirty="0" smtClean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42565" y="5284795"/>
                    <a:ext cx="1828864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 smtClean="0">
                        <a:latin typeface="Times New Roman"/>
                        <a:cs typeface="Times New Roman"/>
                      </a:rPr>
                      <a:t>BioPAX</a:t>
                    </a:r>
                    <a:endParaRPr lang="en-US" sz="3200" b="1" dirty="0">
                      <a:latin typeface="Times New Roman"/>
                      <a:cs typeface="Times New Roman"/>
                    </a:endParaRPr>
                  </a:p>
                </p:txBody>
              </p:sp>
              <p:pic>
                <p:nvPicPr>
                  <p:cNvPr id="22" name="Shape 66" descr="sbol-logo.png"/>
                  <p:cNvPicPr preferRelativeResize="0">
                    <a:picLocks noChangeAspect="1"/>
                  </p:cNvPicPr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1827230" y="4637047"/>
                    <a:ext cx="1546724" cy="5392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7" name="Rounded Rectangle 16"/>
                <p:cNvSpPr/>
                <p:nvPr/>
              </p:nvSpPr>
              <p:spPr>
                <a:xfrm>
                  <a:off x="1111321" y="4020190"/>
                  <a:ext cx="2744178" cy="2165048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Metadata/Annotations</a:t>
                  </a:r>
                  <a:endParaRPr lang="en-US" sz="3200" dirty="0"/>
                </a:p>
                <a:p>
                  <a:pPr algn="ctr"/>
                  <a:endParaRPr lang="en-US" sz="3200" dirty="0" smtClean="0"/>
                </a:p>
                <a:p>
                  <a:pPr algn="ctr"/>
                  <a:endParaRPr lang="en-US" sz="3200" dirty="0" smtClean="0"/>
                </a:p>
              </p:txBody>
            </p:sp>
            <p:cxnSp>
              <p:nvCxnSpPr>
                <p:cNvPr id="11" name="Straight Arrow Connector 10"/>
                <p:cNvCxnSpPr>
                  <a:stCxn id="20" idx="3"/>
                </p:cNvCxnSpPr>
                <p:nvPr/>
              </p:nvCxnSpPr>
              <p:spPr>
                <a:xfrm>
                  <a:off x="3856940" y="1989664"/>
                  <a:ext cx="1198954" cy="0"/>
                </a:xfrm>
                <a:prstGeom prst="straightConnector1">
                  <a:avLst/>
                </a:prstGeom>
                <a:ln w="57150" cmpd="sng"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893225" y="5046128"/>
                  <a:ext cx="1198954" cy="0"/>
                </a:xfrm>
                <a:prstGeom prst="straightConnector1">
                  <a:avLst/>
                </a:prstGeom>
                <a:ln w="57150" cmpd="sng"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20" idx="2"/>
                  <a:endCxn id="17" idx="0"/>
                </p:cNvCxnSpPr>
                <p:nvPr/>
              </p:nvCxnSpPr>
              <p:spPr>
                <a:xfrm flipH="1">
                  <a:off x="2483410" y="3072188"/>
                  <a:ext cx="721" cy="948002"/>
                </a:xfrm>
                <a:prstGeom prst="straightConnector1">
                  <a:avLst/>
                </a:prstGeom>
                <a:ln w="57150" cmpd="sng"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" name="Picture 41" descr="rdf_butt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0348" y="5145919"/>
                <a:ext cx="1946124" cy="813544"/>
              </a:xfrm>
              <a:prstGeom prst="rect">
                <a:avLst/>
              </a:prstGeom>
            </p:spPr>
          </p:pic>
          <p:pic>
            <p:nvPicPr>
              <p:cNvPr id="43" name="Shape 79"/>
              <p:cNvPicPr preferRelativeResize="0">
                <a:picLocks noChangeAspect="1"/>
              </p:cNvPicPr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21296" y="118195"/>
                <a:ext cx="757236" cy="7572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Picture 43" descr="Word-COMBINE_logo-H200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104" y="205171"/>
                <a:ext cx="3029712" cy="60960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4640298" y="130290"/>
                <a:ext cx="20238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ARCHIVE</a:t>
                </a:r>
                <a:endParaRPr lang="en-US" sz="4000" dirty="0"/>
              </a:p>
            </p:txBody>
          </p:sp>
          <p:pic>
            <p:nvPicPr>
              <p:cNvPr id="46" name="Picture 45" descr="sbo_small_border_2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041" y="2906237"/>
                <a:ext cx="1006671" cy="668144"/>
              </a:xfrm>
              <a:prstGeom prst="rect">
                <a:avLst/>
              </a:prstGeom>
            </p:spPr>
          </p:pic>
          <p:pic>
            <p:nvPicPr>
              <p:cNvPr id="47" name="Shape 78" descr="identifiers-org_logo-new.png"/>
              <p:cNvPicPr preferRelativeResize="0">
                <a:picLocks noChangeAspect="1"/>
              </p:cNvPicPr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012737" y="3674176"/>
                <a:ext cx="728663" cy="7286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Rectangle 47"/>
              <p:cNvSpPr/>
              <p:nvPr/>
            </p:nvSpPr>
            <p:spPr>
              <a:xfrm>
                <a:off x="471714" y="118195"/>
                <a:ext cx="7632096" cy="62922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Shape 68" descr="SEDML_logo.png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811295" y="5361252"/>
              <a:ext cx="1349088" cy="6586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164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11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Myers</dc:creator>
  <cp:lastModifiedBy>Chris Myers</cp:lastModifiedBy>
  <cp:revision>9</cp:revision>
  <dcterms:created xsi:type="dcterms:W3CDTF">2017-12-04T19:24:43Z</dcterms:created>
  <dcterms:modified xsi:type="dcterms:W3CDTF">2017-12-06T00:14:09Z</dcterms:modified>
</cp:coreProperties>
</file>