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437" r:id="rId2"/>
    <p:sldId id="438" r:id="rId3"/>
    <p:sldId id="439" r:id="rId4"/>
    <p:sldId id="461" r:id="rId5"/>
    <p:sldId id="444" r:id="rId6"/>
    <p:sldId id="492" r:id="rId7"/>
    <p:sldId id="470" r:id="rId8"/>
    <p:sldId id="471" r:id="rId9"/>
    <p:sldId id="493" r:id="rId10"/>
    <p:sldId id="494" r:id="rId11"/>
    <p:sldId id="449" r:id="rId12"/>
    <p:sldId id="498" r:id="rId13"/>
    <p:sldId id="454" r:id="rId14"/>
    <p:sldId id="516" r:id="rId15"/>
    <p:sldId id="4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3810">
          <p15:clr>
            <a:srgbClr val="A4A3A4"/>
          </p15:clr>
        </p15:guide>
        <p15:guide id="3" pos="619">
          <p15:clr>
            <a:srgbClr val="A4A3A4"/>
          </p15:clr>
        </p15:guide>
        <p15:guide id="4" pos="70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A0EA"/>
    <a:srgbClr val="4F7DE3"/>
    <a:srgbClr val="DAE3F9"/>
    <a:srgbClr val="D8E1FF"/>
    <a:srgbClr val="F8F9FC"/>
    <a:srgbClr val="509AA2"/>
    <a:srgbClr val="3C7379"/>
    <a:srgbClr val="23907B"/>
    <a:srgbClr val="0F5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5" autoAdjust="0"/>
    <p:restoredTop sz="96946" autoAdjust="0"/>
  </p:normalViewPr>
  <p:slideViewPr>
    <p:cSldViewPr snapToGrid="0" showGuides="1">
      <p:cViewPr varScale="1">
        <p:scale>
          <a:sx n="88" d="100"/>
          <a:sy n="88" d="100"/>
        </p:scale>
        <p:origin x="542" y="86"/>
      </p:cViewPr>
      <p:guideLst>
        <p:guide orient="horz" pos="2148"/>
        <p:guide pos="3810"/>
        <p:guide pos="619"/>
        <p:guide pos="7083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28BF4-82FA-4FE5-B8C2-001C48995DFA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A1F81-FD99-48DE-A519-220DC07772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 1 P </a:t>
            </a:r>
            <a:r>
              <a:rPr lang="en-US" altLang="zh-CN" dirty="0" err="1"/>
              <a:t>P</a:t>
            </a:r>
            <a:r>
              <a:rPr lang="en-US" altLang="zh-CN" dirty="0"/>
              <a:t> T </a:t>
            </a:r>
            <a:r>
              <a:rPr lang="zh-CN" altLang="en-US" dirty="0"/>
              <a:t>模 板 网   </a:t>
            </a:r>
            <a:r>
              <a:rPr lang="en-US" altLang="zh-CN" dirty="0"/>
              <a:t>w </a:t>
            </a:r>
            <a:r>
              <a:rPr lang="en-US" altLang="zh-CN" dirty="0" err="1"/>
              <a:t>w</a:t>
            </a:r>
            <a:r>
              <a:rPr lang="en-US" altLang="zh-CN" dirty="0"/>
              <a:t> w.5 1 p </a:t>
            </a:r>
            <a:r>
              <a:rPr lang="en-US" altLang="zh-CN" dirty="0" err="1"/>
              <a:t>p</a:t>
            </a:r>
            <a:r>
              <a:rPr lang="en-US" altLang="zh-CN" dirty="0"/>
              <a:t> </a:t>
            </a:r>
            <a:r>
              <a:rPr lang="en-US" altLang="zh-CN" dirty="0" err="1"/>
              <a:t>tmoban.c</a:t>
            </a:r>
            <a:r>
              <a:rPr lang="en-US" altLang="zh-CN" dirty="0"/>
              <a:t> 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 userDrawn="1"/>
        </p:nvSpPr>
        <p:spPr>
          <a:xfrm rot="10800000" flipV="1">
            <a:off x="7065600" y="5736747"/>
            <a:ext cx="4812893" cy="1121253"/>
          </a:xfrm>
          <a:custGeom>
            <a:avLst/>
            <a:gdLst>
              <a:gd name="connsiteX0" fmla="*/ 2406447 w 4812893"/>
              <a:gd name="connsiteY0" fmla="*/ 0 h 1121253"/>
              <a:gd name="connsiteX1" fmla="*/ 181427 w 4812893"/>
              <a:gd name="connsiteY1" fmla="*/ 921634 h 1121253"/>
              <a:gd name="connsiteX2" fmla="*/ 0 w 4812893"/>
              <a:gd name="connsiteY2" fmla="*/ 1121253 h 1121253"/>
              <a:gd name="connsiteX3" fmla="*/ 1243682 w 4812893"/>
              <a:gd name="connsiteY3" fmla="*/ 1121253 h 1121253"/>
              <a:gd name="connsiteX4" fmla="*/ 1292446 w 4812893"/>
              <a:gd name="connsiteY4" fmla="*/ 1091628 h 1121253"/>
              <a:gd name="connsiteX5" fmla="*/ 2406447 w 4812893"/>
              <a:gd name="connsiteY5" fmla="*/ 809552 h 1121253"/>
              <a:gd name="connsiteX6" fmla="*/ 3520448 w 4812893"/>
              <a:gd name="connsiteY6" fmla="*/ 1091628 h 1121253"/>
              <a:gd name="connsiteX7" fmla="*/ 3569212 w 4812893"/>
              <a:gd name="connsiteY7" fmla="*/ 1121253 h 1121253"/>
              <a:gd name="connsiteX8" fmla="*/ 4812893 w 4812893"/>
              <a:gd name="connsiteY8" fmla="*/ 1121253 h 1121253"/>
              <a:gd name="connsiteX9" fmla="*/ 4631467 w 4812893"/>
              <a:gd name="connsiteY9" fmla="*/ 921633 h 1121253"/>
              <a:gd name="connsiteX10" fmla="*/ 2406447 w 4812893"/>
              <a:gd name="connsiteY10" fmla="*/ 0 h 1121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12893" h="1121253">
                <a:moveTo>
                  <a:pt x="2406447" y="0"/>
                </a:moveTo>
                <a:cubicBezTo>
                  <a:pt x="1537523" y="0"/>
                  <a:pt x="750859" y="352201"/>
                  <a:pt x="181427" y="921634"/>
                </a:cubicBezTo>
                <a:lnTo>
                  <a:pt x="0" y="1121253"/>
                </a:lnTo>
                <a:lnTo>
                  <a:pt x="1243682" y="1121253"/>
                </a:lnTo>
                <a:lnTo>
                  <a:pt x="1292446" y="1091628"/>
                </a:lnTo>
                <a:cubicBezTo>
                  <a:pt x="1623597" y="911735"/>
                  <a:pt x="2003089" y="809552"/>
                  <a:pt x="2406447" y="809552"/>
                </a:cubicBezTo>
                <a:cubicBezTo>
                  <a:pt x="2809805" y="809552"/>
                  <a:pt x="3189296" y="911735"/>
                  <a:pt x="3520448" y="1091628"/>
                </a:cubicBezTo>
                <a:lnTo>
                  <a:pt x="3569212" y="1121253"/>
                </a:lnTo>
                <a:lnTo>
                  <a:pt x="4812893" y="1121253"/>
                </a:lnTo>
                <a:lnTo>
                  <a:pt x="4631467" y="921633"/>
                </a:lnTo>
                <a:cubicBezTo>
                  <a:pt x="4062035" y="352201"/>
                  <a:pt x="3275371" y="0"/>
                  <a:pt x="2406447" y="0"/>
                </a:cubicBezTo>
                <a:close/>
              </a:path>
            </a:pathLst>
          </a:cu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: 形状 2"/>
          <p:cNvSpPr/>
          <p:nvPr userDrawn="1"/>
        </p:nvSpPr>
        <p:spPr>
          <a:xfrm rot="5400000" flipV="1">
            <a:off x="9649422" y="4315424"/>
            <a:ext cx="1538516" cy="3546639"/>
          </a:xfrm>
          <a:custGeom>
            <a:avLst/>
            <a:gdLst>
              <a:gd name="connsiteX0" fmla="*/ 0 w 1538516"/>
              <a:gd name="connsiteY0" fmla="*/ 3546639 h 3546639"/>
              <a:gd name="connsiteX1" fmla="*/ 1139983 w 1538516"/>
              <a:gd name="connsiteY1" fmla="*/ 3546639 h 3546639"/>
              <a:gd name="connsiteX2" fmla="*/ 1537191 w 1538516"/>
              <a:gd name="connsiteY2" fmla="*/ 1888395 h 3546639"/>
              <a:gd name="connsiteX3" fmla="*/ 1538516 w 1538516"/>
              <a:gd name="connsiteY3" fmla="*/ 1886091 h 3546639"/>
              <a:gd name="connsiteX4" fmla="*/ 1538516 w 1538516"/>
              <a:gd name="connsiteY4" fmla="*/ 0 h 3546639"/>
              <a:gd name="connsiteX5" fmla="*/ 1451697 w 1538516"/>
              <a:gd name="connsiteY5" fmla="*/ 79497 h 3546639"/>
              <a:gd name="connsiteX6" fmla="*/ 0 w 1538516"/>
              <a:gd name="connsiteY6" fmla="*/ 3546639 h 354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8516" h="3546639">
                <a:moveTo>
                  <a:pt x="0" y="3546639"/>
                </a:moveTo>
                <a:lnTo>
                  <a:pt x="1139983" y="3546639"/>
                </a:lnTo>
                <a:cubicBezTo>
                  <a:pt x="1139983" y="2946221"/>
                  <a:pt x="1283874" y="2381330"/>
                  <a:pt x="1537191" y="1888395"/>
                </a:cubicBezTo>
                <a:lnTo>
                  <a:pt x="1538516" y="1886091"/>
                </a:lnTo>
                <a:lnTo>
                  <a:pt x="1538516" y="0"/>
                </a:lnTo>
                <a:lnTo>
                  <a:pt x="1451697" y="79497"/>
                </a:lnTo>
                <a:cubicBezTo>
                  <a:pt x="559889" y="936321"/>
                  <a:pt x="0" y="2172363"/>
                  <a:pt x="0" y="35466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3000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 advTm="3000">
    <p:wheel spokes="1"/>
  </p:transition>
  <p:txStyles>
    <p:titleStyle>
      <a:lvl1pPr algn="l" defTabSz="9124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249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24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24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295" indent="-228600" algn="l" defTabSz="9124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2055495" indent="-228600" algn="l" defTabSz="9124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512060" indent="-228600" algn="l" defTabSz="9124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69260" indent="-228600" algn="l" defTabSz="9124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5825" indent="-228600" algn="l" defTabSz="9124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1755" indent="-228600" algn="l" defTabSz="9124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49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249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249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69695" algn="l" defTabSz="91249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6895" algn="l" defTabSz="91249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3460" algn="l" defTabSz="91249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0660" algn="l" defTabSz="91249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197225" algn="l" defTabSz="91249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4425" algn="l" defTabSz="91249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/>
          <p:cNvSpPr/>
          <p:nvPr/>
        </p:nvSpPr>
        <p:spPr>
          <a:xfrm rot="5400000" flipH="1" flipV="1">
            <a:off x="4353158" y="896443"/>
            <a:ext cx="522513" cy="5774429"/>
          </a:xfrm>
          <a:custGeom>
            <a:avLst/>
            <a:gdLst>
              <a:gd name="connsiteX0" fmla="*/ 273194 w 522513"/>
              <a:gd name="connsiteY0" fmla="*/ 0 h 5774429"/>
              <a:gd name="connsiteX1" fmla="*/ 266227 w 522513"/>
              <a:gd name="connsiteY1" fmla="*/ 69108 h 5774429"/>
              <a:gd name="connsiteX2" fmla="*/ 20053 w 522513"/>
              <a:gd name="connsiteY2" fmla="*/ 369252 h 5774429"/>
              <a:gd name="connsiteX3" fmla="*/ 0 w 522513"/>
              <a:gd name="connsiteY3" fmla="*/ 373301 h 5774429"/>
              <a:gd name="connsiteX4" fmla="*/ 0 w 522513"/>
              <a:gd name="connsiteY4" fmla="*/ 258636 h 5774429"/>
              <a:gd name="connsiteX5" fmla="*/ 30901 w 522513"/>
              <a:gd name="connsiteY5" fmla="*/ 241864 h 5774429"/>
              <a:gd name="connsiteX6" fmla="*/ 161140 w 522513"/>
              <a:gd name="connsiteY6" fmla="*/ 47490 h 5774429"/>
              <a:gd name="connsiteX7" fmla="*/ 165927 w 522513"/>
              <a:gd name="connsiteY7" fmla="*/ 0 h 5774429"/>
              <a:gd name="connsiteX8" fmla="*/ 522513 w 522513"/>
              <a:gd name="connsiteY8" fmla="*/ 5388924 h 5774429"/>
              <a:gd name="connsiteX9" fmla="*/ 522513 w 522513"/>
              <a:gd name="connsiteY9" fmla="*/ 5508170 h 5774429"/>
              <a:gd name="connsiteX10" fmla="*/ 505054 w 522513"/>
              <a:gd name="connsiteY10" fmla="*/ 5517647 h 5774429"/>
              <a:gd name="connsiteX11" fmla="*/ 368524 w 522513"/>
              <a:gd name="connsiteY11" fmla="*/ 5774429 h 5774429"/>
              <a:gd name="connsiteX12" fmla="*/ 261257 w 522513"/>
              <a:gd name="connsiteY12" fmla="*/ 5774429 h 5774429"/>
              <a:gd name="connsiteX13" fmla="*/ 515903 w 522513"/>
              <a:gd name="connsiteY13" fmla="*/ 5390258 h 577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2513" h="5774429">
                <a:moveTo>
                  <a:pt x="273194" y="0"/>
                </a:moveTo>
                <a:lnTo>
                  <a:pt x="266227" y="69108"/>
                </a:lnTo>
                <a:cubicBezTo>
                  <a:pt x="238458" y="204816"/>
                  <a:pt x="144757" y="316507"/>
                  <a:pt x="20053" y="369252"/>
                </a:cubicBezTo>
                <a:lnTo>
                  <a:pt x="0" y="373301"/>
                </a:lnTo>
                <a:lnTo>
                  <a:pt x="0" y="258636"/>
                </a:lnTo>
                <a:lnTo>
                  <a:pt x="30901" y="241864"/>
                </a:lnTo>
                <a:cubicBezTo>
                  <a:pt x="96799" y="197344"/>
                  <a:pt x="144640" y="128125"/>
                  <a:pt x="161140" y="47490"/>
                </a:cubicBezTo>
                <a:lnTo>
                  <a:pt x="165927" y="0"/>
                </a:lnTo>
                <a:close/>
                <a:moveTo>
                  <a:pt x="522513" y="5388924"/>
                </a:moveTo>
                <a:lnTo>
                  <a:pt x="522513" y="5508170"/>
                </a:lnTo>
                <a:lnTo>
                  <a:pt x="505054" y="5517647"/>
                </a:lnTo>
                <a:cubicBezTo>
                  <a:pt x="422682" y="5573297"/>
                  <a:pt x="368524" y="5667539"/>
                  <a:pt x="368524" y="5774429"/>
                </a:cubicBezTo>
                <a:lnTo>
                  <a:pt x="261257" y="5774429"/>
                </a:lnTo>
                <a:cubicBezTo>
                  <a:pt x="261257" y="5601729"/>
                  <a:pt x="366258" y="5453553"/>
                  <a:pt x="515903" y="539025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529347" y="-445922"/>
            <a:ext cx="7208664" cy="7208664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/>
        </p:nvSpPr>
        <p:spPr>
          <a:xfrm rot="5400000" flipV="1">
            <a:off x="5419024" y="6123485"/>
            <a:ext cx="8862006" cy="4683946"/>
          </a:xfrm>
          <a:custGeom>
            <a:avLst/>
            <a:gdLst>
              <a:gd name="connsiteX0" fmla="*/ 2369457 w 4738914"/>
              <a:gd name="connsiteY0" fmla="*/ 0 h 2369457"/>
              <a:gd name="connsiteX1" fmla="*/ 4738914 w 4738914"/>
              <a:gd name="connsiteY1" fmla="*/ 2369457 h 2369457"/>
              <a:gd name="connsiteX2" fmla="*/ 4129314 w 4738914"/>
              <a:gd name="connsiteY2" fmla="*/ 2369457 h 2369457"/>
              <a:gd name="connsiteX3" fmla="*/ 2369457 w 4738914"/>
              <a:gd name="connsiteY3" fmla="*/ 609600 h 2369457"/>
              <a:gd name="connsiteX4" fmla="*/ 609600 w 4738914"/>
              <a:gd name="connsiteY4" fmla="*/ 2369457 h 2369457"/>
              <a:gd name="connsiteX5" fmla="*/ 0 w 4738914"/>
              <a:gd name="connsiteY5" fmla="*/ 2369457 h 2369457"/>
              <a:gd name="connsiteX6" fmla="*/ 2369457 w 4738914"/>
              <a:gd name="connsiteY6" fmla="*/ 0 h 236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8914" h="2369457">
                <a:moveTo>
                  <a:pt x="2369457" y="0"/>
                </a:moveTo>
                <a:cubicBezTo>
                  <a:pt x="3678072" y="0"/>
                  <a:pt x="4738914" y="1060842"/>
                  <a:pt x="4738914" y="2369457"/>
                </a:cubicBezTo>
                <a:lnTo>
                  <a:pt x="4129314" y="2369457"/>
                </a:lnTo>
                <a:cubicBezTo>
                  <a:pt x="4129314" y="1397515"/>
                  <a:pt x="3341399" y="609600"/>
                  <a:pt x="2369457" y="609600"/>
                </a:cubicBezTo>
                <a:cubicBezTo>
                  <a:pt x="1397515" y="609600"/>
                  <a:pt x="609600" y="1397515"/>
                  <a:pt x="609600" y="2369457"/>
                </a:cubicBezTo>
                <a:lnTo>
                  <a:pt x="0" y="2369457"/>
                </a:lnTo>
                <a:cubicBezTo>
                  <a:pt x="0" y="1060842"/>
                  <a:pt x="1060842" y="0"/>
                  <a:pt x="2369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 rot="5400000" flipV="1">
            <a:off x="7472021" y="1585084"/>
            <a:ext cx="6293307" cy="3146654"/>
          </a:xfrm>
          <a:custGeom>
            <a:avLst/>
            <a:gdLst>
              <a:gd name="connsiteX0" fmla="*/ 2369457 w 4738914"/>
              <a:gd name="connsiteY0" fmla="*/ 0 h 2369457"/>
              <a:gd name="connsiteX1" fmla="*/ 4738914 w 4738914"/>
              <a:gd name="connsiteY1" fmla="*/ 2369457 h 2369457"/>
              <a:gd name="connsiteX2" fmla="*/ 4129314 w 4738914"/>
              <a:gd name="connsiteY2" fmla="*/ 2369457 h 2369457"/>
              <a:gd name="connsiteX3" fmla="*/ 2369457 w 4738914"/>
              <a:gd name="connsiteY3" fmla="*/ 609600 h 2369457"/>
              <a:gd name="connsiteX4" fmla="*/ 609600 w 4738914"/>
              <a:gd name="connsiteY4" fmla="*/ 2369457 h 2369457"/>
              <a:gd name="connsiteX5" fmla="*/ 0 w 4738914"/>
              <a:gd name="connsiteY5" fmla="*/ 2369457 h 2369457"/>
              <a:gd name="connsiteX6" fmla="*/ 2369457 w 4738914"/>
              <a:gd name="connsiteY6" fmla="*/ 0 h 236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8914" h="2369457">
                <a:moveTo>
                  <a:pt x="2369457" y="0"/>
                </a:moveTo>
                <a:cubicBezTo>
                  <a:pt x="3678072" y="0"/>
                  <a:pt x="4738914" y="1060842"/>
                  <a:pt x="4738914" y="2369457"/>
                </a:cubicBezTo>
                <a:lnTo>
                  <a:pt x="4129314" y="2369457"/>
                </a:lnTo>
                <a:cubicBezTo>
                  <a:pt x="4129314" y="1397515"/>
                  <a:pt x="3341399" y="609600"/>
                  <a:pt x="2369457" y="609600"/>
                </a:cubicBezTo>
                <a:cubicBezTo>
                  <a:pt x="1397515" y="609600"/>
                  <a:pt x="609600" y="1397515"/>
                  <a:pt x="609600" y="2369457"/>
                </a:cubicBezTo>
                <a:lnTo>
                  <a:pt x="0" y="2369457"/>
                </a:lnTo>
                <a:cubicBezTo>
                  <a:pt x="0" y="1060842"/>
                  <a:pt x="1060842" y="0"/>
                  <a:pt x="2369457" y="0"/>
                </a:cubicBezTo>
                <a:close/>
              </a:path>
            </a:pathLst>
          </a:cu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42703" y="1743314"/>
            <a:ext cx="9326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Chandy-Lamport算法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06203" y="2975214"/>
            <a:ext cx="600821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Experimental scheme presentation</a:t>
            </a:r>
          </a:p>
        </p:txBody>
      </p:sp>
      <p:sp>
        <p:nvSpPr>
          <p:cNvPr id="7" name="任意多边形: 形状 6"/>
          <p:cNvSpPr/>
          <p:nvPr/>
        </p:nvSpPr>
        <p:spPr>
          <a:xfrm rot="16200000" flipV="1">
            <a:off x="-1573326" y="-2885010"/>
            <a:ext cx="6293307" cy="3146654"/>
          </a:xfrm>
          <a:custGeom>
            <a:avLst/>
            <a:gdLst>
              <a:gd name="connsiteX0" fmla="*/ 2369457 w 4738914"/>
              <a:gd name="connsiteY0" fmla="*/ 0 h 2369457"/>
              <a:gd name="connsiteX1" fmla="*/ 4738914 w 4738914"/>
              <a:gd name="connsiteY1" fmla="*/ 2369457 h 2369457"/>
              <a:gd name="connsiteX2" fmla="*/ 4129314 w 4738914"/>
              <a:gd name="connsiteY2" fmla="*/ 2369457 h 2369457"/>
              <a:gd name="connsiteX3" fmla="*/ 2369457 w 4738914"/>
              <a:gd name="connsiteY3" fmla="*/ 609600 h 2369457"/>
              <a:gd name="connsiteX4" fmla="*/ 609600 w 4738914"/>
              <a:gd name="connsiteY4" fmla="*/ 2369457 h 2369457"/>
              <a:gd name="connsiteX5" fmla="*/ 0 w 4738914"/>
              <a:gd name="connsiteY5" fmla="*/ 2369457 h 2369457"/>
              <a:gd name="connsiteX6" fmla="*/ 2369457 w 4738914"/>
              <a:gd name="connsiteY6" fmla="*/ 0 h 236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8914" h="2369457">
                <a:moveTo>
                  <a:pt x="2369457" y="0"/>
                </a:moveTo>
                <a:cubicBezTo>
                  <a:pt x="3678072" y="0"/>
                  <a:pt x="4738914" y="1060842"/>
                  <a:pt x="4738914" y="2369457"/>
                </a:cubicBezTo>
                <a:lnTo>
                  <a:pt x="4129314" y="2369457"/>
                </a:lnTo>
                <a:cubicBezTo>
                  <a:pt x="4129314" y="1397515"/>
                  <a:pt x="3341399" y="609600"/>
                  <a:pt x="2369457" y="609600"/>
                </a:cubicBezTo>
                <a:cubicBezTo>
                  <a:pt x="1397515" y="609600"/>
                  <a:pt x="609600" y="1397515"/>
                  <a:pt x="609600" y="2369457"/>
                </a:cubicBezTo>
                <a:lnTo>
                  <a:pt x="0" y="2369457"/>
                </a:lnTo>
                <a:cubicBezTo>
                  <a:pt x="0" y="1060842"/>
                  <a:pt x="1060842" y="0"/>
                  <a:pt x="236945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 rot="10800000" flipV="1">
            <a:off x="-2090058" y="5102128"/>
            <a:ext cx="3511744" cy="1755872"/>
          </a:xfrm>
          <a:custGeom>
            <a:avLst/>
            <a:gdLst>
              <a:gd name="connsiteX0" fmla="*/ 2369457 w 4738914"/>
              <a:gd name="connsiteY0" fmla="*/ 0 h 2369457"/>
              <a:gd name="connsiteX1" fmla="*/ 4738914 w 4738914"/>
              <a:gd name="connsiteY1" fmla="*/ 2369457 h 2369457"/>
              <a:gd name="connsiteX2" fmla="*/ 4129314 w 4738914"/>
              <a:gd name="connsiteY2" fmla="*/ 2369457 h 2369457"/>
              <a:gd name="connsiteX3" fmla="*/ 2369457 w 4738914"/>
              <a:gd name="connsiteY3" fmla="*/ 609600 h 2369457"/>
              <a:gd name="connsiteX4" fmla="*/ 609600 w 4738914"/>
              <a:gd name="connsiteY4" fmla="*/ 2369457 h 2369457"/>
              <a:gd name="connsiteX5" fmla="*/ 0 w 4738914"/>
              <a:gd name="connsiteY5" fmla="*/ 2369457 h 2369457"/>
              <a:gd name="connsiteX6" fmla="*/ 2369457 w 4738914"/>
              <a:gd name="connsiteY6" fmla="*/ 0 h 236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8914" h="2369457">
                <a:moveTo>
                  <a:pt x="2369457" y="0"/>
                </a:moveTo>
                <a:cubicBezTo>
                  <a:pt x="3678072" y="0"/>
                  <a:pt x="4738914" y="1060842"/>
                  <a:pt x="4738914" y="2369457"/>
                </a:cubicBezTo>
                <a:lnTo>
                  <a:pt x="4129314" y="2369457"/>
                </a:lnTo>
                <a:cubicBezTo>
                  <a:pt x="4129314" y="1397515"/>
                  <a:pt x="3341399" y="609600"/>
                  <a:pt x="2369457" y="609600"/>
                </a:cubicBezTo>
                <a:cubicBezTo>
                  <a:pt x="1397515" y="609600"/>
                  <a:pt x="609600" y="1397515"/>
                  <a:pt x="609600" y="2369457"/>
                </a:cubicBezTo>
                <a:lnTo>
                  <a:pt x="0" y="2369457"/>
                </a:lnTo>
                <a:cubicBezTo>
                  <a:pt x="0" y="1060842"/>
                  <a:pt x="1060842" y="0"/>
                  <a:pt x="2369457" y="0"/>
                </a:cubicBezTo>
                <a:close/>
              </a:path>
            </a:pathLst>
          </a:custGeom>
          <a:solidFill>
            <a:srgbClr val="DA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1727200" y="3522400"/>
            <a:ext cx="5780852" cy="522514"/>
          </a:xfrm>
          <a:prstGeom prst="roundRect">
            <a:avLst>
              <a:gd name="adj" fmla="val 19444"/>
            </a:avLst>
          </a:prstGeom>
          <a:noFill/>
          <a:ln w="25400">
            <a:solidFill>
              <a:srgbClr val="4F7D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28259" y="3623601"/>
            <a:ext cx="536410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+mn-ea"/>
                <a:cs typeface="阿里巴巴普惠体 2.0 115 Black" panose="00020600040101010101" pitchFamily="18" charset="-122"/>
              </a:rPr>
              <a:t> 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cs typeface="阿里巴巴普惠体 2.0 115 Black" panose="00020600040101010101" pitchFamily="18" charset="-122"/>
              </a:rPr>
              <a:t>实验方案汇报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cs typeface="阿里巴巴普惠体 2.0 115 Black" panose="00020600040101010101" pitchFamily="18" charset="-122"/>
              </a:rPr>
              <a:t>  </a:t>
            </a: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+mn-ea"/>
                <a:cs typeface="阿里巴巴普惠体 2.0 115 Black" panose="00020600040101010101" pitchFamily="18" charset="-122"/>
              </a:rPr>
              <a:t>  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  <a:latin typeface="+mn-ea"/>
              <a:cs typeface="阿里巴巴普惠体 2.0 115 Black" panose="00020600040101010101" pitchFamily="18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2430526" y="4698881"/>
            <a:ext cx="4286120" cy="428612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2503805" y="4472940"/>
            <a:ext cx="5935980" cy="669506"/>
            <a:chOff x="2351280" y="4620500"/>
            <a:chExt cx="4746138" cy="416935"/>
          </a:xfrm>
        </p:grpSpPr>
        <p:grpSp>
          <p:nvGrpSpPr>
            <p:cNvPr id="24" name="组合 23"/>
            <p:cNvGrpSpPr/>
            <p:nvPr/>
          </p:nvGrpSpPr>
          <p:grpSpPr>
            <a:xfrm>
              <a:off x="2351280" y="4620500"/>
              <a:ext cx="3117131" cy="416935"/>
              <a:chOff x="2351280" y="4620500"/>
              <a:chExt cx="3117131" cy="416935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2768116" y="4698798"/>
                <a:ext cx="1765332" cy="210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tx1"/>
                    </a:solidFill>
                    <a:latin typeface="+mn-ea"/>
                    <a:cs typeface="阿里巴巴普惠体 2.0 115 Black" panose="00020600040101010101" pitchFamily="18" charset="-122"/>
                  </a:rPr>
                  <a:t>小组成员：</a:t>
                </a: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2351280" y="4620500"/>
                <a:ext cx="416937" cy="416935"/>
                <a:chOff x="891974" y="4415843"/>
                <a:chExt cx="450443" cy="450443"/>
              </a:xfrm>
            </p:grpSpPr>
            <p:sp>
              <p:nvSpPr>
                <p:cNvPr id="16" name="椭圆 15"/>
                <p:cNvSpPr/>
                <p:nvPr/>
              </p:nvSpPr>
              <p:spPr>
                <a:xfrm>
                  <a:off x="891974" y="4415843"/>
                  <a:ext cx="450443" cy="450443"/>
                </a:xfrm>
                <a:prstGeom prst="ellipse">
                  <a:avLst/>
                </a:prstGeom>
                <a:solidFill>
                  <a:srgbClr val="4F7DE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9200"/>
                  <a:endParaRPr lang="zh-CN" altLang="en-US" sz="240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椭圆 39"/>
                <p:cNvSpPr/>
                <p:nvPr/>
              </p:nvSpPr>
              <p:spPr>
                <a:xfrm>
                  <a:off x="993275" y="4502064"/>
                  <a:ext cx="247839" cy="278000"/>
                </a:xfrm>
                <a:custGeom>
                  <a:avLst/>
                  <a:gdLst>
                    <a:gd name="connsiteX0" fmla="*/ 199932 w 300038"/>
                    <a:gd name="connsiteY0" fmla="*/ 273051 h 336551"/>
                    <a:gd name="connsiteX1" fmla="*/ 192088 w 300038"/>
                    <a:gd name="connsiteY1" fmla="*/ 280989 h 336551"/>
                    <a:gd name="connsiteX2" fmla="*/ 192088 w 300038"/>
                    <a:gd name="connsiteY2" fmla="*/ 306124 h 336551"/>
                    <a:gd name="connsiteX3" fmla="*/ 199932 w 300038"/>
                    <a:gd name="connsiteY3" fmla="*/ 312739 h 336551"/>
                    <a:gd name="connsiteX4" fmla="*/ 250919 w 300038"/>
                    <a:gd name="connsiteY4" fmla="*/ 312739 h 336551"/>
                    <a:gd name="connsiteX5" fmla="*/ 258763 w 300038"/>
                    <a:gd name="connsiteY5" fmla="*/ 306124 h 336551"/>
                    <a:gd name="connsiteX6" fmla="*/ 258763 w 300038"/>
                    <a:gd name="connsiteY6" fmla="*/ 280989 h 336551"/>
                    <a:gd name="connsiteX7" fmla="*/ 250919 w 300038"/>
                    <a:gd name="connsiteY7" fmla="*/ 273051 h 336551"/>
                    <a:gd name="connsiteX8" fmla="*/ 199932 w 300038"/>
                    <a:gd name="connsiteY8" fmla="*/ 273051 h 336551"/>
                    <a:gd name="connsiteX9" fmla="*/ 101328 w 300038"/>
                    <a:gd name="connsiteY9" fmla="*/ 196851 h 336551"/>
                    <a:gd name="connsiteX10" fmla="*/ 107908 w 300038"/>
                    <a:gd name="connsiteY10" fmla="*/ 196851 h 336551"/>
                    <a:gd name="connsiteX11" fmla="*/ 111856 w 300038"/>
                    <a:gd name="connsiteY11" fmla="*/ 202123 h 336551"/>
                    <a:gd name="connsiteX12" fmla="*/ 128964 w 300038"/>
                    <a:gd name="connsiteY12" fmla="*/ 248250 h 336551"/>
                    <a:gd name="connsiteX13" fmla="*/ 131595 w 300038"/>
                    <a:gd name="connsiteY13" fmla="*/ 239025 h 336551"/>
                    <a:gd name="connsiteX14" fmla="*/ 126332 w 300038"/>
                    <a:gd name="connsiteY14" fmla="*/ 225845 h 336551"/>
                    <a:gd name="connsiteX15" fmla="*/ 127648 w 300038"/>
                    <a:gd name="connsiteY15" fmla="*/ 217938 h 336551"/>
                    <a:gd name="connsiteX16" fmla="*/ 132911 w 300038"/>
                    <a:gd name="connsiteY16" fmla="*/ 215302 h 336551"/>
                    <a:gd name="connsiteX17" fmla="*/ 167126 w 300038"/>
                    <a:gd name="connsiteY17" fmla="*/ 215302 h 336551"/>
                    <a:gd name="connsiteX18" fmla="*/ 172390 w 300038"/>
                    <a:gd name="connsiteY18" fmla="*/ 217938 h 336551"/>
                    <a:gd name="connsiteX19" fmla="*/ 173706 w 300038"/>
                    <a:gd name="connsiteY19" fmla="*/ 225845 h 336551"/>
                    <a:gd name="connsiteX20" fmla="*/ 168442 w 300038"/>
                    <a:gd name="connsiteY20" fmla="*/ 239025 h 336551"/>
                    <a:gd name="connsiteX21" fmla="*/ 171074 w 300038"/>
                    <a:gd name="connsiteY21" fmla="*/ 248250 h 336551"/>
                    <a:gd name="connsiteX22" fmla="*/ 188182 w 300038"/>
                    <a:gd name="connsiteY22" fmla="*/ 202123 h 336551"/>
                    <a:gd name="connsiteX23" fmla="*/ 192130 w 300038"/>
                    <a:gd name="connsiteY23" fmla="*/ 196851 h 336551"/>
                    <a:gd name="connsiteX24" fmla="*/ 198710 w 300038"/>
                    <a:gd name="connsiteY24" fmla="*/ 196851 h 336551"/>
                    <a:gd name="connsiteX25" fmla="*/ 265823 w 300038"/>
                    <a:gd name="connsiteY25" fmla="*/ 224527 h 336551"/>
                    <a:gd name="connsiteX26" fmla="*/ 300038 w 300038"/>
                    <a:gd name="connsiteY26" fmla="*/ 274609 h 336551"/>
                    <a:gd name="connsiteX27" fmla="*/ 300038 w 300038"/>
                    <a:gd name="connsiteY27" fmla="*/ 328643 h 336551"/>
                    <a:gd name="connsiteX28" fmla="*/ 292142 w 300038"/>
                    <a:gd name="connsiteY28" fmla="*/ 336551 h 336551"/>
                    <a:gd name="connsiteX29" fmla="*/ 7896 w 300038"/>
                    <a:gd name="connsiteY29" fmla="*/ 336551 h 336551"/>
                    <a:gd name="connsiteX30" fmla="*/ 0 w 300038"/>
                    <a:gd name="connsiteY30" fmla="*/ 328643 h 336551"/>
                    <a:gd name="connsiteX31" fmla="*/ 0 w 300038"/>
                    <a:gd name="connsiteY31" fmla="*/ 274609 h 336551"/>
                    <a:gd name="connsiteX32" fmla="*/ 34215 w 300038"/>
                    <a:gd name="connsiteY32" fmla="*/ 224527 h 336551"/>
                    <a:gd name="connsiteX33" fmla="*/ 101328 w 300038"/>
                    <a:gd name="connsiteY33" fmla="*/ 196851 h 336551"/>
                    <a:gd name="connsiteX34" fmla="*/ 155328 w 300038"/>
                    <a:gd name="connsiteY34" fmla="*/ 0 h 336551"/>
                    <a:gd name="connsiteX35" fmla="*/ 201775 w 300038"/>
                    <a:gd name="connsiteY35" fmla="*/ 15854 h 336551"/>
                    <a:gd name="connsiteX36" fmla="*/ 223008 w 300038"/>
                    <a:gd name="connsiteY36" fmla="*/ 79268 h 336551"/>
                    <a:gd name="connsiteX37" fmla="*/ 224335 w 300038"/>
                    <a:gd name="connsiteY37" fmla="*/ 93801 h 336551"/>
                    <a:gd name="connsiteX38" fmla="*/ 229643 w 300038"/>
                    <a:gd name="connsiteY38" fmla="*/ 100407 h 336551"/>
                    <a:gd name="connsiteX39" fmla="*/ 232297 w 300038"/>
                    <a:gd name="connsiteY39" fmla="*/ 125508 h 336551"/>
                    <a:gd name="connsiteX40" fmla="*/ 208410 w 300038"/>
                    <a:gd name="connsiteY40" fmla="*/ 151931 h 336551"/>
                    <a:gd name="connsiteX41" fmla="*/ 185850 w 300038"/>
                    <a:gd name="connsiteY41" fmla="*/ 183639 h 336551"/>
                    <a:gd name="connsiteX42" fmla="*/ 172579 w 300038"/>
                    <a:gd name="connsiteY42" fmla="*/ 192887 h 336551"/>
                    <a:gd name="connsiteX43" fmla="*/ 150019 w 300038"/>
                    <a:gd name="connsiteY43" fmla="*/ 196850 h 336551"/>
                    <a:gd name="connsiteX44" fmla="*/ 127459 w 300038"/>
                    <a:gd name="connsiteY44" fmla="*/ 192887 h 336551"/>
                    <a:gd name="connsiteX45" fmla="*/ 114189 w 300038"/>
                    <a:gd name="connsiteY45" fmla="*/ 183639 h 336551"/>
                    <a:gd name="connsiteX46" fmla="*/ 91629 w 300038"/>
                    <a:gd name="connsiteY46" fmla="*/ 151931 h 336551"/>
                    <a:gd name="connsiteX47" fmla="*/ 67742 w 300038"/>
                    <a:gd name="connsiteY47" fmla="*/ 125508 h 336551"/>
                    <a:gd name="connsiteX48" fmla="*/ 70396 w 300038"/>
                    <a:gd name="connsiteY48" fmla="*/ 100407 h 336551"/>
                    <a:gd name="connsiteX49" fmla="*/ 75704 w 300038"/>
                    <a:gd name="connsiteY49" fmla="*/ 93801 h 336551"/>
                    <a:gd name="connsiteX50" fmla="*/ 77031 w 300038"/>
                    <a:gd name="connsiteY50" fmla="*/ 85874 h 336551"/>
                    <a:gd name="connsiteX51" fmla="*/ 74377 w 300038"/>
                    <a:gd name="connsiteY51" fmla="*/ 50203 h 336551"/>
                    <a:gd name="connsiteX52" fmla="*/ 103572 w 300038"/>
                    <a:gd name="connsiteY52" fmla="*/ 27744 h 336551"/>
                    <a:gd name="connsiteX53" fmla="*/ 119497 w 300038"/>
                    <a:gd name="connsiteY53" fmla="*/ 10569 h 336551"/>
                    <a:gd name="connsiteX54" fmla="*/ 155328 w 300038"/>
                    <a:gd name="connsiteY54" fmla="*/ 0 h 3365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300038" h="336551">
                      <a:moveTo>
                        <a:pt x="199932" y="273051"/>
                      </a:moveTo>
                      <a:cubicBezTo>
                        <a:pt x="194703" y="273051"/>
                        <a:pt x="192088" y="277020"/>
                        <a:pt x="192088" y="280989"/>
                      </a:cubicBezTo>
                      <a:cubicBezTo>
                        <a:pt x="192088" y="306124"/>
                        <a:pt x="192088" y="306124"/>
                        <a:pt x="192088" y="306124"/>
                      </a:cubicBezTo>
                      <a:cubicBezTo>
                        <a:pt x="192088" y="310093"/>
                        <a:pt x="194703" y="312739"/>
                        <a:pt x="199932" y="312739"/>
                      </a:cubicBezTo>
                      <a:cubicBezTo>
                        <a:pt x="250919" y="312739"/>
                        <a:pt x="250919" y="312739"/>
                        <a:pt x="250919" y="312739"/>
                      </a:cubicBezTo>
                      <a:cubicBezTo>
                        <a:pt x="254841" y="312739"/>
                        <a:pt x="258763" y="310093"/>
                        <a:pt x="258763" y="306124"/>
                      </a:cubicBezTo>
                      <a:lnTo>
                        <a:pt x="258763" y="280989"/>
                      </a:lnTo>
                      <a:cubicBezTo>
                        <a:pt x="258763" y="277020"/>
                        <a:pt x="254841" y="273051"/>
                        <a:pt x="250919" y="273051"/>
                      </a:cubicBezTo>
                      <a:cubicBezTo>
                        <a:pt x="199932" y="273051"/>
                        <a:pt x="199932" y="273051"/>
                        <a:pt x="199932" y="273051"/>
                      </a:cubicBezTo>
                      <a:close/>
                      <a:moveTo>
                        <a:pt x="101328" y="196851"/>
                      </a:moveTo>
                      <a:cubicBezTo>
                        <a:pt x="103960" y="196851"/>
                        <a:pt x="105276" y="196851"/>
                        <a:pt x="107908" y="196851"/>
                      </a:cubicBezTo>
                      <a:cubicBezTo>
                        <a:pt x="109224" y="198169"/>
                        <a:pt x="110540" y="199487"/>
                        <a:pt x="111856" y="202123"/>
                      </a:cubicBezTo>
                      <a:cubicBezTo>
                        <a:pt x="128964" y="248250"/>
                        <a:pt x="128964" y="248250"/>
                        <a:pt x="128964" y="248250"/>
                      </a:cubicBezTo>
                      <a:cubicBezTo>
                        <a:pt x="131595" y="239025"/>
                        <a:pt x="131595" y="239025"/>
                        <a:pt x="131595" y="239025"/>
                      </a:cubicBezTo>
                      <a:cubicBezTo>
                        <a:pt x="126332" y="225845"/>
                        <a:pt x="126332" y="225845"/>
                        <a:pt x="126332" y="225845"/>
                      </a:cubicBezTo>
                      <a:cubicBezTo>
                        <a:pt x="125016" y="223209"/>
                        <a:pt x="126332" y="220574"/>
                        <a:pt x="127648" y="217938"/>
                      </a:cubicBezTo>
                      <a:cubicBezTo>
                        <a:pt x="128964" y="216620"/>
                        <a:pt x="131595" y="215302"/>
                        <a:pt x="132911" y="215302"/>
                      </a:cubicBezTo>
                      <a:cubicBezTo>
                        <a:pt x="167126" y="215302"/>
                        <a:pt x="167126" y="215302"/>
                        <a:pt x="167126" y="215302"/>
                      </a:cubicBezTo>
                      <a:cubicBezTo>
                        <a:pt x="168442" y="215302"/>
                        <a:pt x="171074" y="216620"/>
                        <a:pt x="172390" y="217938"/>
                      </a:cubicBezTo>
                      <a:cubicBezTo>
                        <a:pt x="173706" y="220574"/>
                        <a:pt x="175022" y="223209"/>
                        <a:pt x="173706" y="225845"/>
                      </a:cubicBezTo>
                      <a:cubicBezTo>
                        <a:pt x="168442" y="239025"/>
                        <a:pt x="168442" y="239025"/>
                        <a:pt x="168442" y="239025"/>
                      </a:cubicBezTo>
                      <a:cubicBezTo>
                        <a:pt x="171074" y="248250"/>
                        <a:pt x="171074" y="248250"/>
                        <a:pt x="171074" y="248250"/>
                      </a:cubicBezTo>
                      <a:cubicBezTo>
                        <a:pt x="188182" y="202123"/>
                        <a:pt x="188182" y="202123"/>
                        <a:pt x="188182" y="202123"/>
                      </a:cubicBezTo>
                      <a:cubicBezTo>
                        <a:pt x="189498" y="199487"/>
                        <a:pt x="190814" y="198169"/>
                        <a:pt x="192130" y="196851"/>
                      </a:cubicBezTo>
                      <a:cubicBezTo>
                        <a:pt x="194762" y="196851"/>
                        <a:pt x="196078" y="196851"/>
                        <a:pt x="198710" y="196851"/>
                      </a:cubicBezTo>
                      <a:cubicBezTo>
                        <a:pt x="265823" y="224527"/>
                        <a:pt x="265823" y="224527"/>
                        <a:pt x="265823" y="224527"/>
                      </a:cubicBezTo>
                      <a:cubicBezTo>
                        <a:pt x="286879" y="232435"/>
                        <a:pt x="300038" y="252204"/>
                        <a:pt x="300038" y="274609"/>
                      </a:cubicBezTo>
                      <a:cubicBezTo>
                        <a:pt x="300038" y="328643"/>
                        <a:pt x="300038" y="328643"/>
                        <a:pt x="300038" y="328643"/>
                      </a:cubicBezTo>
                      <a:cubicBezTo>
                        <a:pt x="300038" y="332597"/>
                        <a:pt x="296090" y="336551"/>
                        <a:pt x="292142" y="336551"/>
                      </a:cubicBezTo>
                      <a:cubicBezTo>
                        <a:pt x="7896" y="336551"/>
                        <a:pt x="7896" y="336551"/>
                        <a:pt x="7896" y="336551"/>
                      </a:cubicBezTo>
                      <a:cubicBezTo>
                        <a:pt x="3948" y="336551"/>
                        <a:pt x="0" y="332597"/>
                        <a:pt x="0" y="328643"/>
                      </a:cubicBezTo>
                      <a:cubicBezTo>
                        <a:pt x="0" y="274609"/>
                        <a:pt x="0" y="274609"/>
                        <a:pt x="0" y="274609"/>
                      </a:cubicBezTo>
                      <a:cubicBezTo>
                        <a:pt x="0" y="252204"/>
                        <a:pt x="13159" y="232435"/>
                        <a:pt x="34215" y="224527"/>
                      </a:cubicBezTo>
                      <a:cubicBezTo>
                        <a:pt x="101328" y="196851"/>
                        <a:pt x="101328" y="196851"/>
                        <a:pt x="101328" y="196851"/>
                      </a:cubicBezTo>
                      <a:close/>
                      <a:moveTo>
                        <a:pt x="155328" y="0"/>
                      </a:moveTo>
                      <a:cubicBezTo>
                        <a:pt x="171252" y="0"/>
                        <a:pt x="187177" y="5285"/>
                        <a:pt x="201775" y="15854"/>
                      </a:cubicBezTo>
                      <a:cubicBezTo>
                        <a:pt x="225662" y="34350"/>
                        <a:pt x="223008" y="72663"/>
                        <a:pt x="223008" y="79268"/>
                      </a:cubicBezTo>
                      <a:cubicBezTo>
                        <a:pt x="223008" y="84553"/>
                        <a:pt x="224335" y="89838"/>
                        <a:pt x="224335" y="93801"/>
                      </a:cubicBezTo>
                      <a:cubicBezTo>
                        <a:pt x="225662" y="95122"/>
                        <a:pt x="228316" y="96443"/>
                        <a:pt x="229643" y="100407"/>
                      </a:cubicBezTo>
                      <a:cubicBezTo>
                        <a:pt x="234951" y="107012"/>
                        <a:pt x="234951" y="114939"/>
                        <a:pt x="232297" y="125508"/>
                      </a:cubicBezTo>
                      <a:cubicBezTo>
                        <a:pt x="226989" y="146647"/>
                        <a:pt x="215045" y="150610"/>
                        <a:pt x="208410" y="151931"/>
                      </a:cubicBezTo>
                      <a:cubicBezTo>
                        <a:pt x="204429" y="159858"/>
                        <a:pt x="195139" y="175712"/>
                        <a:pt x="185850" y="183639"/>
                      </a:cubicBezTo>
                      <a:cubicBezTo>
                        <a:pt x="183196" y="187602"/>
                        <a:pt x="177888" y="190244"/>
                        <a:pt x="172579" y="192887"/>
                      </a:cubicBezTo>
                      <a:cubicBezTo>
                        <a:pt x="164617" y="195529"/>
                        <a:pt x="157982" y="196850"/>
                        <a:pt x="150019" y="196850"/>
                      </a:cubicBezTo>
                      <a:cubicBezTo>
                        <a:pt x="142057" y="196850"/>
                        <a:pt x="135422" y="195529"/>
                        <a:pt x="127459" y="192887"/>
                      </a:cubicBezTo>
                      <a:cubicBezTo>
                        <a:pt x="122151" y="190244"/>
                        <a:pt x="116843" y="187602"/>
                        <a:pt x="114189" y="183639"/>
                      </a:cubicBezTo>
                      <a:cubicBezTo>
                        <a:pt x="104900" y="175712"/>
                        <a:pt x="95610" y="159858"/>
                        <a:pt x="91629" y="151931"/>
                      </a:cubicBezTo>
                      <a:cubicBezTo>
                        <a:pt x="84994" y="150610"/>
                        <a:pt x="73050" y="146647"/>
                        <a:pt x="67742" y="125508"/>
                      </a:cubicBezTo>
                      <a:cubicBezTo>
                        <a:pt x="65088" y="114939"/>
                        <a:pt x="65088" y="107012"/>
                        <a:pt x="70396" y="100407"/>
                      </a:cubicBezTo>
                      <a:cubicBezTo>
                        <a:pt x="71723" y="96443"/>
                        <a:pt x="74377" y="95122"/>
                        <a:pt x="75704" y="93801"/>
                      </a:cubicBezTo>
                      <a:cubicBezTo>
                        <a:pt x="75704" y="91159"/>
                        <a:pt x="75704" y="88516"/>
                        <a:pt x="77031" y="85874"/>
                      </a:cubicBezTo>
                      <a:cubicBezTo>
                        <a:pt x="73050" y="80590"/>
                        <a:pt x="67742" y="68699"/>
                        <a:pt x="74377" y="50203"/>
                      </a:cubicBezTo>
                      <a:cubicBezTo>
                        <a:pt x="81013" y="30386"/>
                        <a:pt x="95610" y="27744"/>
                        <a:pt x="103572" y="27744"/>
                      </a:cubicBezTo>
                      <a:cubicBezTo>
                        <a:pt x="106227" y="22459"/>
                        <a:pt x="111535" y="17175"/>
                        <a:pt x="119497" y="10569"/>
                      </a:cubicBezTo>
                      <a:cubicBezTo>
                        <a:pt x="128786" y="3963"/>
                        <a:pt x="142057" y="0"/>
                        <a:pt x="15532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9200"/>
                  <a:endParaRPr lang="zh-CN" altLang="en-US" sz="240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5051474" y="4620500"/>
                <a:ext cx="416937" cy="416935"/>
                <a:chOff x="891974" y="4415843"/>
                <a:chExt cx="450443" cy="450443"/>
              </a:xfrm>
            </p:grpSpPr>
            <p:sp>
              <p:nvSpPr>
                <p:cNvPr id="19" name="椭圆 18"/>
                <p:cNvSpPr/>
                <p:nvPr/>
              </p:nvSpPr>
              <p:spPr>
                <a:xfrm>
                  <a:off x="891974" y="4415843"/>
                  <a:ext cx="450443" cy="450443"/>
                </a:xfrm>
                <a:prstGeom prst="ellipse">
                  <a:avLst/>
                </a:prstGeom>
                <a:solidFill>
                  <a:srgbClr val="4F7DE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9200"/>
                  <a:endParaRPr lang="zh-CN" altLang="en-US" sz="240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椭圆 44"/>
                <p:cNvSpPr/>
                <p:nvPr/>
              </p:nvSpPr>
              <p:spPr>
                <a:xfrm>
                  <a:off x="985913" y="4513282"/>
                  <a:ext cx="278000" cy="260708"/>
                </a:xfrm>
                <a:custGeom>
                  <a:avLst/>
                  <a:gdLst>
                    <a:gd name="connsiteX0" fmla="*/ 249749 w 331788"/>
                    <a:gd name="connsiteY0" fmla="*/ 163513 h 311151"/>
                    <a:gd name="connsiteX1" fmla="*/ 243291 w 331788"/>
                    <a:gd name="connsiteY1" fmla="*/ 171424 h 311151"/>
                    <a:gd name="connsiteX2" fmla="*/ 243291 w 331788"/>
                    <a:gd name="connsiteY2" fmla="*/ 218888 h 311151"/>
                    <a:gd name="connsiteX3" fmla="*/ 238125 w 331788"/>
                    <a:gd name="connsiteY3" fmla="*/ 229435 h 311151"/>
                    <a:gd name="connsiteX4" fmla="*/ 249749 w 331788"/>
                    <a:gd name="connsiteY4" fmla="*/ 241301 h 311151"/>
                    <a:gd name="connsiteX5" fmla="*/ 260081 w 331788"/>
                    <a:gd name="connsiteY5" fmla="*/ 236027 h 311151"/>
                    <a:gd name="connsiteX6" fmla="*/ 288495 w 331788"/>
                    <a:gd name="connsiteY6" fmla="*/ 236027 h 311151"/>
                    <a:gd name="connsiteX7" fmla="*/ 307868 w 331788"/>
                    <a:gd name="connsiteY7" fmla="*/ 236027 h 311151"/>
                    <a:gd name="connsiteX8" fmla="*/ 314325 w 331788"/>
                    <a:gd name="connsiteY8" fmla="*/ 229435 h 311151"/>
                    <a:gd name="connsiteX9" fmla="*/ 307868 w 331788"/>
                    <a:gd name="connsiteY9" fmla="*/ 221525 h 311151"/>
                    <a:gd name="connsiteX10" fmla="*/ 260081 w 331788"/>
                    <a:gd name="connsiteY10" fmla="*/ 221525 h 311151"/>
                    <a:gd name="connsiteX11" fmla="*/ 257498 w 331788"/>
                    <a:gd name="connsiteY11" fmla="*/ 218888 h 311151"/>
                    <a:gd name="connsiteX12" fmla="*/ 257498 w 331788"/>
                    <a:gd name="connsiteY12" fmla="*/ 171424 h 311151"/>
                    <a:gd name="connsiteX13" fmla="*/ 249749 w 331788"/>
                    <a:gd name="connsiteY13" fmla="*/ 163513 h 311151"/>
                    <a:gd name="connsiteX14" fmla="*/ 250178 w 331788"/>
                    <a:gd name="connsiteY14" fmla="*/ 147638 h 311151"/>
                    <a:gd name="connsiteX15" fmla="*/ 289040 w 331788"/>
                    <a:gd name="connsiteY15" fmla="*/ 158020 h 311151"/>
                    <a:gd name="connsiteX16" fmla="*/ 331788 w 331788"/>
                    <a:gd name="connsiteY16" fmla="*/ 229395 h 311151"/>
                    <a:gd name="connsiteX17" fmla="*/ 250178 w 331788"/>
                    <a:gd name="connsiteY17" fmla="*/ 311151 h 311151"/>
                    <a:gd name="connsiteX18" fmla="*/ 175044 w 331788"/>
                    <a:gd name="connsiteY18" fmla="*/ 260540 h 311151"/>
                    <a:gd name="connsiteX19" fmla="*/ 169863 w 331788"/>
                    <a:gd name="connsiteY19" fmla="*/ 229395 h 311151"/>
                    <a:gd name="connsiteX20" fmla="*/ 250178 w 331788"/>
                    <a:gd name="connsiteY20" fmla="*/ 147638 h 311151"/>
                    <a:gd name="connsiteX21" fmla="*/ 22336 w 331788"/>
                    <a:gd name="connsiteY21" fmla="*/ 44450 h 311151"/>
                    <a:gd name="connsiteX22" fmla="*/ 15875 w 331788"/>
                    <a:gd name="connsiteY22" fmla="*/ 49630 h 311151"/>
                    <a:gd name="connsiteX23" fmla="*/ 15875 w 331788"/>
                    <a:gd name="connsiteY23" fmla="*/ 93663 h 311151"/>
                    <a:gd name="connsiteX24" fmla="*/ 273050 w 331788"/>
                    <a:gd name="connsiteY24" fmla="*/ 93663 h 311151"/>
                    <a:gd name="connsiteX25" fmla="*/ 273050 w 331788"/>
                    <a:gd name="connsiteY25" fmla="*/ 49630 h 311151"/>
                    <a:gd name="connsiteX26" fmla="*/ 267881 w 331788"/>
                    <a:gd name="connsiteY26" fmla="*/ 44450 h 311151"/>
                    <a:gd name="connsiteX27" fmla="*/ 245911 w 331788"/>
                    <a:gd name="connsiteY27" fmla="*/ 44450 h 311151"/>
                    <a:gd name="connsiteX28" fmla="*/ 245911 w 331788"/>
                    <a:gd name="connsiteY28" fmla="*/ 53515 h 311151"/>
                    <a:gd name="connsiteX29" fmla="*/ 231695 w 331788"/>
                    <a:gd name="connsiteY29" fmla="*/ 67761 h 311151"/>
                    <a:gd name="connsiteX30" fmla="*/ 212310 w 331788"/>
                    <a:gd name="connsiteY30" fmla="*/ 67761 h 311151"/>
                    <a:gd name="connsiteX31" fmla="*/ 198094 w 331788"/>
                    <a:gd name="connsiteY31" fmla="*/ 53515 h 311151"/>
                    <a:gd name="connsiteX32" fmla="*/ 198094 w 331788"/>
                    <a:gd name="connsiteY32" fmla="*/ 44450 h 311151"/>
                    <a:gd name="connsiteX33" fmla="*/ 168370 w 331788"/>
                    <a:gd name="connsiteY33" fmla="*/ 44450 h 311151"/>
                    <a:gd name="connsiteX34" fmla="*/ 168370 w 331788"/>
                    <a:gd name="connsiteY34" fmla="*/ 53515 h 311151"/>
                    <a:gd name="connsiteX35" fmla="*/ 154155 w 331788"/>
                    <a:gd name="connsiteY35" fmla="*/ 67761 h 311151"/>
                    <a:gd name="connsiteX36" fmla="*/ 134770 w 331788"/>
                    <a:gd name="connsiteY36" fmla="*/ 67761 h 311151"/>
                    <a:gd name="connsiteX37" fmla="*/ 120554 w 331788"/>
                    <a:gd name="connsiteY37" fmla="*/ 53515 h 311151"/>
                    <a:gd name="connsiteX38" fmla="*/ 120554 w 331788"/>
                    <a:gd name="connsiteY38" fmla="*/ 44450 h 311151"/>
                    <a:gd name="connsiteX39" fmla="*/ 92123 w 331788"/>
                    <a:gd name="connsiteY39" fmla="*/ 44450 h 311151"/>
                    <a:gd name="connsiteX40" fmla="*/ 92123 w 331788"/>
                    <a:gd name="connsiteY40" fmla="*/ 53515 h 311151"/>
                    <a:gd name="connsiteX41" fmla="*/ 77907 w 331788"/>
                    <a:gd name="connsiteY41" fmla="*/ 67761 h 311151"/>
                    <a:gd name="connsiteX42" fmla="*/ 58522 w 331788"/>
                    <a:gd name="connsiteY42" fmla="*/ 67761 h 311151"/>
                    <a:gd name="connsiteX43" fmla="*/ 44306 w 331788"/>
                    <a:gd name="connsiteY43" fmla="*/ 53515 h 311151"/>
                    <a:gd name="connsiteX44" fmla="*/ 44306 w 331788"/>
                    <a:gd name="connsiteY44" fmla="*/ 44450 h 311151"/>
                    <a:gd name="connsiteX45" fmla="*/ 22336 w 331788"/>
                    <a:gd name="connsiteY45" fmla="*/ 44450 h 311151"/>
                    <a:gd name="connsiteX46" fmla="*/ 58303 w 331788"/>
                    <a:gd name="connsiteY46" fmla="*/ 0 h 311151"/>
                    <a:gd name="connsiteX47" fmla="*/ 77737 w 331788"/>
                    <a:gd name="connsiteY47" fmla="*/ 0 h 311151"/>
                    <a:gd name="connsiteX48" fmla="*/ 91989 w 331788"/>
                    <a:gd name="connsiteY48" fmla="*/ 14248 h 311151"/>
                    <a:gd name="connsiteX49" fmla="*/ 91989 w 331788"/>
                    <a:gd name="connsiteY49" fmla="*/ 29791 h 311151"/>
                    <a:gd name="connsiteX50" fmla="*/ 120493 w 331788"/>
                    <a:gd name="connsiteY50" fmla="*/ 29791 h 311151"/>
                    <a:gd name="connsiteX51" fmla="*/ 120493 w 331788"/>
                    <a:gd name="connsiteY51" fmla="*/ 14248 h 311151"/>
                    <a:gd name="connsiteX52" fmla="*/ 134745 w 331788"/>
                    <a:gd name="connsiteY52" fmla="*/ 0 h 311151"/>
                    <a:gd name="connsiteX53" fmla="*/ 154179 w 331788"/>
                    <a:gd name="connsiteY53" fmla="*/ 0 h 311151"/>
                    <a:gd name="connsiteX54" fmla="*/ 168431 w 331788"/>
                    <a:gd name="connsiteY54" fmla="*/ 14248 h 311151"/>
                    <a:gd name="connsiteX55" fmla="*/ 168431 w 331788"/>
                    <a:gd name="connsiteY55" fmla="*/ 29791 h 311151"/>
                    <a:gd name="connsiteX56" fmla="*/ 198231 w 331788"/>
                    <a:gd name="connsiteY56" fmla="*/ 29791 h 311151"/>
                    <a:gd name="connsiteX57" fmla="*/ 198231 w 331788"/>
                    <a:gd name="connsiteY57" fmla="*/ 14248 h 311151"/>
                    <a:gd name="connsiteX58" fmla="*/ 212483 w 331788"/>
                    <a:gd name="connsiteY58" fmla="*/ 0 h 311151"/>
                    <a:gd name="connsiteX59" fmla="*/ 231917 w 331788"/>
                    <a:gd name="connsiteY59" fmla="*/ 0 h 311151"/>
                    <a:gd name="connsiteX60" fmla="*/ 246170 w 331788"/>
                    <a:gd name="connsiteY60" fmla="*/ 14248 h 311151"/>
                    <a:gd name="connsiteX61" fmla="*/ 246170 w 331788"/>
                    <a:gd name="connsiteY61" fmla="*/ 29791 h 311151"/>
                    <a:gd name="connsiteX62" fmla="*/ 268195 w 331788"/>
                    <a:gd name="connsiteY62" fmla="*/ 29791 h 311151"/>
                    <a:gd name="connsiteX63" fmla="*/ 288925 w 331788"/>
                    <a:gd name="connsiteY63" fmla="*/ 50516 h 311151"/>
                    <a:gd name="connsiteX64" fmla="*/ 288925 w 331788"/>
                    <a:gd name="connsiteY64" fmla="*/ 146366 h 311151"/>
                    <a:gd name="connsiteX65" fmla="*/ 286334 w 331788"/>
                    <a:gd name="connsiteY65" fmla="*/ 143775 h 311151"/>
                    <a:gd name="connsiteX66" fmla="*/ 250056 w 331788"/>
                    <a:gd name="connsiteY66" fmla="*/ 137299 h 311151"/>
                    <a:gd name="connsiteX67" fmla="*/ 215074 w 331788"/>
                    <a:gd name="connsiteY67" fmla="*/ 143775 h 311151"/>
                    <a:gd name="connsiteX68" fmla="*/ 185275 w 331788"/>
                    <a:gd name="connsiteY68" fmla="*/ 164500 h 311151"/>
                    <a:gd name="connsiteX69" fmla="*/ 165840 w 331788"/>
                    <a:gd name="connsiteY69" fmla="*/ 192996 h 311151"/>
                    <a:gd name="connsiteX70" fmla="*/ 158066 w 331788"/>
                    <a:gd name="connsiteY70" fmla="*/ 229264 h 311151"/>
                    <a:gd name="connsiteX71" fmla="*/ 163249 w 331788"/>
                    <a:gd name="connsiteY71" fmla="*/ 260350 h 311151"/>
                    <a:gd name="connsiteX72" fmla="*/ 22025 w 331788"/>
                    <a:gd name="connsiteY72" fmla="*/ 260350 h 311151"/>
                    <a:gd name="connsiteX73" fmla="*/ 0 w 331788"/>
                    <a:gd name="connsiteY73" fmla="*/ 238330 h 311151"/>
                    <a:gd name="connsiteX74" fmla="*/ 0 w 331788"/>
                    <a:gd name="connsiteY74" fmla="*/ 50516 h 311151"/>
                    <a:gd name="connsiteX75" fmla="*/ 22025 w 331788"/>
                    <a:gd name="connsiteY75" fmla="*/ 29791 h 311151"/>
                    <a:gd name="connsiteX76" fmla="*/ 44051 w 331788"/>
                    <a:gd name="connsiteY76" fmla="*/ 29791 h 311151"/>
                    <a:gd name="connsiteX77" fmla="*/ 44051 w 331788"/>
                    <a:gd name="connsiteY77" fmla="*/ 14248 h 311151"/>
                    <a:gd name="connsiteX78" fmla="*/ 58303 w 331788"/>
                    <a:gd name="connsiteY78" fmla="*/ 0 h 311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331788" h="311151">
                      <a:moveTo>
                        <a:pt x="249749" y="163513"/>
                      </a:moveTo>
                      <a:cubicBezTo>
                        <a:pt x="245874" y="163513"/>
                        <a:pt x="243291" y="167468"/>
                        <a:pt x="243291" y="171424"/>
                      </a:cubicBezTo>
                      <a:cubicBezTo>
                        <a:pt x="243291" y="171424"/>
                        <a:pt x="243291" y="171424"/>
                        <a:pt x="243291" y="218888"/>
                      </a:cubicBezTo>
                      <a:cubicBezTo>
                        <a:pt x="239417" y="221525"/>
                        <a:pt x="238125" y="225480"/>
                        <a:pt x="238125" y="229435"/>
                      </a:cubicBezTo>
                      <a:cubicBezTo>
                        <a:pt x="238125" y="236027"/>
                        <a:pt x="243291" y="241301"/>
                        <a:pt x="249749" y="241301"/>
                      </a:cubicBezTo>
                      <a:cubicBezTo>
                        <a:pt x="253624" y="241301"/>
                        <a:pt x="257498" y="239983"/>
                        <a:pt x="260081" y="236027"/>
                      </a:cubicBezTo>
                      <a:cubicBezTo>
                        <a:pt x="260081" y="236027"/>
                        <a:pt x="260081" y="236027"/>
                        <a:pt x="288495" y="236027"/>
                      </a:cubicBezTo>
                      <a:lnTo>
                        <a:pt x="307868" y="236027"/>
                      </a:lnTo>
                      <a:cubicBezTo>
                        <a:pt x="311742" y="236027"/>
                        <a:pt x="314325" y="233390"/>
                        <a:pt x="314325" y="229435"/>
                      </a:cubicBezTo>
                      <a:cubicBezTo>
                        <a:pt x="314325" y="225480"/>
                        <a:pt x="311742" y="221525"/>
                        <a:pt x="307868" y="221525"/>
                      </a:cubicBezTo>
                      <a:cubicBezTo>
                        <a:pt x="307868" y="221525"/>
                        <a:pt x="307868" y="221525"/>
                        <a:pt x="260081" y="221525"/>
                      </a:cubicBezTo>
                      <a:cubicBezTo>
                        <a:pt x="258790" y="221525"/>
                        <a:pt x="257498" y="220206"/>
                        <a:pt x="257498" y="218888"/>
                      </a:cubicBezTo>
                      <a:cubicBezTo>
                        <a:pt x="257498" y="218888"/>
                        <a:pt x="257498" y="218888"/>
                        <a:pt x="257498" y="171424"/>
                      </a:cubicBezTo>
                      <a:cubicBezTo>
                        <a:pt x="257498" y="167468"/>
                        <a:pt x="253624" y="163513"/>
                        <a:pt x="249749" y="163513"/>
                      </a:cubicBezTo>
                      <a:close/>
                      <a:moveTo>
                        <a:pt x="250178" y="147638"/>
                      </a:moveTo>
                      <a:cubicBezTo>
                        <a:pt x="264427" y="147638"/>
                        <a:pt x="277381" y="151531"/>
                        <a:pt x="289040" y="158020"/>
                      </a:cubicBezTo>
                      <a:cubicBezTo>
                        <a:pt x="314948" y="172295"/>
                        <a:pt x="331788" y="198249"/>
                        <a:pt x="331788" y="229395"/>
                      </a:cubicBezTo>
                      <a:cubicBezTo>
                        <a:pt x="331788" y="274815"/>
                        <a:pt x="295517" y="311151"/>
                        <a:pt x="250178" y="311151"/>
                      </a:cubicBezTo>
                      <a:cubicBezTo>
                        <a:pt x="216497" y="311151"/>
                        <a:pt x="186703" y="289090"/>
                        <a:pt x="175044" y="260540"/>
                      </a:cubicBezTo>
                      <a:cubicBezTo>
                        <a:pt x="171158" y="250158"/>
                        <a:pt x="169863" y="239776"/>
                        <a:pt x="169863" y="229395"/>
                      </a:cubicBezTo>
                      <a:cubicBezTo>
                        <a:pt x="169863" y="183974"/>
                        <a:pt x="206134" y="147638"/>
                        <a:pt x="250178" y="147638"/>
                      </a:cubicBezTo>
                      <a:close/>
                      <a:moveTo>
                        <a:pt x="22336" y="44450"/>
                      </a:moveTo>
                      <a:cubicBezTo>
                        <a:pt x="18459" y="44450"/>
                        <a:pt x="15875" y="47040"/>
                        <a:pt x="15875" y="49630"/>
                      </a:cubicBezTo>
                      <a:lnTo>
                        <a:pt x="15875" y="93663"/>
                      </a:lnTo>
                      <a:cubicBezTo>
                        <a:pt x="15875" y="93663"/>
                        <a:pt x="15875" y="93663"/>
                        <a:pt x="273050" y="93663"/>
                      </a:cubicBezTo>
                      <a:cubicBezTo>
                        <a:pt x="273050" y="93663"/>
                        <a:pt x="273050" y="93663"/>
                        <a:pt x="273050" y="49630"/>
                      </a:cubicBezTo>
                      <a:cubicBezTo>
                        <a:pt x="273050" y="47040"/>
                        <a:pt x="270466" y="44450"/>
                        <a:pt x="267881" y="44450"/>
                      </a:cubicBezTo>
                      <a:cubicBezTo>
                        <a:pt x="267881" y="44450"/>
                        <a:pt x="267881" y="44450"/>
                        <a:pt x="245911" y="44450"/>
                      </a:cubicBezTo>
                      <a:cubicBezTo>
                        <a:pt x="245911" y="44450"/>
                        <a:pt x="245911" y="44450"/>
                        <a:pt x="245911" y="53515"/>
                      </a:cubicBezTo>
                      <a:cubicBezTo>
                        <a:pt x="245911" y="61286"/>
                        <a:pt x="239449" y="67761"/>
                        <a:pt x="231695" y="67761"/>
                      </a:cubicBezTo>
                      <a:cubicBezTo>
                        <a:pt x="231695" y="67761"/>
                        <a:pt x="231695" y="67761"/>
                        <a:pt x="212310" y="67761"/>
                      </a:cubicBezTo>
                      <a:cubicBezTo>
                        <a:pt x="204556" y="67761"/>
                        <a:pt x="198094" y="61286"/>
                        <a:pt x="198094" y="53515"/>
                      </a:cubicBezTo>
                      <a:cubicBezTo>
                        <a:pt x="198094" y="53515"/>
                        <a:pt x="198094" y="53515"/>
                        <a:pt x="198094" y="44450"/>
                      </a:cubicBezTo>
                      <a:cubicBezTo>
                        <a:pt x="198094" y="44450"/>
                        <a:pt x="198094" y="44450"/>
                        <a:pt x="168370" y="44450"/>
                      </a:cubicBezTo>
                      <a:cubicBezTo>
                        <a:pt x="168370" y="44450"/>
                        <a:pt x="168370" y="44450"/>
                        <a:pt x="168370" y="53515"/>
                      </a:cubicBezTo>
                      <a:cubicBezTo>
                        <a:pt x="168370" y="61286"/>
                        <a:pt x="161909" y="67761"/>
                        <a:pt x="154155" y="67761"/>
                      </a:cubicBezTo>
                      <a:cubicBezTo>
                        <a:pt x="154155" y="67761"/>
                        <a:pt x="154155" y="67761"/>
                        <a:pt x="134770" y="67761"/>
                      </a:cubicBezTo>
                      <a:cubicBezTo>
                        <a:pt x="127016" y="67761"/>
                        <a:pt x="120554" y="61286"/>
                        <a:pt x="120554" y="53515"/>
                      </a:cubicBezTo>
                      <a:cubicBezTo>
                        <a:pt x="120554" y="53515"/>
                        <a:pt x="120554" y="53515"/>
                        <a:pt x="120554" y="44450"/>
                      </a:cubicBezTo>
                      <a:cubicBezTo>
                        <a:pt x="120554" y="44450"/>
                        <a:pt x="120554" y="44450"/>
                        <a:pt x="92123" y="44450"/>
                      </a:cubicBezTo>
                      <a:cubicBezTo>
                        <a:pt x="92123" y="44450"/>
                        <a:pt x="92123" y="44450"/>
                        <a:pt x="92123" y="53515"/>
                      </a:cubicBezTo>
                      <a:cubicBezTo>
                        <a:pt x="92123" y="61286"/>
                        <a:pt x="85661" y="67761"/>
                        <a:pt x="77907" y="67761"/>
                      </a:cubicBezTo>
                      <a:cubicBezTo>
                        <a:pt x="77907" y="67761"/>
                        <a:pt x="77907" y="67761"/>
                        <a:pt x="58522" y="67761"/>
                      </a:cubicBezTo>
                      <a:cubicBezTo>
                        <a:pt x="50768" y="67761"/>
                        <a:pt x="44306" y="61286"/>
                        <a:pt x="44306" y="53515"/>
                      </a:cubicBezTo>
                      <a:cubicBezTo>
                        <a:pt x="44306" y="53515"/>
                        <a:pt x="44306" y="53515"/>
                        <a:pt x="44306" y="44450"/>
                      </a:cubicBezTo>
                      <a:cubicBezTo>
                        <a:pt x="44306" y="44450"/>
                        <a:pt x="44306" y="44450"/>
                        <a:pt x="22336" y="44450"/>
                      </a:cubicBezTo>
                      <a:close/>
                      <a:moveTo>
                        <a:pt x="58303" y="0"/>
                      </a:moveTo>
                      <a:cubicBezTo>
                        <a:pt x="58303" y="0"/>
                        <a:pt x="58303" y="0"/>
                        <a:pt x="77737" y="0"/>
                      </a:cubicBezTo>
                      <a:cubicBezTo>
                        <a:pt x="85511" y="0"/>
                        <a:pt x="91989" y="6476"/>
                        <a:pt x="91989" y="14248"/>
                      </a:cubicBezTo>
                      <a:cubicBezTo>
                        <a:pt x="91989" y="14248"/>
                        <a:pt x="91989" y="14248"/>
                        <a:pt x="91989" y="29791"/>
                      </a:cubicBezTo>
                      <a:cubicBezTo>
                        <a:pt x="91989" y="29791"/>
                        <a:pt x="91989" y="29791"/>
                        <a:pt x="120493" y="29791"/>
                      </a:cubicBezTo>
                      <a:cubicBezTo>
                        <a:pt x="120493" y="29791"/>
                        <a:pt x="120493" y="29791"/>
                        <a:pt x="120493" y="14248"/>
                      </a:cubicBezTo>
                      <a:cubicBezTo>
                        <a:pt x="120493" y="6476"/>
                        <a:pt x="126971" y="0"/>
                        <a:pt x="134745" y="0"/>
                      </a:cubicBezTo>
                      <a:cubicBezTo>
                        <a:pt x="134745" y="0"/>
                        <a:pt x="134745" y="0"/>
                        <a:pt x="154179" y="0"/>
                      </a:cubicBezTo>
                      <a:cubicBezTo>
                        <a:pt x="161953" y="0"/>
                        <a:pt x="168431" y="6476"/>
                        <a:pt x="168431" y="14248"/>
                      </a:cubicBezTo>
                      <a:cubicBezTo>
                        <a:pt x="168431" y="14248"/>
                        <a:pt x="168431" y="14248"/>
                        <a:pt x="168431" y="29791"/>
                      </a:cubicBezTo>
                      <a:cubicBezTo>
                        <a:pt x="168431" y="29791"/>
                        <a:pt x="168431" y="29791"/>
                        <a:pt x="198231" y="29791"/>
                      </a:cubicBezTo>
                      <a:cubicBezTo>
                        <a:pt x="198231" y="29791"/>
                        <a:pt x="198231" y="29791"/>
                        <a:pt x="198231" y="14248"/>
                      </a:cubicBezTo>
                      <a:cubicBezTo>
                        <a:pt x="198231" y="6476"/>
                        <a:pt x="204709" y="0"/>
                        <a:pt x="212483" y="0"/>
                      </a:cubicBezTo>
                      <a:cubicBezTo>
                        <a:pt x="212483" y="0"/>
                        <a:pt x="212483" y="0"/>
                        <a:pt x="231917" y="0"/>
                      </a:cubicBezTo>
                      <a:cubicBezTo>
                        <a:pt x="239691" y="0"/>
                        <a:pt x="246170" y="6476"/>
                        <a:pt x="246170" y="14248"/>
                      </a:cubicBezTo>
                      <a:cubicBezTo>
                        <a:pt x="246170" y="14248"/>
                        <a:pt x="246170" y="14248"/>
                        <a:pt x="246170" y="29791"/>
                      </a:cubicBezTo>
                      <a:cubicBezTo>
                        <a:pt x="246170" y="29791"/>
                        <a:pt x="246170" y="29791"/>
                        <a:pt x="268195" y="29791"/>
                      </a:cubicBezTo>
                      <a:cubicBezTo>
                        <a:pt x="279856" y="29791"/>
                        <a:pt x="288925" y="38858"/>
                        <a:pt x="288925" y="50516"/>
                      </a:cubicBezTo>
                      <a:cubicBezTo>
                        <a:pt x="288925" y="50516"/>
                        <a:pt x="288925" y="50516"/>
                        <a:pt x="288925" y="146366"/>
                      </a:cubicBezTo>
                      <a:cubicBezTo>
                        <a:pt x="288925" y="145071"/>
                        <a:pt x="287630" y="145071"/>
                        <a:pt x="286334" y="143775"/>
                      </a:cubicBezTo>
                      <a:cubicBezTo>
                        <a:pt x="274673" y="139889"/>
                        <a:pt x="263013" y="137299"/>
                        <a:pt x="250056" y="137299"/>
                      </a:cubicBezTo>
                      <a:cubicBezTo>
                        <a:pt x="238396" y="137299"/>
                        <a:pt x="225439" y="139889"/>
                        <a:pt x="215074" y="143775"/>
                      </a:cubicBezTo>
                      <a:cubicBezTo>
                        <a:pt x="203413" y="148956"/>
                        <a:pt x="194344" y="155433"/>
                        <a:pt x="185275" y="164500"/>
                      </a:cubicBezTo>
                      <a:cubicBezTo>
                        <a:pt x="177501" y="172272"/>
                        <a:pt x="169727" y="182634"/>
                        <a:pt x="165840" y="192996"/>
                      </a:cubicBezTo>
                      <a:cubicBezTo>
                        <a:pt x="160658" y="204653"/>
                        <a:pt x="158066" y="216311"/>
                        <a:pt x="158066" y="229264"/>
                      </a:cubicBezTo>
                      <a:cubicBezTo>
                        <a:pt x="158066" y="239626"/>
                        <a:pt x="160658" y="249988"/>
                        <a:pt x="163249" y="260350"/>
                      </a:cubicBezTo>
                      <a:cubicBezTo>
                        <a:pt x="163249" y="260350"/>
                        <a:pt x="163249" y="260350"/>
                        <a:pt x="22025" y="260350"/>
                      </a:cubicBezTo>
                      <a:cubicBezTo>
                        <a:pt x="9069" y="260350"/>
                        <a:pt x="0" y="249988"/>
                        <a:pt x="0" y="238330"/>
                      </a:cubicBezTo>
                      <a:cubicBezTo>
                        <a:pt x="0" y="238330"/>
                        <a:pt x="0" y="238330"/>
                        <a:pt x="0" y="50516"/>
                      </a:cubicBezTo>
                      <a:cubicBezTo>
                        <a:pt x="0" y="38858"/>
                        <a:pt x="9069" y="29791"/>
                        <a:pt x="22025" y="29791"/>
                      </a:cubicBezTo>
                      <a:cubicBezTo>
                        <a:pt x="22025" y="29791"/>
                        <a:pt x="22025" y="29791"/>
                        <a:pt x="44051" y="29791"/>
                      </a:cubicBezTo>
                      <a:cubicBezTo>
                        <a:pt x="44051" y="29791"/>
                        <a:pt x="44051" y="29791"/>
                        <a:pt x="44051" y="14248"/>
                      </a:cubicBezTo>
                      <a:cubicBezTo>
                        <a:pt x="44051" y="6476"/>
                        <a:pt x="50529" y="0"/>
                        <a:pt x="5830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9200"/>
                  <a:endParaRPr lang="zh-CN" altLang="en-US" sz="240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3" name="文本框 22"/>
            <p:cNvSpPr txBox="1"/>
            <p:nvPr/>
          </p:nvSpPr>
          <p:spPr>
            <a:xfrm>
              <a:off x="5468411" y="4698881"/>
              <a:ext cx="1629007" cy="20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/>
                  </a:solidFill>
                  <a:latin typeface="+mn-ea"/>
                  <a:cs typeface="阿里巴巴普惠体 2.0 115 Black" panose="00020600040101010101" pitchFamily="18" charset="-122"/>
                </a:rPr>
                <a:t>时间：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cs typeface="阿里巴巴普惠体 2.0 115 Black" panose="00020600040101010101" pitchFamily="18" charset="-122"/>
                </a:rPr>
                <a:t>2022.11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 rot="16200000" flipV="1">
            <a:off x="473141" y="-473138"/>
            <a:ext cx="1020016" cy="1966292"/>
          </a:xfrm>
          <a:custGeom>
            <a:avLst/>
            <a:gdLst>
              <a:gd name="connsiteX0" fmla="*/ 1020016 w 1020016"/>
              <a:gd name="connsiteY0" fmla="*/ 839352 h 1966292"/>
              <a:gd name="connsiteX1" fmla="*/ 1020016 w 1020016"/>
              <a:gd name="connsiteY1" fmla="*/ 0 h 1966292"/>
              <a:gd name="connsiteX2" fmla="*/ 876786 w 1020016"/>
              <a:gd name="connsiteY2" fmla="*/ 107106 h 1966292"/>
              <a:gd name="connsiteX3" fmla="*/ 0 w 1020016"/>
              <a:gd name="connsiteY3" fmla="*/ 1966292 h 1966292"/>
              <a:gd name="connsiteX4" fmla="*/ 619868 w 1020016"/>
              <a:gd name="connsiteY4" fmla="*/ 1966292 h 1966292"/>
              <a:gd name="connsiteX5" fmla="*/ 925487 w 1020016"/>
              <a:gd name="connsiteY5" fmla="*/ 965765 h 196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0016" h="1966292">
                <a:moveTo>
                  <a:pt x="1020016" y="839352"/>
                </a:moveTo>
                <a:lnTo>
                  <a:pt x="1020016" y="0"/>
                </a:lnTo>
                <a:lnTo>
                  <a:pt x="876786" y="107106"/>
                </a:lnTo>
                <a:cubicBezTo>
                  <a:pt x="341311" y="549019"/>
                  <a:pt x="0" y="1217797"/>
                  <a:pt x="0" y="1966292"/>
                </a:cubicBezTo>
                <a:lnTo>
                  <a:pt x="619868" y="1966292"/>
                </a:lnTo>
                <a:cubicBezTo>
                  <a:pt x="619868" y="1595674"/>
                  <a:pt x="732535" y="1251371"/>
                  <a:pt x="925487" y="965765"/>
                </a:cubicBezTo>
                <a:close/>
              </a:path>
            </a:pathLst>
          </a:custGeom>
          <a:solidFill>
            <a:srgbClr val="4F7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619" y="-107742"/>
            <a:ext cx="15189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gradFill flip="none" rotWithShape="1">
                  <a:gsLst>
                    <a:gs pos="0">
                      <a:schemeClr val="bg1"/>
                    </a:gs>
                    <a:gs pos="75000">
                      <a:srgbClr val="4F7DE3">
                        <a:alpha val="0"/>
                      </a:srgbClr>
                    </a:gs>
                  </a:gsLst>
                  <a:lin ang="5400000" scaled="1"/>
                  <a:tileRect/>
                </a:gradFill>
              </a:rPr>
              <a:t>02</a:t>
            </a:r>
            <a:endParaRPr lang="zh-CN" altLang="en-US" sz="7200" dirty="0">
              <a:gradFill flip="none" rotWithShape="1">
                <a:gsLst>
                  <a:gs pos="0">
                    <a:schemeClr val="bg1"/>
                  </a:gs>
                  <a:gs pos="75000">
                    <a:srgbClr val="4F7DE3">
                      <a:alpha val="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27356" y="292367"/>
            <a:ext cx="3909954" cy="475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5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通用服务</a:t>
            </a:r>
          </a:p>
        </p:txBody>
      </p:sp>
      <p:sp>
        <p:nvSpPr>
          <p:cNvPr id="5" name="îŝḷîḓé-Freeform 7"/>
          <p:cNvSpPr/>
          <p:nvPr/>
        </p:nvSpPr>
        <p:spPr bwMode="auto">
          <a:xfrm>
            <a:off x="6004174" y="1915295"/>
            <a:ext cx="569237" cy="563789"/>
          </a:xfrm>
          <a:custGeom>
            <a:avLst/>
            <a:gdLst>
              <a:gd name="connsiteX0" fmla="*/ 242094 w 331788"/>
              <a:gd name="connsiteY0" fmla="*/ 203585 h 328613"/>
              <a:gd name="connsiteX1" fmla="*/ 214264 w 331788"/>
              <a:gd name="connsiteY1" fmla="*/ 214264 h 328613"/>
              <a:gd name="connsiteX2" fmla="*/ 214264 w 331788"/>
              <a:gd name="connsiteY2" fmla="*/ 269924 h 328613"/>
              <a:gd name="connsiteX3" fmla="*/ 269924 w 331788"/>
              <a:gd name="connsiteY3" fmla="*/ 269924 h 328613"/>
              <a:gd name="connsiteX4" fmla="*/ 269924 w 331788"/>
              <a:gd name="connsiteY4" fmla="*/ 214264 h 328613"/>
              <a:gd name="connsiteX5" fmla="*/ 242094 w 331788"/>
              <a:gd name="connsiteY5" fmla="*/ 203585 h 328613"/>
              <a:gd name="connsiteX6" fmla="*/ 85725 w 331788"/>
              <a:gd name="connsiteY6" fmla="*/ 200752 h 328613"/>
              <a:gd name="connsiteX7" fmla="*/ 136525 w 331788"/>
              <a:gd name="connsiteY7" fmla="*/ 207698 h 328613"/>
              <a:gd name="connsiteX8" fmla="*/ 132667 w 331788"/>
              <a:gd name="connsiteY8" fmla="*/ 222250 h 328613"/>
              <a:gd name="connsiteX9" fmla="*/ 38783 w 331788"/>
              <a:gd name="connsiteY9" fmla="*/ 222250 h 328613"/>
              <a:gd name="connsiteX10" fmla="*/ 34925 w 331788"/>
              <a:gd name="connsiteY10" fmla="*/ 207698 h 328613"/>
              <a:gd name="connsiteX11" fmla="*/ 85725 w 331788"/>
              <a:gd name="connsiteY11" fmla="*/ 200752 h 328613"/>
              <a:gd name="connsiteX12" fmla="*/ 86038 w 331788"/>
              <a:gd name="connsiteY12" fmla="*/ 150283 h 328613"/>
              <a:gd name="connsiteX13" fmla="*/ 136525 w 331788"/>
              <a:gd name="connsiteY13" fmla="*/ 158221 h 328613"/>
              <a:gd name="connsiteX14" fmla="*/ 132678 w 331788"/>
              <a:gd name="connsiteY14" fmla="*/ 171450 h 328613"/>
              <a:gd name="connsiteX15" fmla="*/ 39076 w 331788"/>
              <a:gd name="connsiteY15" fmla="*/ 171450 h 328613"/>
              <a:gd name="connsiteX16" fmla="*/ 36512 w 331788"/>
              <a:gd name="connsiteY16" fmla="*/ 158221 h 328613"/>
              <a:gd name="connsiteX17" fmla="*/ 86038 w 331788"/>
              <a:gd name="connsiteY17" fmla="*/ 150283 h 328613"/>
              <a:gd name="connsiteX18" fmla="*/ 243681 w 331788"/>
              <a:gd name="connsiteY18" fmla="*/ 148724 h 328613"/>
              <a:gd name="connsiteX19" fmla="*/ 295275 w 331788"/>
              <a:gd name="connsiteY19" fmla="*/ 156745 h 328613"/>
              <a:gd name="connsiteX20" fmla="*/ 292663 w 331788"/>
              <a:gd name="connsiteY20" fmla="*/ 171450 h 328613"/>
              <a:gd name="connsiteX21" fmla="*/ 197312 w 331788"/>
              <a:gd name="connsiteY21" fmla="*/ 171450 h 328613"/>
              <a:gd name="connsiteX22" fmla="*/ 192087 w 331788"/>
              <a:gd name="connsiteY22" fmla="*/ 156745 h 328613"/>
              <a:gd name="connsiteX23" fmla="*/ 243681 w 331788"/>
              <a:gd name="connsiteY23" fmla="*/ 148724 h 328613"/>
              <a:gd name="connsiteX24" fmla="*/ 86038 w 331788"/>
              <a:gd name="connsiteY24" fmla="*/ 99483 h 328613"/>
              <a:gd name="connsiteX25" fmla="*/ 136525 w 331788"/>
              <a:gd name="connsiteY25" fmla="*/ 107421 h 328613"/>
              <a:gd name="connsiteX26" fmla="*/ 132678 w 331788"/>
              <a:gd name="connsiteY26" fmla="*/ 120650 h 328613"/>
              <a:gd name="connsiteX27" fmla="*/ 39076 w 331788"/>
              <a:gd name="connsiteY27" fmla="*/ 120650 h 328613"/>
              <a:gd name="connsiteX28" fmla="*/ 36512 w 331788"/>
              <a:gd name="connsiteY28" fmla="*/ 107421 h 328613"/>
              <a:gd name="connsiteX29" fmla="*/ 86038 w 331788"/>
              <a:gd name="connsiteY29" fmla="*/ 99483 h 328613"/>
              <a:gd name="connsiteX30" fmla="*/ 243681 w 331788"/>
              <a:gd name="connsiteY30" fmla="*/ 99152 h 328613"/>
              <a:gd name="connsiteX31" fmla="*/ 295275 w 331788"/>
              <a:gd name="connsiteY31" fmla="*/ 106098 h 328613"/>
              <a:gd name="connsiteX32" fmla="*/ 292663 w 331788"/>
              <a:gd name="connsiteY32" fmla="*/ 120650 h 328613"/>
              <a:gd name="connsiteX33" fmla="*/ 196006 w 331788"/>
              <a:gd name="connsiteY33" fmla="*/ 120650 h 328613"/>
              <a:gd name="connsiteX34" fmla="*/ 192087 w 331788"/>
              <a:gd name="connsiteY34" fmla="*/ 106098 h 328613"/>
              <a:gd name="connsiteX35" fmla="*/ 243681 w 331788"/>
              <a:gd name="connsiteY35" fmla="*/ 99152 h 328613"/>
              <a:gd name="connsiteX36" fmla="*/ 243681 w 331788"/>
              <a:gd name="connsiteY36" fmla="*/ 48711 h 328613"/>
              <a:gd name="connsiteX37" fmla="*/ 295275 w 331788"/>
              <a:gd name="connsiteY37" fmla="*/ 56732 h 328613"/>
              <a:gd name="connsiteX38" fmla="*/ 292663 w 331788"/>
              <a:gd name="connsiteY38" fmla="*/ 71437 h 328613"/>
              <a:gd name="connsiteX39" fmla="*/ 197312 w 331788"/>
              <a:gd name="connsiteY39" fmla="*/ 71437 h 328613"/>
              <a:gd name="connsiteX40" fmla="*/ 192087 w 331788"/>
              <a:gd name="connsiteY40" fmla="*/ 56732 h 328613"/>
              <a:gd name="connsiteX41" fmla="*/ 243681 w 331788"/>
              <a:gd name="connsiteY41" fmla="*/ 48711 h 328613"/>
              <a:gd name="connsiteX42" fmla="*/ 85725 w 331788"/>
              <a:gd name="connsiteY42" fmla="*/ 48683 h 328613"/>
              <a:gd name="connsiteX43" fmla="*/ 136525 w 331788"/>
              <a:gd name="connsiteY43" fmla="*/ 56621 h 328613"/>
              <a:gd name="connsiteX44" fmla="*/ 132667 w 331788"/>
              <a:gd name="connsiteY44" fmla="*/ 69850 h 328613"/>
              <a:gd name="connsiteX45" fmla="*/ 38783 w 331788"/>
              <a:gd name="connsiteY45" fmla="*/ 69850 h 328613"/>
              <a:gd name="connsiteX46" fmla="*/ 34925 w 331788"/>
              <a:gd name="connsiteY46" fmla="*/ 56621 h 328613"/>
              <a:gd name="connsiteX47" fmla="*/ 85725 w 331788"/>
              <a:gd name="connsiteY47" fmla="*/ 48683 h 328613"/>
              <a:gd name="connsiteX48" fmla="*/ 245779 w 331788"/>
              <a:gd name="connsiteY48" fmla="*/ 12700 h 328613"/>
              <a:gd name="connsiteX49" fmla="*/ 171450 w 331788"/>
              <a:gd name="connsiteY49" fmla="*/ 28215 h 328613"/>
              <a:gd name="connsiteX50" fmla="*/ 171450 w 331788"/>
              <a:gd name="connsiteY50" fmla="*/ 263525 h 328613"/>
              <a:gd name="connsiteX51" fmla="*/ 192314 w 331788"/>
              <a:gd name="connsiteY51" fmla="*/ 257061 h 328613"/>
              <a:gd name="connsiteX52" fmla="*/ 205355 w 331788"/>
              <a:gd name="connsiteY52" fmla="*/ 205344 h 328613"/>
              <a:gd name="connsiteX53" fmla="*/ 279684 w 331788"/>
              <a:gd name="connsiteY53" fmla="*/ 205344 h 328613"/>
              <a:gd name="connsiteX54" fmla="*/ 294028 w 331788"/>
              <a:gd name="connsiteY54" fmla="*/ 257061 h 328613"/>
              <a:gd name="connsiteX55" fmla="*/ 317500 w 331788"/>
              <a:gd name="connsiteY55" fmla="*/ 263525 h 328613"/>
              <a:gd name="connsiteX56" fmla="*/ 317500 w 331788"/>
              <a:gd name="connsiteY56" fmla="*/ 28215 h 328613"/>
              <a:gd name="connsiteX57" fmla="*/ 245779 w 331788"/>
              <a:gd name="connsiteY57" fmla="*/ 12700 h 328613"/>
              <a:gd name="connsiteX58" fmla="*/ 84931 w 331788"/>
              <a:gd name="connsiteY58" fmla="*/ 12700 h 328613"/>
              <a:gd name="connsiteX59" fmla="*/ 12700 w 331788"/>
              <a:gd name="connsiteY59" fmla="*/ 28215 h 328613"/>
              <a:gd name="connsiteX60" fmla="*/ 12700 w 331788"/>
              <a:gd name="connsiteY60" fmla="*/ 263525 h 328613"/>
              <a:gd name="connsiteX61" fmla="*/ 84931 w 331788"/>
              <a:gd name="connsiteY61" fmla="*/ 249303 h 328613"/>
              <a:gd name="connsiteX62" fmla="*/ 157163 w 331788"/>
              <a:gd name="connsiteY62" fmla="*/ 263525 h 328613"/>
              <a:gd name="connsiteX63" fmla="*/ 157163 w 331788"/>
              <a:gd name="connsiteY63" fmla="*/ 28215 h 328613"/>
              <a:gd name="connsiteX64" fmla="*/ 84931 w 331788"/>
              <a:gd name="connsiteY64" fmla="*/ 12700 h 328613"/>
              <a:gd name="connsiteX65" fmla="*/ 86835 w 331788"/>
              <a:gd name="connsiteY65" fmla="*/ 0 h 328613"/>
              <a:gd name="connsiteX66" fmla="*/ 165894 w 331788"/>
              <a:gd name="connsiteY66" fmla="*/ 15525 h 328613"/>
              <a:gd name="connsiteX67" fmla="*/ 244953 w 331788"/>
              <a:gd name="connsiteY67" fmla="*/ 0 h 328613"/>
              <a:gd name="connsiteX68" fmla="*/ 326604 w 331788"/>
              <a:gd name="connsiteY68" fmla="*/ 16819 h 328613"/>
              <a:gd name="connsiteX69" fmla="*/ 331788 w 331788"/>
              <a:gd name="connsiteY69" fmla="*/ 23288 h 328613"/>
              <a:gd name="connsiteX70" fmla="*/ 331788 w 331788"/>
              <a:gd name="connsiteY70" fmla="*/ 274276 h 328613"/>
              <a:gd name="connsiteX71" fmla="*/ 322716 w 331788"/>
              <a:gd name="connsiteY71" fmla="*/ 280744 h 328613"/>
              <a:gd name="connsiteX72" fmla="*/ 289019 w 331788"/>
              <a:gd name="connsiteY72" fmla="*/ 269101 h 328613"/>
              <a:gd name="connsiteX73" fmla="*/ 285130 w 331788"/>
              <a:gd name="connsiteY73" fmla="*/ 274276 h 328613"/>
              <a:gd name="connsiteX74" fmla="*/ 329196 w 331788"/>
              <a:gd name="connsiteY74" fmla="*/ 318263 h 328613"/>
              <a:gd name="connsiteX75" fmla="*/ 318828 w 331788"/>
              <a:gd name="connsiteY75" fmla="*/ 328613 h 328613"/>
              <a:gd name="connsiteX76" fmla="*/ 274762 w 331788"/>
              <a:gd name="connsiteY76" fmla="*/ 284626 h 328613"/>
              <a:gd name="connsiteX77" fmla="*/ 206072 w 331788"/>
              <a:gd name="connsiteY77" fmla="*/ 279451 h 328613"/>
              <a:gd name="connsiteX78" fmla="*/ 198295 w 331788"/>
              <a:gd name="connsiteY78" fmla="*/ 270394 h 328613"/>
              <a:gd name="connsiteX79" fmla="*/ 167190 w 331788"/>
              <a:gd name="connsiteY79" fmla="*/ 280744 h 328613"/>
              <a:gd name="connsiteX80" fmla="*/ 163302 w 331788"/>
              <a:gd name="connsiteY80" fmla="*/ 280744 h 328613"/>
              <a:gd name="connsiteX81" fmla="*/ 85539 w 331788"/>
              <a:gd name="connsiteY81" fmla="*/ 263926 h 328613"/>
              <a:gd name="connsiteX82" fmla="*/ 9072 w 331788"/>
              <a:gd name="connsiteY82" fmla="*/ 280744 h 328613"/>
              <a:gd name="connsiteX83" fmla="*/ 0 w 331788"/>
              <a:gd name="connsiteY83" fmla="*/ 274276 h 328613"/>
              <a:gd name="connsiteX84" fmla="*/ 0 w 331788"/>
              <a:gd name="connsiteY84" fmla="*/ 23288 h 328613"/>
              <a:gd name="connsiteX85" fmla="*/ 5184 w 331788"/>
              <a:gd name="connsiteY85" fmla="*/ 16819 h 328613"/>
              <a:gd name="connsiteX86" fmla="*/ 86835 w 331788"/>
              <a:gd name="connsiteY86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31788" h="328613">
                <a:moveTo>
                  <a:pt x="242094" y="203585"/>
                </a:moveTo>
                <a:cubicBezTo>
                  <a:pt x="232062" y="203585"/>
                  <a:pt x="222031" y="207145"/>
                  <a:pt x="214264" y="214264"/>
                </a:cubicBezTo>
                <a:cubicBezTo>
                  <a:pt x="200025" y="229797"/>
                  <a:pt x="200025" y="254391"/>
                  <a:pt x="214264" y="269924"/>
                </a:cubicBezTo>
                <a:cubicBezTo>
                  <a:pt x="229797" y="284163"/>
                  <a:pt x="254391" y="284163"/>
                  <a:pt x="269924" y="269924"/>
                </a:cubicBezTo>
                <a:cubicBezTo>
                  <a:pt x="284163" y="254391"/>
                  <a:pt x="284163" y="229797"/>
                  <a:pt x="269924" y="214264"/>
                </a:cubicBezTo>
                <a:cubicBezTo>
                  <a:pt x="262158" y="207145"/>
                  <a:pt x="252126" y="203585"/>
                  <a:pt x="242094" y="203585"/>
                </a:cubicBezTo>
                <a:close/>
                <a:moveTo>
                  <a:pt x="85725" y="200752"/>
                </a:moveTo>
                <a:cubicBezTo>
                  <a:pt x="102122" y="200752"/>
                  <a:pt x="118520" y="203067"/>
                  <a:pt x="136525" y="207698"/>
                </a:cubicBezTo>
                <a:cubicBezTo>
                  <a:pt x="136525" y="207698"/>
                  <a:pt x="136525" y="207698"/>
                  <a:pt x="132667" y="222250"/>
                </a:cubicBezTo>
                <a:cubicBezTo>
                  <a:pt x="99229" y="211667"/>
                  <a:pt x="72221" y="211667"/>
                  <a:pt x="38783" y="222250"/>
                </a:cubicBezTo>
                <a:cubicBezTo>
                  <a:pt x="38783" y="222250"/>
                  <a:pt x="38783" y="222250"/>
                  <a:pt x="34925" y="207698"/>
                </a:cubicBezTo>
                <a:cubicBezTo>
                  <a:pt x="52930" y="203067"/>
                  <a:pt x="69327" y="200752"/>
                  <a:pt x="85725" y="200752"/>
                </a:cubicBezTo>
                <a:close/>
                <a:moveTo>
                  <a:pt x="86038" y="150283"/>
                </a:moveTo>
                <a:cubicBezTo>
                  <a:pt x="102226" y="150283"/>
                  <a:pt x="118574" y="152929"/>
                  <a:pt x="136525" y="158221"/>
                </a:cubicBezTo>
                <a:cubicBezTo>
                  <a:pt x="136525" y="158221"/>
                  <a:pt x="136525" y="158221"/>
                  <a:pt x="132678" y="171450"/>
                </a:cubicBezTo>
                <a:cubicBezTo>
                  <a:pt x="99341" y="162190"/>
                  <a:pt x="72414" y="162190"/>
                  <a:pt x="39076" y="171450"/>
                </a:cubicBezTo>
                <a:cubicBezTo>
                  <a:pt x="39076" y="171450"/>
                  <a:pt x="39076" y="171450"/>
                  <a:pt x="36512" y="158221"/>
                </a:cubicBezTo>
                <a:cubicBezTo>
                  <a:pt x="53822" y="152929"/>
                  <a:pt x="69850" y="150283"/>
                  <a:pt x="86038" y="150283"/>
                </a:cubicBezTo>
                <a:close/>
                <a:moveTo>
                  <a:pt x="243681" y="148724"/>
                </a:moveTo>
                <a:cubicBezTo>
                  <a:pt x="260335" y="148724"/>
                  <a:pt x="276989" y="151398"/>
                  <a:pt x="295275" y="156745"/>
                </a:cubicBezTo>
                <a:cubicBezTo>
                  <a:pt x="295275" y="156745"/>
                  <a:pt x="295275" y="156745"/>
                  <a:pt x="292663" y="171450"/>
                </a:cubicBezTo>
                <a:cubicBezTo>
                  <a:pt x="257396" y="162092"/>
                  <a:pt x="231272" y="162092"/>
                  <a:pt x="197312" y="171450"/>
                </a:cubicBezTo>
                <a:cubicBezTo>
                  <a:pt x="197312" y="171450"/>
                  <a:pt x="197312" y="171450"/>
                  <a:pt x="192087" y="156745"/>
                </a:cubicBezTo>
                <a:cubicBezTo>
                  <a:pt x="210374" y="151398"/>
                  <a:pt x="227027" y="148724"/>
                  <a:pt x="243681" y="148724"/>
                </a:cubicBezTo>
                <a:close/>
                <a:moveTo>
                  <a:pt x="86038" y="99483"/>
                </a:moveTo>
                <a:cubicBezTo>
                  <a:pt x="102226" y="99483"/>
                  <a:pt x="118574" y="102129"/>
                  <a:pt x="136525" y="107421"/>
                </a:cubicBezTo>
                <a:cubicBezTo>
                  <a:pt x="136525" y="107421"/>
                  <a:pt x="136525" y="107421"/>
                  <a:pt x="132678" y="120650"/>
                </a:cubicBezTo>
                <a:cubicBezTo>
                  <a:pt x="99341" y="111390"/>
                  <a:pt x="72414" y="111390"/>
                  <a:pt x="39076" y="120650"/>
                </a:cubicBezTo>
                <a:cubicBezTo>
                  <a:pt x="39076" y="120650"/>
                  <a:pt x="39076" y="120650"/>
                  <a:pt x="36512" y="107421"/>
                </a:cubicBezTo>
                <a:cubicBezTo>
                  <a:pt x="53822" y="102129"/>
                  <a:pt x="69850" y="99483"/>
                  <a:pt x="86038" y="99483"/>
                </a:cubicBezTo>
                <a:close/>
                <a:moveTo>
                  <a:pt x="243681" y="99152"/>
                </a:moveTo>
                <a:cubicBezTo>
                  <a:pt x="260335" y="99152"/>
                  <a:pt x="276989" y="101467"/>
                  <a:pt x="295275" y="106098"/>
                </a:cubicBezTo>
                <a:cubicBezTo>
                  <a:pt x="295275" y="106098"/>
                  <a:pt x="295275" y="106098"/>
                  <a:pt x="292663" y="120650"/>
                </a:cubicBezTo>
                <a:cubicBezTo>
                  <a:pt x="257396" y="111390"/>
                  <a:pt x="231272" y="111390"/>
                  <a:pt x="196006" y="120650"/>
                </a:cubicBezTo>
                <a:cubicBezTo>
                  <a:pt x="196006" y="120650"/>
                  <a:pt x="196006" y="120650"/>
                  <a:pt x="192087" y="106098"/>
                </a:cubicBezTo>
                <a:cubicBezTo>
                  <a:pt x="210374" y="101467"/>
                  <a:pt x="227027" y="99152"/>
                  <a:pt x="243681" y="99152"/>
                </a:cubicBezTo>
                <a:close/>
                <a:moveTo>
                  <a:pt x="243681" y="48711"/>
                </a:moveTo>
                <a:cubicBezTo>
                  <a:pt x="260335" y="48711"/>
                  <a:pt x="276989" y="51385"/>
                  <a:pt x="295275" y="56732"/>
                </a:cubicBezTo>
                <a:cubicBezTo>
                  <a:pt x="295275" y="56732"/>
                  <a:pt x="295275" y="56732"/>
                  <a:pt x="292663" y="71437"/>
                </a:cubicBezTo>
                <a:cubicBezTo>
                  <a:pt x="257396" y="60742"/>
                  <a:pt x="231272" y="60742"/>
                  <a:pt x="197312" y="71437"/>
                </a:cubicBezTo>
                <a:cubicBezTo>
                  <a:pt x="197312" y="71437"/>
                  <a:pt x="197312" y="71437"/>
                  <a:pt x="192087" y="56732"/>
                </a:cubicBezTo>
                <a:cubicBezTo>
                  <a:pt x="210374" y="51385"/>
                  <a:pt x="227027" y="48711"/>
                  <a:pt x="243681" y="48711"/>
                </a:cubicBezTo>
                <a:close/>
                <a:moveTo>
                  <a:pt x="85725" y="48683"/>
                </a:moveTo>
                <a:cubicBezTo>
                  <a:pt x="102122" y="48683"/>
                  <a:pt x="118520" y="51329"/>
                  <a:pt x="136525" y="56621"/>
                </a:cubicBezTo>
                <a:cubicBezTo>
                  <a:pt x="136525" y="56621"/>
                  <a:pt x="136525" y="56621"/>
                  <a:pt x="132667" y="69850"/>
                </a:cubicBezTo>
                <a:cubicBezTo>
                  <a:pt x="99229" y="60590"/>
                  <a:pt x="72221" y="60590"/>
                  <a:pt x="38783" y="69850"/>
                </a:cubicBezTo>
                <a:lnTo>
                  <a:pt x="34925" y="56621"/>
                </a:lnTo>
                <a:cubicBezTo>
                  <a:pt x="52930" y="51329"/>
                  <a:pt x="69327" y="48683"/>
                  <a:pt x="85725" y="48683"/>
                </a:cubicBezTo>
                <a:close/>
                <a:moveTo>
                  <a:pt x="245779" y="12700"/>
                </a:moveTo>
                <a:cubicBezTo>
                  <a:pt x="224915" y="12700"/>
                  <a:pt x="201443" y="16579"/>
                  <a:pt x="171450" y="28215"/>
                </a:cubicBezTo>
                <a:cubicBezTo>
                  <a:pt x="171450" y="28215"/>
                  <a:pt x="171450" y="28215"/>
                  <a:pt x="171450" y="263525"/>
                </a:cubicBezTo>
                <a:cubicBezTo>
                  <a:pt x="176666" y="262232"/>
                  <a:pt x="185794" y="259646"/>
                  <a:pt x="192314" y="257061"/>
                </a:cubicBezTo>
                <a:cubicBezTo>
                  <a:pt x="185794" y="238960"/>
                  <a:pt x="191010" y="219566"/>
                  <a:pt x="205355" y="205344"/>
                </a:cubicBezTo>
                <a:cubicBezTo>
                  <a:pt x="226219" y="184657"/>
                  <a:pt x="258819" y="184657"/>
                  <a:pt x="279684" y="205344"/>
                </a:cubicBezTo>
                <a:cubicBezTo>
                  <a:pt x="294028" y="218273"/>
                  <a:pt x="299244" y="238960"/>
                  <a:pt x="294028" y="257061"/>
                </a:cubicBezTo>
                <a:cubicBezTo>
                  <a:pt x="301852" y="258353"/>
                  <a:pt x="312284" y="262232"/>
                  <a:pt x="317500" y="263525"/>
                </a:cubicBezTo>
                <a:lnTo>
                  <a:pt x="317500" y="28215"/>
                </a:lnTo>
                <a:cubicBezTo>
                  <a:pt x="288812" y="17872"/>
                  <a:pt x="266643" y="12700"/>
                  <a:pt x="245779" y="12700"/>
                </a:cubicBezTo>
                <a:close/>
                <a:moveTo>
                  <a:pt x="84931" y="12700"/>
                </a:moveTo>
                <a:cubicBezTo>
                  <a:pt x="63004" y="12700"/>
                  <a:pt x="42366" y="17872"/>
                  <a:pt x="12700" y="28215"/>
                </a:cubicBezTo>
                <a:cubicBezTo>
                  <a:pt x="12700" y="28215"/>
                  <a:pt x="12700" y="28215"/>
                  <a:pt x="12700" y="263525"/>
                </a:cubicBezTo>
                <a:cubicBezTo>
                  <a:pt x="41077" y="254475"/>
                  <a:pt x="63004" y="249303"/>
                  <a:pt x="84931" y="249303"/>
                </a:cubicBezTo>
                <a:cubicBezTo>
                  <a:pt x="106859" y="249303"/>
                  <a:pt x="128786" y="254475"/>
                  <a:pt x="157163" y="263525"/>
                </a:cubicBezTo>
                <a:lnTo>
                  <a:pt x="157163" y="28215"/>
                </a:lnTo>
                <a:cubicBezTo>
                  <a:pt x="128786" y="17872"/>
                  <a:pt x="106859" y="12700"/>
                  <a:pt x="84931" y="12700"/>
                </a:cubicBezTo>
                <a:close/>
                <a:moveTo>
                  <a:pt x="86835" y="0"/>
                </a:moveTo>
                <a:cubicBezTo>
                  <a:pt x="110164" y="0"/>
                  <a:pt x="133493" y="5175"/>
                  <a:pt x="165894" y="15525"/>
                </a:cubicBezTo>
                <a:cubicBezTo>
                  <a:pt x="198295" y="5175"/>
                  <a:pt x="221624" y="0"/>
                  <a:pt x="244953" y="0"/>
                </a:cubicBezTo>
                <a:cubicBezTo>
                  <a:pt x="269578" y="0"/>
                  <a:pt x="294203" y="5175"/>
                  <a:pt x="326604" y="16819"/>
                </a:cubicBezTo>
                <a:cubicBezTo>
                  <a:pt x="329196" y="18113"/>
                  <a:pt x="331788" y="20700"/>
                  <a:pt x="331788" y="23288"/>
                </a:cubicBezTo>
                <a:cubicBezTo>
                  <a:pt x="331788" y="23288"/>
                  <a:pt x="331788" y="23288"/>
                  <a:pt x="331788" y="274276"/>
                </a:cubicBezTo>
                <a:cubicBezTo>
                  <a:pt x="331788" y="280744"/>
                  <a:pt x="325308" y="280744"/>
                  <a:pt x="322716" y="280744"/>
                </a:cubicBezTo>
                <a:cubicBezTo>
                  <a:pt x="313643" y="276863"/>
                  <a:pt x="299387" y="272982"/>
                  <a:pt x="289019" y="269101"/>
                </a:cubicBezTo>
                <a:cubicBezTo>
                  <a:pt x="287723" y="271688"/>
                  <a:pt x="286427" y="272982"/>
                  <a:pt x="285130" y="274276"/>
                </a:cubicBezTo>
                <a:cubicBezTo>
                  <a:pt x="285130" y="274276"/>
                  <a:pt x="285130" y="274276"/>
                  <a:pt x="329196" y="318263"/>
                </a:cubicBezTo>
                <a:cubicBezTo>
                  <a:pt x="329196" y="318263"/>
                  <a:pt x="329196" y="318263"/>
                  <a:pt x="318828" y="328613"/>
                </a:cubicBezTo>
                <a:cubicBezTo>
                  <a:pt x="318828" y="328613"/>
                  <a:pt x="318828" y="328613"/>
                  <a:pt x="274762" y="284626"/>
                </a:cubicBezTo>
                <a:cubicBezTo>
                  <a:pt x="254025" y="300151"/>
                  <a:pt x="224216" y="298857"/>
                  <a:pt x="206072" y="279451"/>
                </a:cubicBezTo>
                <a:cubicBezTo>
                  <a:pt x="202183" y="276863"/>
                  <a:pt x="200887" y="274276"/>
                  <a:pt x="198295" y="270394"/>
                </a:cubicBezTo>
                <a:cubicBezTo>
                  <a:pt x="189223" y="272982"/>
                  <a:pt x="174966" y="278157"/>
                  <a:pt x="167190" y="280744"/>
                </a:cubicBezTo>
                <a:cubicBezTo>
                  <a:pt x="165894" y="280744"/>
                  <a:pt x="164598" y="280744"/>
                  <a:pt x="163302" y="280744"/>
                </a:cubicBezTo>
                <a:cubicBezTo>
                  <a:pt x="130901" y="269101"/>
                  <a:pt x="108868" y="263926"/>
                  <a:pt x="85539" y="263926"/>
                </a:cubicBezTo>
                <a:cubicBezTo>
                  <a:pt x="63506" y="263926"/>
                  <a:pt x="40177" y="269101"/>
                  <a:pt x="9072" y="280744"/>
                </a:cubicBezTo>
                <a:cubicBezTo>
                  <a:pt x="6480" y="280744"/>
                  <a:pt x="0" y="280744"/>
                  <a:pt x="0" y="274276"/>
                </a:cubicBezTo>
                <a:cubicBezTo>
                  <a:pt x="0" y="274276"/>
                  <a:pt x="0" y="274276"/>
                  <a:pt x="0" y="23288"/>
                </a:cubicBezTo>
                <a:cubicBezTo>
                  <a:pt x="0" y="20700"/>
                  <a:pt x="2592" y="18113"/>
                  <a:pt x="5184" y="16819"/>
                </a:cubicBezTo>
                <a:cubicBezTo>
                  <a:pt x="37585" y="5175"/>
                  <a:pt x="62210" y="0"/>
                  <a:pt x="868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 defTabSz="1217295"/>
            <a:endParaRPr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îŝḷîḓé-Freeform 8"/>
          <p:cNvSpPr/>
          <p:nvPr/>
        </p:nvSpPr>
        <p:spPr bwMode="auto">
          <a:xfrm>
            <a:off x="6004174" y="3685471"/>
            <a:ext cx="569237" cy="542001"/>
          </a:xfrm>
          <a:custGeom>
            <a:avLst/>
            <a:gdLst>
              <a:gd name="connsiteX0" fmla="*/ 117254 w 331788"/>
              <a:gd name="connsiteY0" fmla="*/ 187325 h 315913"/>
              <a:gd name="connsiteX1" fmla="*/ 204708 w 331788"/>
              <a:gd name="connsiteY1" fmla="*/ 187325 h 315913"/>
              <a:gd name="connsiteX2" fmla="*/ 211138 w 331788"/>
              <a:gd name="connsiteY2" fmla="*/ 195263 h 315913"/>
              <a:gd name="connsiteX3" fmla="*/ 204708 w 331788"/>
              <a:gd name="connsiteY3" fmla="*/ 203200 h 315913"/>
              <a:gd name="connsiteX4" fmla="*/ 117254 w 331788"/>
              <a:gd name="connsiteY4" fmla="*/ 203200 h 315913"/>
              <a:gd name="connsiteX5" fmla="*/ 109538 w 331788"/>
              <a:gd name="connsiteY5" fmla="*/ 195263 h 315913"/>
              <a:gd name="connsiteX6" fmla="*/ 117254 w 331788"/>
              <a:gd name="connsiteY6" fmla="*/ 187325 h 315913"/>
              <a:gd name="connsiteX7" fmla="*/ 91953 w 331788"/>
              <a:gd name="connsiteY7" fmla="*/ 161925 h 315913"/>
              <a:gd name="connsiteX8" fmla="*/ 230025 w 331788"/>
              <a:gd name="connsiteY8" fmla="*/ 161925 h 315913"/>
              <a:gd name="connsiteX9" fmla="*/ 236538 w 331788"/>
              <a:gd name="connsiteY9" fmla="*/ 168420 h 315913"/>
              <a:gd name="connsiteX10" fmla="*/ 230025 w 331788"/>
              <a:gd name="connsiteY10" fmla="*/ 176213 h 315913"/>
              <a:gd name="connsiteX11" fmla="*/ 91953 w 331788"/>
              <a:gd name="connsiteY11" fmla="*/ 176213 h 315913"/>
              <a:gd name="connsiteX12" fmla="*/ 84138 w 331788"/>
              <a:gd name="connsiteY12" fmla="*/ 168420 h 315913"/>
              <a:gd name="connsiteX13" fmla="*/ 91953 w 331788"/>
              <a:gd name="connsiteY13" fmla="*/ 161925 h 315913"/>
              <a:gd name="connsiteX14" fmla="*/ 79225 w 331788"/>
              <a:gd name="connsiteY14" fmla="*/ 134938 h 315913"/>
              <a:gd name="connsiteX15" fmla="*/ 255739 w 331788"/>
              <a:gd name="connsiteY15" fmla="*/ 134938 h 315913"/>
              <a:gd name="connsiteX16" fmla="*/ 263526 w 331788"/>
              <a:gd name="connsiteY16" fmla="*/ 142876 h 315913"/>
              <a:gd name="connsiteX17" fmla="*/ 255739 w 331788"/>
              <a:gd name="connsiteY17" fmla="*/ 150813 h 315913"/>
              <a:gd name="connsiteX18" fmla="*/ 79225 w 331788"/>
              <a:gd name="connsiteY18" fmla="*/ 150813 h 315913"/>
              <a:gd name="connsiteX19" fmla="*/ 71438 w 331788"/>
              <a:gd name="connsiteY19" fmla="*/ 142876 h 315913"/>
              <a:gd name="connsiteX20" fmla="*/ 79225 w 331788"/>
              <a:gd name="connsiteY20" fmla="*/ 134938 h 315913"/>
              <a:gd name="connsiteX21" fmla="*/ 284163 w 331788"/>
              <a:gd name="connsiteY21" fmla="*/ 117475 h 315913"/>
              <a:gd name="connsiteX22" fmla="*/ 279083 w 331788"/>
              <a:gd name="connsiteY22" fmla="*/ 142611 h 315913"/>
              <a:gd name="connsiteX23" fmla="*/ 277813 w 331788"/>
              <a:gd name="connsiteY23" fmla="*/ 146579 h 315913"/>
              <a:gd name="connsiteX24" fmla="*/ 277813 w 331788"/>
              <a:gd name="connsiteY24" fmla="*/ 147902 h 315913"/>
              <a:gd name="connsiteX25" fmla="*/ 271463 w 331788"/>
              <a:gd name="connsiteY25" fmla="*/ 149225 h 315913"/>
              <a:gd name="connsiteX26" fmla="*/ 276543 w 331788"/>
              <a:gd name="connsiteY26" fmla="*/ 126736 h 315913"/>
              <a:gd name="connsiteX27" fmla="*/ 284163 w 331788"/>
              <a:gd name="connsiteY27" fmla="*/ 117475 h 315913"/>
              <a:gd name="connsiteX28" fmla="*/ 47625 w 331788"/>
              <a:gd name="connsiteY28" fmla="*/ 117475 h 315913"/>
              <a:gd name="connsiteX29" fmla="*/ 56198 w 331788"/>
              <a:gd name="connsiteY29" fmla="*/ 126736 h 315913"/>
              <a:gd name="connsiteX30" fmla="*/ 61913 w 331788"/>
              <a:gd name="connsiteY30" fmla="*/ 149225 h 315913"/>
              <a:gd name="connsiteX31" fmla="*/ 54769 w 331788"/>
              <a:gd name="connsiteY31" fmla="*/ 147902 h 315913"/>
              <a:gd name="connsiteX32" fmla="*/ 54769 w 331788"/>
              <a:gd name="connsiteY32" fmla="*/ 146579 h 315913"/>
              <a:gd name="connsiteX33" fmla="*/ 53340 w 331788"/>
              <a:gd name="connsiteY33" fmla="*/ 142611 h 315913"/>
              <a:gd name="connsiteX34" fmla="*/ 47625 w 331788"/>
              <a:gd name="connsiteY34" fmla="*/ 117475 h 315913"/>
              <a:gd name="connsiteX35" fmla="*/ 300038 w 331788"/>
              <a:gd name="connsiteY35" fmla="*/ 106363 h 315913"/>
              <a:gd name="connsiteX36" fmla="*/ 297440 w 331788"/>
              <a:gd name="connsiteY36" fmla="*/ 115315 h 315913"/>
              <a:gd name="connsiteX37" fmla="*/ 293544 w 331788"/>
              <a:gd name="connsiteY37" fmla="*/ 149844 h 315913"/>
              <a:gd name="connsiteX38" fmla="*/ 293544 w 331788"/>
              <a:gd name="connsiteY38" fmla="*/ 152401 h 315913"/>
              <a:gd name="connsiteX39" fmla="*/ 290946 w 331788"/>
              <a:gd name="connsiteY39" fmla="*/ 149844 h 315913"/>
              <a:gd name="connsiteX40" fmla="*/ 285750 w 331788"/>
              <a:gd name="connsiteY40" fmla="*/ 148565 h 315913"/>
              <a:gd name="connsiteX41" fmla="*/ 285750 w 331788"/>
              <a:gd name="connsiteY41" fmla="*/ 147286 h 315913"/>
              <a:gd name="connsiteX42" fmla="*/ 292245 w 331788"/>
              <a:gd name="connsiteY42" fmla="*/ 115315 h 315913"/>
              <a:gd name="connsiteX43" fmla="*/ 300038 w 331788"/>
              <a:gd name="connsiteY43" fmla="*/ 106363 h 315913"/>
              <a:gd name="connsiteX44" fmla="*/ 31750 w 331788"/>
              <a:gd name="connsiteY44" fmla="*/ 106363 h 315913"/>
              <a:gd name="connsiteX45" fmla="*/ 39543 w 331788"/>
              <a:gd name="connsiteY45" fmla="*/ 115315 h 315913"/>
              <a:gd name="connsiteX46" fmla="*/ 46038 w 331788"/>
              <a:gd name="connsiteY46" fmla="*/ 148565 h 315913"/>
              <a:gd name="connsiteX47" fmla="*/ 40842 w 331788"/>
              <a:gd name="connsiteY47" fmla="*/ 149844 h 315913"/>
              <a:gd name="connsiteX48" fmla="*/ 38244 w 331788"/>
              <a:gd name="connsiteY48" fmla="*/ 152401 h 315913"/>
              <a:gd name="connsiteX49" fmla="*/ 38244 w 331788"/>
              <a:gd name="connsiteY49" fmla="*/ 149844 h 315913"/>
              <a:gd name="connsiteX50" fmla="*/ 34348 w 331788"/>
              <a:gd name="connsiteY50" fmla="*/ 115315 h 315913"/>
              <a:gd name="connsiteX51" fmla="*/ 31750 w 331788"/>
              <a:gd name="connsiteY51" fmla="*/ 106363 h 315913"/>
              <a:gd name="connsiteX52" fmla="*/ 3900 w 331788"/>
              <a:gd name="connsiteY52" fmla="*/ 100704 h 315913"/>
              <a:gd name="connsiteX53" fmla="*/ 19503 w 331788"/>
              <a:gd name="connsiteY53" fmla="*/ 100704 h 315913"/>
              <a:gd name="connsiteX54" fmla="*/ 24704 w 331788"/>
              <a:gd name="connsiteY54" fmla="*/ 118746 h 315913"/>
              <a:gd name="connsiteX55" fmla="*/ 28605 w 331788"/>
              <a:gd name="connsiteY55" fmla="*/ 156117 h 315913"/>
              <a:gd name="connsiteX56" fmla="*/ 28605 w 331788"/>
              <a:gd name="connsiteY56" fmla="*/ 158695 h 315913"/>
              <a:gd name="connsiteX57" fmla="*/ 31205 w 331788"/>
              <a:gd name="connsiteY57" fmla="*/ 172870 h 315913"/>
              <a:gd name="connsiteX58" fmla="*/ 65012 w 331788"/>
              <a:gd name="connsiteY58" fmla="*/ 226995 h 315913"/>
              <a:gd name="connsiteX59" fmla="*/ 66312 w 331788"/>
              <a:gd name="connsiteY59" fmla="*/ 229572 h 315913"/>
              <a:gd name="connsiteX60" fmla="*/ 71513 w 331788"/>
              <a:gd name="connsiteY60" fmla="*/ 229572 h 315913"/>
              <a:gd name="connsiteX61" fmla="*/ 71513 w 331788"/>
              <a:gd name="connsiteY61" fmla="*/ 225706 h 315913"/>
              <a:gd name="connsiteX62" fmla="*/ 42908 w 331788"/>
              <a:gd name="connsiteY62" fmla="*/ 178025 h 315913"/>
              <a:gd name="connsiteX63" fmla="*/ 46808 w 331788"/>
              <a:gd name="connsiteY63" fmla="*/ 161272 h 315913"/>
              <a:gd name="connsiteX64" fmla="*/ 63711 w 331788"/>
              <a:gd name="connsiteY64" fmla="*/ 165138 h 315913"/>
              <a:gd name="connsiteX65" fmla="*/ 94917 w 331788"/>
              <a:gd name="connsiteY65" fmla="*/ 203798 h 315913"/>
              <a:gd name="connsiteX66" fmla="*/ 102719 w 331788"/>
              <a:gd name="connsiteY66" fmla="*/ 212819 h 315913"/>
              <a:gd name="connsiteX67" fmla="*/ 136525 w 331788"/>
              <a:gd name="connsiteY67" fmla="*/ 263078 h 315913"/>
              <a:gd name="connsiteX68" fmla="*/ 136525 w 331788"/>
              <a:gd name="connsiteY68" fmla="*/ 268232 h 315913"/>
              <a:gd name="connsiteX69" fmla="*/ 136525 w 331788"/>
              <a:gd name="connsiteY69" fmla="*/ 277253 h 315913"/>
              <a:gd name="connsiteX70" fmla="*/ 135225 w 331788"/>
              <a:gd name="connsiteY70" fmla="*/ 310759 h 315913"/>
              <a:gd name="connsiteX71" fmla="*/ 130024 w 331788"/>
              <a:gd name="connsiteY71" fmla="*/ 315913 h 315913"/>
              <a:gd name="connsiteX72" fmla="*/ 78014 w 331788"/>
              <a:gd name="connsiteY72" fmla="*/ 314625 h 315913"/>
              <a:gd name="connsiteX73" fmla="*/ 74113 w 331788"/>
              <a:gd name="connsiteY73" fmla="*/ 310759 h 315913"/>
              <a:gd name="connsiteX74" fmla="*/ 72813 w 331788"/>
              <a:gd name="connsiteY74" fmla="*/ 283696 h 315913"/>
              <a:gd name="connsiteX75" fmla="*/ 23404 w 331788"/>
              <a:gd name="connsiteY75" fmla="*/ 224417 h 315913"/>
              <a:gd name="connsiteX76" fmla="*/ 9101 w 331788"/>
              <a:gd name="connsiteY76" fmla="*/ 197355 h 315913"/>
              <a:gd name="connsiteX77" fmla="*/ 9101 w 331788"/>
              <a:gd name="connsiteY77" fmla="*/ 194778 h 315913"/>
              <a:gd name="connsiteX78" fmla="*/ 0 w 331788"/>
              <a:gd name="connsiteY78" fmla="*/ 111014 h 315913"/>
              <a:gd name="connsiteX79" fmla="*/ 3900 w 331788"/>
              <a:gd name="connsiteY79" fmla="*/ 100704 h 315913"/>
              <a:gd name="connsiteX80" fmla="*/ 312285 w 331788"/>
              <a:gd name="connsiteY80" fmla="*/ 100699 h 315913"/>
              <a:gd name="connsiteX81" fmla="*/ 327888 w 331788"/>
              <a:gd name="connsiteY81" fmla="*/ 100699 h 315913"/>
              <a:gd name="connsiteX82" fmla="*/ 331788 w 331788"/>
              <a:gd name="connsiteY82" fmla="*/ 110994 h 315913"/>
              <a:gd name="connsiteX83" fmla="*/ 322687 w 331788"/>
              <a:gd name="connsiteY83" fmla="*/ 194644 h 315913"/>
              <a:gd name="connsiteX84" fmla="*/ 322687 w 331788"/>
              <a:gd name="connsiteY84" fmla="*/ 197217 h 315913"/>
              <a:gd name="connsiteX85" fmla="*/ 308384 w 331788"/>
              <a:gd name="connsiteY85" fmla="*/ 224242 h 315913"/>
              <a:gd name="connsiteX86" fmla="*/ 258975 w 331788"/>
              <a:gd name="connsiteY86" fmla="*/ 283440 h 315913"/>
              <a:gd name="connsiteX87" fmla="*/ 257675 w 331788"/>
              <a:gd name="connsiteY87" fmla="*/ 310466 h 315913"/>
              <a:gd name="connsiteX88" fmla="*/ 253774 w 331788"/>
              <a:gd name="connsiteY88" fmla="*/ 314326 h 315913"/>
              <a:gd name="connsiteX89" fmla="*/ 201764 w 331788"/>
              <a:gd name="connsiteY89" fmla="*/ 314326 h 315913"/>
              <a:gd name="connsiteX90" fmla="*/ 196563 w 331788"/>
              <a:gd name="connsiteY90" fmla="*/ 310466 h 315913"/>
              <a:gd name="connsiteX91" fmla="*/ 195263 w 331788"/>
              <a:gd name="connsiteY91" fmla="*/ 277006 h 315913"/>
              <a:gd name="connsiteX92" fmla="*/ 195263 w 331788"/>
              <a:gd name="connsiteY92" fmla="*/ 267997 h 315913"/>
              <a:gd name="connsiteX93" fmla="*/ 195263 w 331788"/>
              <a:gd name="connsiteY93" fmla="*/ 262850 h 315913"/>
              <a:gd name="connsiteX94" fmla="*/ 229069 w 331788"/>
              <a:gd name="connsiteY94" fmla="*/ 212660 h 315913"/>
              <a:gd name="connsiteX95" fmla="*/ 236871 w 331788"/>
              <a:gd name="connsiteY95" fmla="*/ 203652 h 315913"/>
              <a:gd name="connsiteX96" fmla="*/ 268077 w 331788"/>
              <a:gd name="connsiteY96" fmla="*/ 165045 h 315913"/>
              <a:gd name="connsiteX97" fmla="*/ 284980 w 331788"/>
              <a:gd name="connsiteY97" fmla="*/ 161184 h 315913"/>
              <a:gd name="connsiteX98" fmla="*/ 288880 w 331788"/>
              <a:gd name="connsiteY98" fmla="*/ 177914 h 315913"/>
              <a:gd name="connsiteX99" fmla="*/ 260275 w 331788"/>
              <a:gd name="connsiteY99" fmla="*/ 225529 h 315913"/>
              <a:gd name="connsiteX100" fmla="*/ 260275 w 331788"/>
              <a:gd name="connsiteY100" fmla="*/ 229390 h 315913"/>
              <a:gd name="connsiteX101" fmla="*/ 265476 w 331788"/>
              <a:gd name="connsiteY101" fmla="*/ 229390 h 315913"/>
              <a:gd name="connsiteX102" fmla="*/ 266776 w 331788"/>
              <a:gd name="connsiteY102" fmla="*/ 226816 h 315913"/>
              <a:gd name="connsiteX103" fmla="*/ 300583 w 331788"/>
              <a:gd name="connsiteY103" fmla="*/ 172766 h 315913"/>
              <a:gd name="connsiteX104" fmla="*/ 303183 w 331788"/>
              <a:gd name="connsiteY104" fmla="*/ 158610 h 315913"/>
              <a:gd name="connsiteX105" fmla="*/ 303183 w 331788"/>
              <a:gd name="connsiteY105" fmla="*/ 156036 h 315913"/>
              <a:gd name="connsiteX106" fmla="*/ 307084 w 331788"/>
              <a:gd name="connsiteY106" fmla="*/ 118716 h 315913"/>
              <a:gd name="connsiteX107" fmla="*/ 312285 w 331788"/>
              <a:gd name="connsiteY107" fmla="*/ 100699 h 315913"/>
              <a:gd name="connsiteX108" fmla="*/ 219869 w 331788"/>
              <a:gd name="connsiteY108" fmla="*/ 52388 h 315913"/>
              <a:gd name="connsiteX109" fmla="*/ 230188 w 331788"/>
              <a:gd name="connsiteY109" fmla="*/ 62707 h 315913"/>
              <a:gd name="connsiteX110" fmla="*/ 219869 w 331788"/>
              <a:gd name="connsiteY110" fmla="*/ 73026 h 315913"/>
              <a:gd name="connsiteX111" fmla="*/ 209550 w 331788"/>
              <a:gd name="connsiteY111" fmla="*/ 62707 h 315913"/>
              <a:gd name="connsiteX112" fmla="*/ 219869 w 331788"/>
              <a:gd name="connsiteY112" fmla="*/ 52388 h 315913"/>
              <a:gd name="connsiteX113" fmla="*/ 111919 w 331788"/>
              <a:gd name="connsiteY113" fmla="*/ 52388 h 315913"/>
              <a:gd name="connsiteX114" fmla="*/ 122238 w 331788"/>
              <a:gd name="connsiteY114" fmla="*/ 62707 h 315913"/>
              <a:gd name="connsiteX115" fmla="*/ 111919 w 331788"/>
              <a:gd name="connsiteY115" fmla="*/ 73026 h 315913"/>
              <a:gd name="connsiteX116" fmla="*/ 101600 w 331788"/>
              <a:gd name="connsiteY116" fmla="*/ 62707 h 315913"/>
              <a:gd name="connsiteX117" fmla="*/ 111919 w 331788"/>
              <a:gd name="connsiteY117" fmla="*/ 52388 h 315913"/>
              <a:gd name="connsiteX118" fmla="*/ 177801 w 331788"/>
              <a:gd name="connsiteY118" fmla="*/ 47625 h 315913"/>
              <a:gd name="connsiteX119" fmla="*/ 160338 w 331788"/>
              <a:gd name="connsiteY119" fmla="*/ 63501 h 315913"/>
              <a:gd name="connsiteX120" fmla="*/ 153988 w 331788"/>
              <a:gd name="connsiteY120" fmla="*/ 55563 h 315913"/>
              <a:gd name="connsiteX121" fmla="*/ 146050 w 331788"/>
              <a:gd name="connsiteY121" fmla="*/ 63501 h 315913"/>
              <a:gd name="connsiteX122" fmla="*/ 153988 w 331788"/>
              <a:gd name="connsiteY122" fmla="*/ 69851 h 315913"/>
              <a:gd name="connsiteX123" fmla="*/ 160338 w 331788"/>
              <a:gd name="connsiteY123" fmla="*/ 77788 h 315913"/>
              <a:gd name="connsiteX124" fmla="*/ 168276 w 331788"/>
              <a:gd name="connsiteY124" fmla="*/ 69851 h 315913"/>
              <a:gd name="connsiteX125" fmla="*/ 185738 w 331788"/>
              <a:gd name="connsiteY125" fmla="*/ 53975 h 315913"/>
              <a:gd name="connsiteX126" fmla="*/ 165895 w 331788"/>
              <a:gd name="connsiteY126" fmla="*/ 25400 h 315913"/>
              <a:gd name="connsiteX127" fmla="*/ 203202 w 331788"/>
              <a:gd name="connsiteY127" fmla="*/ 62707 h 315913"/>
              <a:gd name="connsiteX128" fmla="*/ 165895 w 331788"/>
              <a:gd name="connsiteY128" fmla="*/ 100014 h 315913"/>
              <a:gd name="connsiteX129" fmla="*/ 128588 w 331788"/>
              <a:gd name="connsiteY129" fmla="*/ 62707 h 315913"/>
              <a:gd name="connsiteX130" fmla="*/ 165895 w 331788"/>
              <a:gd name="connsiteY130" fmla="*/ 25400 h 315913"/>
              <a:gd name="connsiteX131" fmla="*/ 101966 w 331788"/>
              <a:gd name="connsiteY131" fmla="*/ 15875 h 315913"/>
              <a:gd name="connsiteX132" fmla="*/ 103261 w 331788"/>
              <a:gd name="connsiteY132" fmla="*/ 18477 h 315913"/>
              <a:gd name="connsiteX133" fmla="*/ 85139 w 331788"/>
              <a:gd name="connsiteY133" fmla="*/ 36689 h 315913"/>
              <a:gd name="connsiteX134" fmla="*/ 82550 w 331788"/>
              <a:gd name="connsiteY134" fmla="*/ 35388 h 315913"/>
              <a:gd name="connsiteX135" fmla="*/ 82550 w 331788"/>
              <a:gd name="connsiteY135" fmla="*/ 88724 h 315913"/>
              <a:gd name="connsiteX136" fmla="*/ 85139 w 331788"/>
              <a:gd name="connsiteY136" fmla="*/ 88724 h 315913"/>
              <a:gd name="connsiteX137" fmla="*/ 103261 w 331788"/>
              <a:gd name="connsiteY137" fmla="*/ 105636 h 315913"/>
              <a:gd name="connsiteX138" fmla="*/ 101966 w 331788"/>
              <a:gd name="connsiteY138" fmla="*/ 109538 h 315913"/>
              <a:gd name="connsiteX139" fmla="*/ 228820 w 331788"/>
              <a:gd name="connsiteY139" fmla="*/ 109538 h 315913"/>
              <a:gd name="connsiteX140" fmla="*/ 228820 w 331788"/>
              <a:gd name="connsiteY140" fmla="*/ 106936 h 315913"/>
              <a:gd name="connsiteX141" fmla="*/ 246942 w 331788"/>
              <a:gd name="connsiteY141" fmla="*/ 90025 h 315913"/>
              <a:gd name="connsiteX142" fmla="*/ 250825 w 331788"/>
              <a:gd name="connsiteY142" fmla="*/ 90025 h 315913"/>
              <a:gd name="connsiteX143" fmla="*/ 250825 w 331788"/>
              <a:gd name="connsiteY143" fmla="*/ 36689 h 315913"/>
              <a:gd name="connsiteX144" fmla="*/ 246942 w 331788"/>
              <a:gd name="connsiteY144" fmla="*/ 36689 h 315913"/>
              <a:gd name="connsiteX145" fmla="*/ 228820 w 331788"/>
              <a:gd name="connsiteY145" fmla="*/ 19777 h 315913"/>
              <a:gd name="connsiteX146" fmla="*/ 230114 w 331788"/>
              <a:gd name="connsiteY146" fmla="*/ 15875 h 315913"/>
              <a:gd name="connsiteX147" fmla="*/ 101966 w 331788"/>
              <a:gd name="connsiteY147" fmla="*/ 15875 h 315913"/>
              <a:gd name="connsiteX148" fmla="*/ 85099 w 331788"/>
              <a:gd name="connsiteY148" fmla="*/ 0 h 315913"/>
              <a:gd name="connsiteX149" fmla="*/ 248277 w 331788"/>
              <a:gd name="connsiteY149" fmla="*/ 0 h 315913"/>
              <a:gd name="connsiteX150" fmla="*/ 265113 w 331788"/>
              <a:gd name="connsiteY150" fmla="*/ 18248 h 315913"/>
              <a:gd name="connsiteX151" fmla="*/ 265113 w 331788"/>
              <a:gd name="connsiteY151" fmla="*/ 106881 h 315913"/>
              <a:gd name="connsiteX152" fmla="*/ 248277 w 331788"/>
              <a:gd name="connsiteY152" fmla="*/ 123825 h 315913"/>
              <a:gd name="connsiteX153" fmla="*/ 85099 w 331788"/>
              <a:gd name="connsiteY153" fmla="*/ 123825 h 315913"/>
              <a:gd name="connsiteX154" fmla="*/ 68263 w 331788"/>
              <a:gd name="connsiteY154" fmla="*/ 106881 h 315913"/>
              <a:gd name="connsiteX155" fmla="*/ 68263 w 331788"/>
              <a:gd name="connsiteY155" fmla="*/ 18248 h 315913"/>
              <a:gd name="connsiteX156" fmla="*/ 85099 w 331788"/>
              <a:gd name="connsiteY156" fmla="*/ 0 h 31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331788" h="315913">
                <a:moveTo>
                  <a:pt x="117254" y="187325"/>
                </a:moveTo>
                <a:lnTo>
                  <a:pt x="204708" y="187325"/>
                </a:lnTo>
                <a:cubicBezTo>
                  <a:pt x="208566" y="187325"/>
                  <a:pt x="211138" y="191294"/>
                  <a:pt x="211138" y="195263"/>
                </a:cubicBezTo>
                <a:cubicBezTo>
                  <a:pt x="211138" y="199231"/>
                  <a:pt x="208566" y="203200"/>
                  <a:pt x="204708" y="203200"/>
                </a:cubicBezTo>
                <a:cubicBezTo>
                  <a:pt x="204708" y="203200"/>
                  <a:pt x="204708" y="203200"/>
                  <a:pt x="117254" y="203200"/>
                </a:cubicBezTo>
                <a:cubicBezTo>
                  <a:pt x="113396" y="203200"/>
                  <a:pt x="109538" y="199231"/>
                  <a:pt x="109538" y="195263"/>
                </a:cubicBezTo>
                <a:cubicBezTo>
                  <a:pt x="109538" y="191294"/>
                  <a:pt x="113396" y="187325"/>
                  <a:pt x="117254" y="187325"/>
                </a:cubicBezTo>
                <a:close/>
                <a:moveTo>
                  <a:pt x="91953" y="161925"/>
                </a:moveTo>
                <a:cubicBezTo>
                  <a:pt x="91953" y="161925"/>
                  <a:pt x="91953" y="161925"/>
                  <a:pt x="230025" y="161925"/>
                </a:cubicBezTo>
                <a:cubicBezTo>
                  <a:pt x="233933" y="161925"/>
                  <a:pt x="236538" y="164523"/>
                  <a:pt x="236538" y="168420"/>
                </a:cubicBezTo>
                <a:cubicBezTo>
                  <a:pt x="236538" y="172317"/>
                  <a:pt x="233933" y="176213"/>
                  <a:pt x="230025" y="176213"/>
                </a:cubicBezTo>
                <a:cubicBezTo>
                  <a:pt x="230025" y="176213"/>
                  <a:pt x="230025" y="176213"/>
                  <a:pt x="91953" y="176213"/>
                </a:cubicBezTo>
                <a:cubicBezTo>
                  <a:pt x="88045" y="176213"/>
                  <a:pt x="84138" y="172317"/>
                  <a:pt x="84138" y="168420"/>
                </a:cubicBezTo>
                <a:cubicBezTo>
                  <a:pt x="84138" y="164523"/>
                  <a:pt x="88045" y="161925"/>
                  <a:pt x="91953" y="161925"/>
                </a:cubicBezTo>
                <a:close/>
                <a:moveTo>
                  <a:pt x="79225" y="134938"/>
                </a:moveTo>
                <a:cubicBezTo>
                  <a:pt x="79225" y="134938"/>
                  <a:pt x="79225" y="134938"/>
                  <a:pt x="255739" y="134938"/>
                </a:cubicBezTo>
                <a:cubicBezTo>
                  <a:pt x="259633" y="134938"/>
                  <a:pt x="263526" y="138907"/>
                  <a:pt x="263526" y="142876"/>
                </a:cubicBezTo>
                <a:cubicBezTo>
                  <a:pt x="263526" y="146844"/>
                  <a:pt x="259633" y="150813"/>
                  <a:pt x="255739" y="150813"/>
                </a:cubicBezTo>
                <a:cubicBezTo>
                  <a:pt x="255739" y="150813"/>
                  <a:pt x="255739" y="150813"/>
                  <a:pt x="79225" y="150813"/>
                </a:cubicBezTo>
                <a:cubicBezTo>
                  <a:pt x="75331" y="150813"/>
                  <a:pt x="71438" y="146844"/>
                  <a:pt x="71438" y="142876"/>
                </a:cubicBezTo>
                <a:cubicBezTo>
                  <a:pt x="71438" y="138907"/>
                  <a:pt x="75331" y="134938"/>
                  <a:pt x="79225" y="134938"/>
                </a:cubicBezTo>
                <a:close/>
                <a:moveTo>
                  <a:pt x="284163" y="117475"/>
                </a:moveTo>
                <a:cubicBezTo>
                  <a:pt x="282893" y="124090"/>
                  <a:pt x="279083" y="135996"/>
                  <a:pt x="279083" y="142611"/>
                </a:cubicBezTo>
                <a:lnTo>
                  <a:pt x="277813" y="146579"/>
                </a:lnTo>
                <a:cubicBezTo>
                  <a:pt x="277813" y="146579"/>
                  <a:pt x="277813" y="146579"/>
                  <a:pt x="277813" y="147902"/>
                </a:cubicBezTo>
                <a:cubicBezTo>
                  <a:pt x="275273" y="147902"/>
                  <a:pt x="272733" y="147902"/>
                  <a:pt x="271463" y="149225"/>
                </a:cubicBezTo>
                <a:cubicBezTo>
                  <a:pt x="271463" y="143934"/>
                  <a:pt x="275273" y="132027"/>
                  <a:pt x="276543" y="126736"/>
                </a:cubicBezTo>
                <a:cubicBezTo>
                  <a:pt x="277813" y="122767"/>
                  <a:pt x="280353" y="118798"/>
                  <a:pt x="284163" y="117475"/>
                </a:cubicBezTo>
                <a:close/>
                <a:moveTo>
                  <a:pt x="47625" y="117475"/>
                </a:moveTo>
                <a:cubicBezTo>
                  <a:pt x="51911" y="118798"/>
                  <a:pt x="54769" y="122767"/>
                  <a:pt x="56198" y="126736"/>
                </a:cubicBezTo>
                <a:cubicBezTo>
                  <a:pt x="57626" y="132027"/>
                  <a:pt x="61913" y="143934"/>
                  <a:pt x="61913" y="149225"/>
                </a:cubicBezTo>
                <a:cubicBezTo>
                  <a:pt x="60484" y="147902"/>
                  <a:pt x="57626" y="147902"/>
                  <a:pt x="54769" y="147902"/>
                </a:cubicBezTo>
                <a:cubicBezTo>
                  <a:pt x="54769" y="146579"/>
                  <a:pt x="54769" y="146579"/>
                  <a:pt x="54769" y="146579"/>
                </a:cubicBezTo>
                <a:cubicBezTo>
                  <a:pt x="54769" y="146579"/>
                  <a:pt x="54769" y="146579"/>
                  <a:pt x="53340" y="142611"/>
                </a:cubicBezTo>
                <a:cubicBezTo>
                  <a:pt x="53340" y="135996"/>
                  <a:pt x="49054" y="124090"/>
                  <a:pt x="47625" y="117475"/>
                </a:cubicBezTo>
                <a:close/>
                <a:moveTo>
                  <a:pt x="300038" y="106363"/>
                </a:moveTo>
                <a:cubicBezTo>
                  <a:pt x="298739" y="108921"/>
                  <a:pt x="298739" y="112757"/>
                  <a:pt x="297440" y="115315"/>
                </a:cubicBezTo>
                <a:cubicBezTo>
                  <a:pt x="296142" y="124267"/>
                  <a:pt x="293544" y="140892"/>
                  <a:pt x="293544" y="149844"/>
                </a:cubicBezTo>
                <a:cubicBezTo>
                  <a:pt x="293544" y="151122"/>
                  <a:pt x="293544" y="152401"/>
                  <a:pt x="293544" y="152401"/>
                </a:cubicBezTo>
                <a:cubicBezTo>
                  <a:pt x="292245" y="152401"/>
                  <a:pt x="292245" y="151122"/>
                  <a:pt x="290946" y="149844"/>
                </a:cubicBezTo>
                <a:cubicBezTo>
                  <a:pt x="289647" y="149844"/>
                  <a:pt x="287049" y="148565"/>
                  <a:pt x="285750" y="148565"/>
                </a:cubicBezTo>
                <a:cubicBezTo>
                  <a:pt x="285750" y="148565"/>
                  <a:pt x="285750" y="148565"/>
                  <a:pt x="285750" y="147286"/>
                </a:cubicBezTo>
                <a:cubicBezTo>
                  <a:pt x="287049" y="139613"/>
                  <a:pt x="289647" y="122988"/>
                  <a:pt x="292245" y="115315"/>
                </a:cubicBezTo>
                <a:cubicBezTo>
                  <a:pt x="293544" y="110200"/>
                  <a:pt x="296142" y="107642"/>
                  <a:pt x="300038" y="106363"/>
                </a:cubicBezTo>
                <a:close/>
                <a:moveTo>
                  <a:pt x="31750" y="106363"/>
                </a:moveTo>
                <a:cubicBezTo>
                  <a:pt x="35646" y="107642"/>
                  <a:pt x="38244" y="110200"/>
                  <a:pt x="39543" y="115315"/>
                </a:cubicBezTo>
                <a:cubicBezTo>
                  <a:pt x="42141" y="122988"/>
                  <a:pt x="44739" y="139613"/>
                  <a:pt x="46038" y="148565"/>
                </a:cubicBezTo>
                <a:cubicBezTo>
                  <a:pt x="44739" y="148565"/>
                  <a:pt x="43440" y="149844"/>
                  <a:pt x="40842" y="149844"/>
                </a:cubicBezTo>
                <a:cubicBezTo>
                  <a:pt x="39543" y="151122"/>
                  <a:pt x="39543" y="152401"/>
                  <a:pt x="38244" y="152401"/>
                </a:cubicBezTo>
                <a:cubicBezTo>
                  <a:pt x="38244" y="152401"/>
                  <a:pt x="38244" y="151122"/>
                  <a:pt x="38244" y="149844"/>
                </a:cubicBezTo>
                <a:cubicBezTo>
                  <a:pt x="38244" y="140892"/>
                  <a:pt x="35646" y="124267"/>
                  <a:pt x="34348" y="115315"/>
                </a:cubicBezTo>
                <a:cubicBezTo>
                  <a:pt x="33049" y="112757"/>
                  <a:pt x="33049" y="108921"/>
                  <a:pt x="31750" y="106363"/>
                </a:cubicBezTo>
                <a:close/>
                <a:moveTo>
                  <a:pt x="3900" y="100704"/>
                </a:moveTo>
                <a:cubicBezTo>
                  <a:pt x="7801" y="96838"/>
                  <a:pt x="14302" y="96838"/>
                  <a:pt x="19503" y="100704"/>
                </a:cubicBezTo>
                <a:cubicBezTo>
                  <a:pt x="22104" y="104570"/>
                  <a:pt x="23404" y="116168"/>
                  <a:pt x="24704" y="118746"/>
                </a:cubicBezTo>
                <a:cubicBezTo>
                  <a:pt x="26005" y="130344"/>
                  <a:pt x="27305" y="145808"/>
                  <a:pt x="28605" y="156117"/>
                </a:cubicBezTo>
                <a:cubicBezTo>
                  <a:pt x="28605" y="157406"/>
                  <a:pt x="28605" y="158695"/>
                  <a:pt x="28605" y="158695"/>
                </a:cubicBezTo>
                <a:cubicBezTo>
                  <a:pt x="28605" y="163849"/>
                  <a:pt x="29905" y="169004"/>
                  <a:pt x="31205" y="172870"/>
                </a:cubicBezTo>
                <a:cubicBezTo>
                  <a:pt x="42908" y="197355"/>
                  <a:pt x="65012" y="226995"/>
                  <a:pt x="65012" y="226995"/>
                </a:cubicBezTo>
                <a:cubicBezTo>
                  <a:pt x="66312" y="229572"/>
                  <a:pt x="66312" y="229572"/>
                  <a:pt x="66312" y="229572"/>
                </a:cubicBezTo>
                <a:cubicBezTo>
                  <a:pt x="67612" y="230861"/>
                  <a:pt x="68912" y="230861"/>
                  <a:pt x="71513" y="229572"/>
                </a:cubicBezTo>
                <a:cubicBezTo>
                  <a:pt x="72813" y="229572"/>
                  <a:pt x="72813" y="226995"/>
                  <a:pt x="71513" y="225706"/>
                </a:cubicBezTo>
                <a:cubicBezTo>
                  <a:pt x="42908" y="178025"/>
                  <a:pt x="42908" y="178025"/>
                  <a:pt x="42908" y="178025"/>
                </a:cubicBezTo>
                <a:cubicBezTo>
                  <a:pt x="39007" y="172870"/>
                  <a:pt x="41607" y="165138"/>
                  <a:pt x="46808" y="161272"/>
                </a:cubicBezTo>
                <a:cubicBezTo>
                  <a:pt x="52009" y="157406"/>
                  <a:pt x="59811" y="159983"/>
                  <a:pt x="63711" y="165138"/>
                </a:cubicBezTo>
                <a:cubicBezTo>
                  <a:pt x="94917" y="203798"/>
                  <a:pt x="94917" y="203798"/>
                  <a:pt x="94917" y="203798"/>
                </a:cubicBezTo>
                <a:cubicBezTo>
                  <a:pt x="96217" y="206376"/>
                  <a:pt x="100118" y="210242"/>
                  <a:pt x="102719" y="212819"/>
                </a:cubicBezTo>
                <a:cubicBezTo>
                  <a:pt x="130024" y="232149"/>
                  <a:pt x="133924" y="252768"/>
                  <a:pt x="136525" y="263078"/>
                </a:cubicBezTo>
                <a:cubicBezTo>
                  <a:pt x="136525" y="263078"/>
                  <a:pt x="136525" y="264366"/>
                  <a:pt x="136525" y="268232"/>
                </a:cubicBezTo>
                <a:cubicBezTo>
                  <a:pt x="136525" y="270810"/>
                  <a:pt x="136525" y="274676"/>
                  <a:pt x="136525" y="277253"/>
                </a:cubicBezTo>
                <a:cubicBezTo>
                  <a:pt x="135225" y="310759"/>
                  <a:pt x="135225" y="310759"/>
                  <a:pt x="135225" y="310759"/>
                </a:cubicBezTo>
                <a:cubicBezTo>
                  <a:pt x="135225" y="313336"/>
                  <a:pt x="132624" y="315913"/>
                  <a:pt x="130024" y="315913"/>
                </a:cubicBezTo>
                <a:cubicBezTo>
                  <a:pt x="78014" y="314625"/>
                  <a:pt x="78014" y="314625"/>
                  <a:pt x="78014" y="314625"/>
                </a:cubicBezTo>
                <a:cubicBezTo>
                  <a:pt x="75414" y="314625"/>
                  <a:pt x="74113" y="313336"/>
                  <a:pt x="74113" y="310759"/>
                </a:cubicBezTo>
                <a:cubicBezTo>
                  <a:pt x="72813" y="283696"/>
                  <a:pt x="72813" y="283696"/>
                  <a:pt x="72813" y="283696"/>
                </a:cubicBezTo>
                <a:cubicBezTo>
                  <a:pt x="23404" y="224417"/>
                  <a:pt x="23404" y="224417"/>
                  <a:pt x="23404" y="224417"/>
                </a:cubicBezTo>
                <a:cubicBezTo>
                  <a:pt x="15603" y="216685"/>
                  <a:pt x="10402" y="207664"/>
                  <a:pt x="9101" y="197355"/>
                </a:cubicBezTo>
                <a:cubicBezTo>
                  <a:pt x="9101" y="194778"/>
                  <a:pt x="9101" y="194778"/>
                  <a:pt x="9101" y="194778"/>
                </a:cubicBezTo>
                <a:cubicBezTo>
                  <a:pt x="0" y="111014"/>
                  <a:pt x="0" y="111014"/>
                  <a:pt x="0" y="111014"/>
                </a:cubicBezTo>
                <a:cubicBezTo>
                  <a:pt x="0" y="107148"/>
                  <a:pt x="1300" y="103282"/>
                  <a:pt x="3900" y="100704"/>
                </a:cubicBezTo>
                <a:close/>
                <a:moveTo>
                  <a:pt x="312285" y="100699"/>
                </a:moveTo>
                <a:cubicBezTo>
                  <a:pt x="317486" y="96838"/>
                  <a:pt x="323987" y="96838"/>
                  <a:pt x="327888" y="100699"/>
                </a:cubicBezTo>
                <a:cubicBezTo>
                  <a:pt x="330488" y="103273"/>
                  <a:pt x="331788" y="107134"/>
                  <a:pt x="331788" y="110994"/>
                </a:cubicBezTo>
                <a:cubicBezTo>
                  <a:pt x="331788" y="110994"/>
                  <a:pt x="331788" y="110994"/>
                  <a:pt x="322687" y="194644"/>
                </a:cubicBezTo>
                <a:cubicBezTo>
                  <a:pt x="322687" y="194644"/>
                  <a:pt x="322687" y="194644"/>
                  <a:pt x="322687" y="197217"/>
                </a:cubicBezTo>
                <a:cubicBezTo>
                  <a:pt x="321386" y="207513"/>
                  <a:pt x="316185" y="216521"/>
                  <a:pt x="308384" y="224242"/>
                </a:cubicBezTo>
                <a:cubicBezTo>
                  <a:pt x="308384" y="224242"/>
                  <a:pt x="308384" y="224242"/>
                  <a:pt x="258975" y="283440"/>
                </a:cubicBezTo>
                <a:cubicBezTo>
                  <a:pt x="258975" y="283440"/>
                  <a:pt x="258975" y="283440"/>
                  <a:pt x="257675" y="310466"/>
                </a:cubicBezTo>
                <a:cubicBezTo>
                  <a:pt x="257675" y="313039"/>
                  <a:pt x="256374" y="314326"/>
                  <a:pt x="253774" y="314326"/>
                </a:cubicBezTo>
                <a:cubicBezTo>
                  <a:pt x="253774" y="314326"/>
                  <a:pt x="253774" y="314326"/>
                  <a:pt x="201764" y="314326"/>
                </a:cubicBezTo>
                <a:cubicBezTo>
                  <a:pt x="199164" y="314326"/>
                  <a:pt x="196563" y="313039"/>
                  <a:pt x="196563" y="310466"/>
                </a:cubicBezTo>
                <a:cubicBezTo>
                  <a:pt x="196563" y="310466"/>
                  <a:pt x="196563" y="310466"/>
                  <a:pt x="195263" y="277006"/>
                </a:cubicBezTo>
                <a:cubicBezTo>
                  <a:pt x="195263" y="274432"/>
                  <a:pt x="195263" y="270571"/>
                  <a:pt x="195263" y="267997"/>
                </a:cubicBezTo>
                <a:cubicBezTo>
                  <a:pt x="195263" y="264137"/>
                  <a:pt x="195263" y="262850"/>
                  <a:pt x="195263" y="262850"/>
                </a:cubicBezTo>
                <a:cubicBezTo>
                  <a:pt x="197864" y="252555"/>
                  <a:pt x="201764" y="231964"/>
                  <a:pt x="229069" y="212660"/>
                </a:cubicBezTo>
                <a:cubicBezTo>
                  <a:pt x="231670" y="210086"/>
                  <a:pt x="235571" y="206226"/>
                  <a:pt x="236871" y="203652"/>
                </a:cubicBezTo>
                <a:cubicBezTo>
                  <a:pt x="236871" y="203652"/>
                  <a:pt x="236871" y="203652"/>
                  <a:pt x="268077" y="165045"/>
                </a:cubicBezTo>
                <a:cubicBezTo>
                  <a:pt x="271977" y="159897"/>
                  <a:pt x="279779" y="157323"/>
                  <a:pt x="284980" y="161184"/>
                </a:cubicBezTo>
                <a:cubicBezTo>
                  <a:pt x="290181" y="165045"/>
                  <a:pt x="292781" y="172766"/>
                  <a:pt x="288880" y="177914"/>
                </a:cubicBezTo>
                <a:cubicBezTo>
                  <a:pt x="288880" y="177914"/>
                  <a:pt x="288880" y="177914"/>
                  <a:pt x="260275" y="225529"/>
                </a:cubicBezTo>
                <a:cubicBezTo>
                  <a:pt x="258975" y="226816"/>
                  <a:pt x="258975" y="229390"/>
                  <a:pt x="260275" y="229390"/>
                </a:cubicBezTo>
                <a:cubicBezTo>
                  <a:pt x="262876" y="230677"/>
                  <a:pt x="264176" y="230677"/>
                  <a:pt x="265476" y="229390"/>
                </a:cubicBezTo>
                <a:cubicBezTo>
                  <a:pt x="265476" y="229390"/>
                  <a:pt x="265476" y="229390"/>
                  <a:pt x="266776" y="226816"/>
                </a:cubicBezTo>
                <a:cubicBezTo>
                  <a:pt x="266776" y="226816"/>
                  <a:pt x="288880" y="197217"/>
                  <a:pt x="300583" y="172766"/>
                </a:cubicBezTo>
                <a:cubicBezTo>
                  <a:pt x="301883" y="168905"/>
                  <a:pt x="303183" y="163758"/>
                  <a:pt x="303183" y="158610"/>
                </a:cubicBezTo>
                <a:cubicBezTo>
                  <a:pt x="303183" y="158610"/>
                  <a:pt x="303183" y="157323"/>
                  <a:pt x="303183" y="156036"/>
                </a:cubicBezTo>
                <a:cubicBezTo>
                  <a:pt x="304483" y="145741"/>
                  <a:pt x="305783" y="130298"/>
                  <a:pt x="307084" y="118716"/>
                </a:cubicBezTo>
                <a:cubicBezTo>
                  <a:pt x="308384" y="116142"/>
                  <a:pt x="309684" y="104560"/>
                  <a:pt x="312285" y="100699"/>
                </a:cubicBezTo>
                <a:close/>
                <a:moveTo>
                  <a:pt x="219869" y="52388"/>
                </a:moveTo>
                <a:cubicBezTo>
                  <a:pt x="225568" y="52388"/>
                  <a:pt x="230188" y="57008"/>
                  <a:pt x="230188" y="62707"/>
                </a:cubicBezTo>
                <a:cubicBezTo>
                  <a:pt x="230188" y="68406"/>
                  <a:pt x="225568" y="73026"/>
                  <a:pt x="219869" y="73026"/>
                </a:cubicBezTo>
                <a:cubicBezTo>
                  <a:pt x="214170" y="73026"/>
                  <a:pt x="209550" y="68406"/>
                  <a:pt x="209550" y="62707"/>
                </a:cubicBezTo>
                <a:cubicBezTo>
                  <a:pt x="209550" y="57008"/>
                  <a:pt x="214170" y="52388"/>
                  <a:pt x="219869" y="52388"/>
                </a:cubicBezTo>
                <a:close/>
                <a:moveTo>
                  <a:pt x="111919" y="52388"/>
                </a:moveTo>
                <a:cubicBezTo>
                  <a:pt x="117618" y="52388"/>
                  <a:pt x="122238" y="57008"/>
                  <a:pt x="122238" y="62707"/>
                </a:cubicBezTo>
                <a:cubicBezTo>
                  <a:pt x="122238" y="68406"/>
                  <a:pt x="117618" y="73026"/>
                  <a:pt x="111919" y="73026"/>
                </a:cubicBezTo>
                <a:cubicBezTo>
                  <a:pt x="106220" y="73026"/>
                  <a:pt x="101600" y="68406"/>
                  <a:pt x="101600" y="62707"/>
                </a:cubicBezTo>
                <a:cubicBezTo>
                  <a:pt x="101600" y="57008"/>
                  <a:pt x="106220" y="52388"/>
                  <a:pt x="111919" y="52388"/>
                </a:cubicBezTo>
                <a:close/>
                <a:moveTo>
                  <a:pt x="177801" y="47625"/>
                </a:moveTo>
                <a:lnTo>
                  <a:pt x="160338" y="63501"/>
                </a:lnTo>
                <a:lnTo>
                  <a:pt x="153988" y="55563"/>
                </a:lnTo>
                <a:lnTo>
                  <a:pt x="146050" y="63501"/>
                </a:lnTo>
                <a:lnTo>
                  <a:pt x="153988" y="69851"/>
                </a:lnTo>
                <a:lnTo>
                  <a:pt x="160338" y="77788"/>
                </a:lnTo>
                <a:lnTo>
                  <a:pt x="168276" y="69851"/>
                </a:lnTo>
                <a:lnTo>
                  <a:pt x="185738" y="53975"/>
                </a:lnTo>
                <a:close/>
                <a:moveTo>
                  <a:pt x="165895" y="25400"/>
                </a:moveTo>
                <a:cubicBezTo>
                  <a:pt x="186499" y="25400"/>
                  <a:pt x="203202" y="42103"/>
                  <a:pt x="203202" y="62707"/>
                </a:cubicBezTo>
                <a:cubicBezTo>
                  <a:pt x="203202" y="83311"/>
                  <a:pt x="186499" y="100014"/>
                  <a:pt x="165895" y="100014"/>
                </a:cubicBezTo>
                <a:cubicBezTo>
                  <a:pt x="145291" y="100014"/>
                  <a:pt x="128588" y="83311"/>
                  <a:pt x="128588" y="62707"/>
                </a:cubicBezTo>
                <a:cubicBezTo>
                  <a:pt x="128588" y="42103"/>
                  <a:pt x="145291" y="25400"/>
                  <a:pt x="165895" y="25400"/>
                </a:cubicBezTo>
                <a:close/>
                <a:moveTo>
                  <a:pt x="101966" y="15875"/>
                </a:moveTo>
                <a:cubicBezTo>
                  <a:pt x="103261" y="17176"/>
                  <a:pt x="103261" y="17176"/>
                  <a:pt x="103261" y="18477"/>
                </a:cubicBezTo>
                <a:cubicBezTo>
                  <a:pt x="103261" y="28884"/>
                  <a:pt x="95494" y="36689"/>
                  <a:pt x="85139" y="36689"/>
                </a:cubicBezTo>
                <a:cubicBezTo>
                  <a:pt x="83844" y="36689"/>
                  <a:pt x="83844" y="36689"/>
                  <a:pt x="82550" y="35388"/>
                </a:cubicBezTo>
                <a:cubicBezTo>
                  <a:pt x="82550" y="88724"/>
                  <a:pt x="82550" y="88724"/>
                  <a:pt x="82550" y="88724"/>
                </a:cubicBezTo>
                <a:cubicBezTo>
                  <a:pt x="83844" y="88724"/>
                  <a:pt x="83844" y="88724"/>
                  <a:pt x="85139" y="88724"/>
                </a:cubicBezTo>
                <a:cubicBezTo>
                  <a:pt x="95494" y="88724"/>
                  <a:pt x="103261" y="96529"/>
                  <a:pt x="103261" y="105636"/>
                </a:cubicBezTo>
                <a:cubicBezTo>
                  <a:pt x="103261" y="106936"/>
                  <a:pt x="101966" y="108237"/>
                  <a:pt x="101966" y="109538"/>
                </a:cubicBezTo>
                <a:cubicBezTo>
                  <a:pt x="228820" y="109538"/>
                  <a:pt x="228820" y="109538"/>
                  <a:pt x="228820" y="109538"/>
                </a:cubicBezTo>
                <a:cubicBezTo>
                  <a:pt x="228820" y="108237"/>
                  <a:pt x="228820" y="108237"/>
                  <a:pt x="228820" y="106936"/>
                </a:cubicBezTo>
                <a:cubicBezTo>
                  <a:pt x="228820" y="97830"/>
                  <a:pt x="236587" y="90025"/>
                  <a:pt x="246942" y="90025"/>
                </a:cubicBezTo>
                <a:cubicBezTo>
                  <a:pt x="248236" y="90025"/>
                  <a:pt x="249531" y="90025"/>
                  <a:pt x="250825" y="90025"/>
                </a:cubicBezTo>
                <a:cubicBezTo>
                  <a:pt x="250825" y="36689"/>
                  <a:pt x="250825" y="36689"/>
                  <a:pt x="250825" y="36689"/>
                </a:cubicBezTo>
                <a:cubicBezTo>
                  <a:pt x="249531" y="36689"/>
                  <a:pt x="248236" y="36689"/>
                  <a:pt x="246942" y="36689"/>
                </a:cubicBezTo>
                <a:cubicBezTo>
                  <a:pt x="236587" y="36689"/>
                  <a:pt x="228820" y="28884"/>
                  <a:pt x="228820" y="19777"/>
                </a:cubicBezTo>
                <a:cubicBezTo>
                  <a:pt x="228820" y="18477"/>
                  <a:pt x="230114" y="17176"/>
                  <a:pt x="230114" y="15875"/>
                </a:cubicBezTo>
                <a:cubicBezTo>
                  <a:pt x="101966" y="15875"/>
                  <a:pt x="101966" y="15875"/>
                  <a:pt x="101966" y="15875"/>
                </a:cubicBezTo>
                <a:close/>
                <a:moveTo>
                  <a:pt x="85099" y="0"/>
                </a:moveTo>
                <a:cubicBezTo>
                  <a:pt x="248277" y="0"/>
                  <a:pt x="248277" y="0"/>
                  <a:pt x="248277" y="0"/>
                </a:cubicBezTo>
                <a:cubicBezTo>
                  <a:pt x="257343" y="0"/>
                  <a:pt x="265113" y="7820"/>
                  <a:pt x="265113" y="18248"/>
                </a:cubicBezTo>
                <a:lnTo>
                  <a:pt x="265113" y="106881"/>
                </a:lnTo>
                <a:cubicBezTo>
                  <a:pt x="265113" y="116005"/>
                  <a:pt x="258638" y="123825"/>
                  <a:pt x="248277" y="123825"/>
                </a:cubicBezTo>
                <a:cubicBezTo>
                  <a:pt x="85099" y="123825"/>
                  <a:pt x="85099" y="123825"/>
                  <a:pt x="85099" y="123825"/>
                </a:cubicBezTo>
                <a:cubicBezTo>
                  <a:pt x="76033" y="123825"/>
                  <a:pt x="68263" y="116005"/>
                  <a:pt x="68263" y="106881"/>
                </a:cubicBezTo>
                <a:cubicBezTo>
                  <a:pt x="68263" y="18248"/>
                  <a:pt x="68263" y="18248"/>
                  <a:pt x="68263" y="18248"/>
                </a:cubicBezTo>
                <a:cubicBezTo>
                  <a:pt x="68263" y="7820"/>
                  <a:pt x="74738" y="0"/>
                  <a:pt x="850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 defTabSz="1217295"/>
            <a:endParaRPr sz="240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679510" y="1737109"/>
            <a:ext cx="3535833" cy="3804127"/>
            <a:chOff x="-1846320" y="1505604"/>
            <a:chExt cx="2362837" cy="2542125"/>
          </a:xfrm>
        </p:grpSpPr>
        <p:sp>
          <p:nvSpPr>
            <p:cNvPr id="21" name="Freeform 7"/>
            <p:cNvSpPr/>
            <p:nvPr/>
          </p:nvSpPr>
          <p:spPr bwMode="auto">
            <a:xfrm rot="2707862">
              <a:off x="-1789130" y="1505604"/>
              <a:ext cx="1111710" cy="1111709"/>
            </a:xfrm>
            <a:custGeom>
              <a:avLst/>
              <a:gdLst>
                <a:gd name="T0" fmla="*/ 183 w 819"/>
                <a:gd name="T1" fmla="*/ 216 h 819"/>
                <a:gd name="T2" fmla="*/ 256 w 819"/>
                <a:gd name="T3" fmla="*/ 180 h 819"/>
                <a:gd name="T4" fmla="*/ 217 w 819"/>
                <a:gd name="T5" fmla="*/ 88 h 819"/>
                <a:gd name="T6" fmla="*/ 385 w 819"/>
                <a:gd name="T7" fmla="*/ 88 h 819"/>
                <a:gd name="T8" fmla="*/ 347 w 819"/>
                <a:gd name="T9" fmla="*/ 180 h 819"/>
                <a:gd name="T10" fmla="*/ 420 w 819"/>
                <a:gd name="T11" fmla="*/ 216 h 819"/>
                <a:gd name="T12" fmla="*/ 603 w 819"/>
                <a:gd name="T13" fmla="*/ 216 h 819"/>
                <a:gd name="T14" fmla="*/ 603 w 819"/>
                <a:gd name="T15" fmla="*/ 399 h 819"/>
                <a:gd name="T16" fmla="*/ 638 w 819"/>
                <a:gd name="T17" fmla="*/ 472 h 819"/>
                <a:gd name="T18" fmla="*/ 731 w 819"/>
                <a:gd name="T19" fmla="*/ 433 h 819"/>
                <a:gd name="T20" fmla="*/ 731 w 819"/>
                <a:gd name="T21" fmla="*/ 601 h 819"/>
                <a:gd name="T22" fmla="*/ 638 w 819"/>
                <a:gd name="T23" fmla="*/ 563 h 819"/>
                <a:gd name="T24" fmla="*/ 603 w 819"/>
                <a:gd name="T25" fmla="*/ 636 h 819"/>
                <a:gd name="T26" fmla="*/ 603 w 819"/>
                <a:gd name="T27" fmla="*/ 819 h 819"/>
                <a:gd name="T28" fmla="*/ 420 w 819"/>
                <a:gd name="T29" fmla="*/ 819 h 819"/>
                <a:gd name="T30" fmla="*/ 347 w 819"/>
                <a:gd name="T31" fmla="*/ 784 h 819"/>
                <a:gd name="T32" fmla="*/ 385 w 819"/>
                <a:gd name="T33" fmla="*/ 691 h 819"/>
                <a:gd name="T34" fmla="*/ 217 w 819"/>
                <a:gd name="T35" fmla="*/ 691 h 819"/>
                <a:gd name="T36" fmla="*/ 256 w 819"/>
                <a:gd name="T37" fmla="*/ 784 h 819"/>
                <a:gd name="T38" fmla="*/ 183 w 819"/>
                <a:gd name="T39" fmla="*/ 819 h 819"/>
                <a:gd name="T40" fmla="*/ 0 w 819"/>
                <a:gd name="T41" fmla="*/ 819 h 819"/>
                <a:gd name="T42" fmla="*/ 0 w 819"/>
                <a:gd name="T43" fmla="*/ 636 h 819"/>
                <a:gd name="T44" fmla="*/ 35 w 819"/>
                <a:gd name="T45" fmla="*/ 563 h 819"/>
                <a:gd name="T46" fmla="*/ 128 w 819"/>
                <a:gd name="T47" fmla="*/ 601 h 819"/>
                <a:gd name="T48" fmla="*/ 128 w 819"/>
                <a:gd name="T49" fmla="*/ 433 h 819"/>
                <a:gd name="T50" fmla="*/ 35 w 819"/>
                <a:gd name="T51" fmla="*/ 472 h 819"/>
                <a:gd name="T52" fmla="*/ 0 w 819"/>
                <a:gd name="T53" fmla="*/ 399 h 819"/>
                <a:gd name="T54" fmla="*/ 0 w 819"/>
                <a:gd name="T55" fmla="*/ 216 h 819"/>
                <a:gd name="T56" fmla="*/ 183 w 819"/>
                <a:gd name="T57" fmla="*/ 21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10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10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defTabSz="1217295"/>
              <a:endParaRPr lang="id-ID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-1846320" y="2451704"/>
              <a:ext cx="2362837" cy="1596025"/>
              <a:chOff x="-1846320" y="2451704"/>
              <a:chExt cx="2362837" cy="1596025"/>
            </a:xfrm>
          </p:grpSpPr>
          <p:sp>
            <p:nvSpPr>
              <p:cNvPr id="23" name="Freeform 7"/>
              <p:cNvSpPr/>
              <p:nvPr/>
            </p:nvSpPr>
            <p:spPr bwMode="auto">
              <a:xfrm rot="20889290">
                <a:off x="-595193" y="2451704"/>
                <a:ext cx="1111710" cy="1111709"/>
              </a:xfrm>
              <a:custGeom>
                <a:avLst/>
                <a:gdLst>
                  <a:gd name="T0" fmla="*/ 183 w 819"/>
                  <a:gd name="T1" fmla="*/ 216 h 819"/>
                  <a:gd name="T2" fmla="*/ 256 w 819"/>
                  <a:gd name="T3" fmla="*/ 180 h 819"/>
                  <a:gd name="T4" fmla="*/ 217 w 819"/>
                  <a:gd name="T5" fmla="*/ 88 h 819"/>
                  <a:gd name="T6" fmla="*/ 385 w 819"/>
                  <a:gd name="T7" fmla="*/ 88 h 819"/>
                  <a:gd name="T8" fmla="*/ 347 w 819"/>
                  <a:gd name="T9" fmla="*/ 180 h 819"/>
                  <a:gd name="T10" fmla="*/ 420 w 819"/>
                  <a:gd name="T11" fmla="*/ 216 h 819"/>
                  <a:gd name="T12" fmla="*/ 603 w 819"/>
                  <a:gd name="T13" fmla="*/ 216 h 819"/>
                  <a:gd name="T14" fmla="*/ 603 w 819"/>
                  <a:gd name="T15" fmla="*/ 399 h 819"/>
                  <a:gd name="T16" fmla="*/ 638 w 819"/>
                  <a:gd name="T17" fmla="*/ 472 h 819"/>
                  <a:gd name="T18" fmla="*/ 731 w 819"/>
                  <a:gd name="T19" fmla="*/ 433 h 819"/>
                  <a:gd name="T20" fmla="*/ 731 w 819"/>
                  <a:gd name="T21" fmla="*/ 601 h 819"/>
                  <a:gd name="T22" fmla="*/ 638 w 819"/>
                  <a:gd name="T23" fmla="*/ 563 h 819"/>
                  <a:gd name="T24" fmla="*/ 603 w 819"/>
                  <a:gd name="T25" fmla="*/ 636 h 819"/>
                  <a:gd name="T26" fmla="*/ 603 w 819"/>
                  <a:gd name="T27" fmla="*/ 819 h 819"/>
                  <a:gd name="T28" fmla="*/ 420 w 819"/>
                  <a:gd name="T29" fmla="*/ 819 h 819"/>
                  <a:gd name="T30" fmla="*/ 347 w 819"/>
                  <a:gd name="T31" fmla="*/ 784 h 819"/>
                  <a:gd name="T32" fmla="*/ 385 w 819"/>
                  <a:gd name="T33" fmla="*/ 691 h 819"/>
                  <a:gd name="T34" fmla="*/ 217 w 819"/>
                  <a:gd name="T35" fmla="*/ 691 h 819"/>
                  <a:gd name="T36" fmla="*/ 256 w 819"/>
                  <a:gd name="T37" fmla="*/ 784 h 819"/>
                  <a:gd name="T38" fmla="*/ 183 w 819"/>
                  <a:gd name="T39" fmla="*/ 819 h 819"/>
                  <a:gd name="T40" fmla="*/ 0 w 819"/>
                  <a:gd name="T41" fmla="*/ 819 h 819"/>
                  <a:gd name="T42" fmla="*/ 0 w 819"/>
                  <a:gd name="T43" fmla="*/ 636 h 819"/>
                  <a:gd name="T44" fmla="*/ 35 w 819"/>
                  <a:gd name="T45" fmla="*/ 563 h 819"/>
                  <a:gd name="T46" fmla="*/ 128 w 819"/>
                  <a:gd name="T47" fmla="*/ 601 h 819"/>
                  <a:gd name="T48" fmla="*/ 128 w 819"/>
                  <a:gd name="T49" fmla="*/ 433 h 819"/>
                  <a:gd name="T50" fmla="*/ 35 w 819"/>
                  <a:gd name="T51" fmla="*/ 472 h 819"/>
                  <a:gd name="T52" fmla="*/ 0 w 819"/>
                  <a:gd name="T53" fmla="*/ 399 h 819"/>
                  <a:gd name="T54" fmla="*/ 0 w 819"/>
                  <a:gd name="T55" fmla="*/ 216 h 819"/>
                  <a:gd name="T56" fmla="*/ 183 w 819"/>
                  <a:gd name="T57" fmla="*/ 216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9" h="819">
                    <a:moveTo>
                      <a:pt x="183" y="216"/>
                    </a:moveTo>
                    <a:cubicBezTo>
                      <a:pt x="249" y="216"/>
                      <a:pt x="264" y="200"/>
                      <a:pt x="256" y="180"/>
                    </a:cubicBezTo>
                    <a:cubicBezTo>
                      <a:pt x="239" y="144"/>
                      <a:pt x="209" y="139"/>
                      <a:pt x="217" y="88"/>
                    </a:cubicBezTo>
                    <a:cubicBezTo>
                      <a:pt x="231" y="0"/>
                      <a:pt x="372" y="0"/>
                      <a:pt x="385" y="88"/>
                    </a:cubicBezTo>
                    <a:cubicBezTo>
                      <a:pt x="393" y="139"/>
                      <a:pt x="364" y="144"/>
                      <a:pt x="347" y="180"/>
                    </a:cubicBezTo>
                    <a:cubicBezTo>
                      <a:pt x="338" y="200"/>
                      <a:pt x="354" y="216"/>
                      <a:pt x="420" y="216"/>
                    </a:cubicBezTo>
                    <a:cubicBezTo>
                      <a:pt x="603" y="216"/>
                      <a:pt x="603" y="216"/>
                      <a:pt x="603" y="216"/>
                    </a:cubicBezTo>
                    <a:cubicBezTo>
                      <a:pt x="603" y="399"/>
                      <a:pt x="603" y="399"/>
                      <a:pt x="603" y="399"/>
                    </a:cubicBezTo>
                    <a:cubicBezTo>
                      <a:pt x="603" y="465"/>
                      <a:pt x="619" y="480"/>
                      <a:pt x="638" y="472"/>
                    </a:cubicBezTo>
                    <a:cubicBezTo>
                      <a:pt x="675" y="455"/>
                      <a:pt x="680" y="425"/>
                      <a:pt x="731" y="433"/>
                    </a:cubicBezTo>
                    <a:cubicBezTo>
                      <a:pt x="819" y="447"/>
                      <a:pt x="819" y="588"/>
                      <a:pt x="731" y="601"/>
                    </a:cubicBezTo>
                    <a:cubicBezTo>
                      <a:pt x="680" y="610"/>
                      <a:pt x="675" y="580"/>
                      <a:pt x="638" y="563"/>
                    </a:cubicBezTo>
                    <a:cubicBezTo>
                      <a:pt x="619" y="554"/>
                      <a:pt x="603" y="570"/>
                      <a:pt x="603" y="636"/>
                    </a:cubicBezTo>
                    <a:cubicBezTo>
                      <a:pt x="603" y="819"/>
                      <a:pt x="603" y="819"/>
                      <a:pt x="603" y="819"/>
                    </a:cubicBezTo>
                    <a:cubicBezTo>
                      <a:pt x="420" y="819"/>
                      <a:pt x="420" y="819"/>
                      <a:pt x="420" y="819"/>
                    </a:cubicBezTo>
                    <a:cubicBezTo>
                      <a:pt x="354" y="819"/>
                      <a:pt x="338" y="803"/>
                      <a:pt x="347" y="784"/>
                    </a:cubicBezTo>
                    <a:cubicBezTo>
                      <a:pt x="364" y="747"/>
                      <a:pt x="393" y="742"/>
                      <a:pt x="385" y="691"/>
                    </a:cubicBezTo>
                    <a:cubicBezTo>
                      <a:pt x="372" y="603"/>
                      <a:pt x="231" y="603"/>
                      <a:pt x="217" y="691"/>
                    </a:cubicBezTo>
                    <a:cubicBezTo>
                      <a:pt x="209" y="742"/>
                      <a:pt x="239" y="747"/>
                      <a:pt x="256" y="784"/>
                    </a:cubicBezTo>
                    <a:cubicBezTo>
                      <a:pt x="264" y="803"/>
                      <a:pt x="249" y="819"/>
                      <a:pt x="183" y="819"/>
                    </a:cubicBezTo>
                    <a:cubicBezTo>
                      <a:pt x="0" y="819"/>
                      <a:pt x="0" y="819"/>
                      <a:pt x="0" y="819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570"/>
                      <a:pt x="16" y="554"/>
                      <a:pt x="35" y="563"/>
                    </a:cubicBezTo>
                    <a:cubicBezTo>
                      <a:pt x="72" y="580"/>
                      <a:pt x="76" y="610"/>
                      <a:pt x="128" y="601"/>
                    </a:cubicBezTo>
                    <a:cubicBezTo>
                      <a:pt x="216" y="588"/>
                      <a:pt x="216" y="447"/>
                      <a:pt x="128" y="433"/>
                    </a:cubicBezTo>
                    <a:cubicBezTo>
                      <a:pt x="76" y="425"/>
                      <a:pt x="72" y="455"/>
                      <a:pt x="35" y="472"/>
                    </a:cubicBezTo>
                    <a:cubicBezTo>
                      <a:pt x="16" y="480"/>
                      <a:pt x="0" y="465"/>
                      <a:pt x="0" y="399"/>
                    </a:cubicBezTo>
                    <a:cubicBezTo>
                      <a:pt x="0" y="216"/>
                      <a:pt x="0" y="216"/>
                      <a:pt x="0" y="216"/>
                    </a:cubicBezTo>
                    <a:lnTo>
                      <a:pt x="183" y="21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7295"/>
                <a:endParaRPr lang="id-ID" sz="24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 7"/>
              <p:cNvSpPr/>
              <p:nvPr/>
            </p:nvSpPr>
            <p:spPr bwMode="auto">
              <a:xfrm rot="1460867">
                <a:off x="-1809745" y="3283624"/>
                <a:ext cx="764105" cy="764105"/>
              </a:xfrm>
              <a:custGeom>
                <a:avLst/>
                <a:gdLst>
                  <a:gd name="T0" fmla="*/ 183 w 819"/>
                  <a:gd name="T1" fmla="*/ 216 h 819"/>
                  <a:gd name="T2" fmla="*/ 256 w 819"/>
                  <a:gd name="T3" fmla="*/ 180 h 819"/>
                  <a:gd name="T4" fmla="*/ 217 w 819"/>
                  <a:gd name="T5" fmla="*/ 88 h 819"/>
                  <a:gd name="T6" fmla="*/ 385 w 819"/>
                  <a:gd name="T7" fmla="*/ 88 h 819"/>
                  <a:gd name="T8" fmla="*/ 347 w 819"/>
                  <a:gd name="T9" fmla="*/ 180 h 819"/>
                  <a:gd name="T10" fmla="*/ 420 w 819"/>
                  <a:gd name="T11" fmla="*/ 216 h 819"/>
                  <a:gd name="T12" fmla="*/ 603 w 819"/>
                  <a:gd name="T13" fmla="*/ 216 h 819"/>
                  <a:gd name="T14" fmla="*/ 603 w 819"/>
                  <a:gd name="T15" fmla="*/ 399 h 819"/>
                  <a:gd name="T16" fmla="*/ 638 w 819"/>
                  <a:gd name="T17" fmla="*/ 472 h 819"/>
                  <a:gd name="T18" fmla="*/ 731 w 819"/>
                  <a:gd name="T19" fmla="*/ 433 h 819"/>
                  <a:gd name="T20" fmla="*/ 731 w 819"/>
                  <a:gd name="T21" fmla="*/ 601 h 819"/>
                  <a:gd name="T22" fmla="*/ 638 w 819"/>
                  <a:gd name="T23" fmla="*/ 563 h 819"/>
                  <a:gd name="T24" fmla="*/ 603 w 819"/>
                  <a:gd name="T25" fmla="*/ 636 h 819"/>
                  <a:gd name="T26" fmla="*/ 603 w 819"/>
                  <a:gd name="T27" fmla="*/ 819 h 819"/>
                  <a:gd name="T28" fmla="*/ 420 w 819"/>
                  <a:gd name="T29" fmla="*/ 819 h 819"/>
                  <a:gd name="T30" fmla="*/ 347 w 819"/>
                  <a:gd name="T31" fmla="*/ 784 h 819"/>
                  <a:gd name="T32" fmla="*/ 385 w 819"/>
                  <a:gd name="T33" fmla="*/ 691 h 819"/>
                  <a:gd name="T34" fmla="*/ 217 w 819"/>
                  <a:gd name="T35" fmla="*/ 691 h 819"/>
                  <a:gd name="T36" fmla="*/ 256 w 819"/>
                  <a:gd name="T37" fmla="*/ 784 h 819"/>
                  <a:gd name="T38" fmla="*/ 183 w 819"/>
                  <a:gd name="T39" fmla="*/ 819 h 819"/>
                  <a:gd name="T40" fmla="*/ 0 w 819"/>
                  <a:gd name="T41" fmla="*/ 819 h 819"/>
                  <a:gd name="T42" fmla="*/ 0 w 819"/>
                  <a:gd name="T43" fmla="*/ 636 h 819"/>
                  <a:gd name="T44" fmla="*/ 35 w 819"/>
                  <a:gd name="T45" fmla="*/ 563 h 819"/>
                  <a:gd name="T46" fmla="*/ 128 w 819"/>
                  <a:gd name="T47" fmla="*/ 601 h 819"/>
                  <a:gd name="T48" fmla="*/ 128 w 819"/>
                  <a:gd name="T49" fmla="*/ 433 h 819"/>
                  <a:gd name="T50" fmla="*/ 35 w 819"/>
                  <a:gd name="T51" fmla="*/ 472 h 819"/>
                  <a:gd name="T52" fmla="*/ 0 w 819"/>
                  <a:gd name="T53" fmla="*/ 399 h 819"/>
                  <a:gd name="T54" fmla="*/ 0 w 819"/>
                  <a:gd name="T55" fmla="*/ 216 h 819"/>
                  <a:gd name="T56" fmla="*/ 183 w 819"/>
                  <a:gd name="T57" fmla="*/ 216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9" h="819">
                    <a:moveTo>
                      <a:pt x="183" y="216"/>
                    </a:moveTo>
                    <a:cubicBezTo>
                      <a:pt x="249" y="216"/>
                      <a:pt x="264" y="200"/>
                      <a:pt x="256" y="180"/>
                    </a:cubicBezTo>
                    <a:cubicBezTo>
                      <a:pt x="239" y="144"/>
                      <a:pt x="209" y="139"/>
                      <a:pt x="217" y="88"/>
                    </a:cubicBezTo>
                    <a:cubicBezTo>
                      <a:pt x="231" y="0"/>
                      <a:pt x="372" y="0"/>
                      <a:pt x="385" y="88"/>
                    </a:cubicBezTo>
                    <a:cubicBezTo>
                      <a:pt x="393" y="139"/>
                      <a:pt x="364" y="144"/>
                      <a:pt x="347" y="180"/>
                    </a:cubicBezTo>
                    <a:cubicBezTo>
                      <a:pt x="338" y="200"/>
                      <a:pt x="354" y="216"/>
                      <a:pt x="420" y="216"/>
                    </a:cubicBezTo>
                    <a:cubicBezTo>
                      <a:pt x="603" y="216"/>
                      <a:pt x="603" y="216"/>
                      <a:pt x="603" y="216"/>
                    </a:cubicBezTo>
                    <a:cubicBezTo>
                      <a:pt x="603" y="399"/>
                      <a:pt x="603" y="399"/>
                      <a:pt x="603" y="399"/>
                    </a:cubicBezTo>
                    <a:cubicBezTo>
                      <a:pt x="603" y="465"/>
                      <a:pt x="619" y="480"/>
                      <a:pt x="638" y="472"/>
                    </a:cubicBezTo>
                    <a:cubicBezTo>
                      <a:pt x="675" y="455"/>
                      <a:pt x="680" y="425"/>
                      <a:pt x="731" y="433"/>
                    </a:cubicBezTo>
                    <a:cubicBezTo>
                      <a:pt x="819" y="447"/>
                      <a:pt x="819" y="588"/>
                      <a:pt x="731" y="601"/>
                    </a:cubicBezTo>
                    <a:cubicBezTo>
                      <a:pt x="680" y="610"/>
                      <a:pt x="675" y="580"/>
                      <a:pt x="638" y="563"/>
                    </a:cubicBezTo>
                    <a:cubicBezTo>
                      <a:pt x="619" y="554"/>
                      <a:pt x="603" y="570"/>
                      <a:pt x="603" y="636"/>
                    </a:cubicBezTo>
                    <a:cubicBezTo>
                      <a:pt x="603" y="819"/>
                      <a:pt x="603" y="819"/>
                      <a:pt x="603" y="819"/>
                    </a:cubicBezTo>
                    <a:cubicBezTo>
                      <a:pt x="420" y="819"/>
                      <a:pt x="420" y="819"/>
                      <a:pt x="420" y="819"/>
                    </a:cubicBezTo>
                    <a:cubicBezTo>
                      <a:pt x="354" y="819"/>
                      <a:pt x="338" y="803"/>
                      <a:pt x="347" y="784"/>
                    </a:cubicBezTo>
                    <a:cubicBezTo>
                      <a:pt x="364" y="747"/>
                      <a:pt x="393" y="742"/>
                      <a:pt x="385" y="691"/>
                    </a:cubicBezTo>
                    <a:cubicBezTo>
                      <a:pt x="372" y="603"/>
                      <a:pt x="231" y="603"/>
                      <a:pt x="217" y="691"/>
                    </a:cubicBezTo>
                    <a:cubicBezTo>
                      <a:pt x="209" y="742"/>
                      <a:pt x="239" y="747"/>
                      <a:pt x="256" y="784"/>
                    </a:cubicBezTo>
                    <a:cubicBezTo>
                      <a:pt x="264" y="803"/>
                      <a:pt x="249" y="819"/>
                      <a:pt x="183" y="819"/>
                    </a:cubicBezTo>
                    <a:cubicBezTo>
                      <a:pt x="0" y="819"/>
                      <a:pt x="0" y="819"/>
                      <a:pt x="0" y="819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570"/>
                      <a:pt x="16" y="554"/>
                      <a:pt x="35" y="563"/>
                    </a:cubicBezTo>
                    <a:cubicBezTo>
                      <a:pt x="72" y="580"/>
                      <a:pt x="76" y="610"/>
                      <a:pt x="128" y="601"/>
                    </a:cubicBezTo>
                    <a:cubicBezTo>
                      <a:pt x="216" y="588"/>
                      <a:pt x="216" y="447"/>
                      <a:pt x="128" y="433"/>
                    </a:cubicBezTo>
                    <a:cubicBezTo>
                      <a:pt x="76" y="425"/>
                      <a:pt x="72" y="455"/>
                      <a:pt x="35" y="472"/>
                    </a:cubicBezTo>
                    <a:cubicBezTo>
                      <a:pt x="16" y="480"/>
                      <a:pt x="0" y="465"/>
                      <a:pt x="0" y="399"/>
                    </a:cubicBezTo>
                    <a:cubicBezTo>
                      <a:pt x="0" y="216"/>
                      <a:pt x="0" y="216"/>
                      <a:pt x="0" y="216"/>
                    </a:cubicBezTo>
                    <a:lnTo>
                      <a:pt x="183" y="21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7295"/>
                <a:endParaRPr lang="id-ID" sz="24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Freeform 7"/>
              <p:cNvSpPr/>
              <p:nvPr/>
            </p:nvSpPr>
            <p:spPr bwMode="auto">
              <a:xfrm rot="2598298">
                <a:off x="-1150290" y="2817260"/>
                <a:ext cx="470486" cy="470485"/>
              </a:xfrm>
              <a:custGeom>
                <a:avLst/>
                <a:gdLst>
                  <a:gd name="T0" fmla="*/ 183 w 819"/>
                  <a:gd name="T1" fmla="*/ 216 h 819"/>
                  <a:gd name="T2" fmla="*/ 256 w 819"/>
                  <a:gd name="T3" fmla="*/ 180 h 819"/>
                  <a:gd name="T4" fmla="*/ 217 w 819"/>
                  <a:gd name="T5" fmla="*/ 88 h 819"/>
                  <a:gd name="T6" fmla="*/ 385 w 819"/>
                  <a:gd name="T7" fmla="*/ 88 h 819"/>
                  <a:gd name="T8" fmla="*/ 347 w 819"/>
                  <a:gd name="T9" fmla="*/ 180 h 819"/>
                  <a:gd name="T10" fmla="*/ 420 w 819"/>
                  <a:gd name="T11" fmla="*/ 216 h 819"/>
                  <a:gd name="T12" fmla="*/ 603 w 819"/>
                  <a:gd name="T13" fmla="*/ 216 h 819"/>
                  <a:gd name="T14" fmla="*/ 603 w 819"/>
                  <a:gd name="T15" fmla="*/ 399 h 819"/>
                  <a:gd name="T16" fmla="*/ 638 w 819"/>
                  <a:gd name="T17" fmla="*/ 472 h 819"/>
                  <a:gd name="T18" fmla="*/ 731 w 819"/>
                  <a:gd name="T19" fmla="*/ 433 h 819"/>
                  <a:gd name="T20" fmla="*/ 731 w 819"/>
                  <a:gd name="T21" fmla="*/ 601 h 819"/>
                  <a:gd name="T22" fmla="*/ 638 w 819"/>
                  <a:gd name="T23" fmla="*/ 563 h 819"/>
                  <a:gd name="T24" fmla="*/ 603 w 819"/>
                  <a:gd name="T25" fmla="*/ 636 h 819"/>
                  <a:gd name="T26" fmla="*/ 603 w 819"/>
                  <a:gd name="T27" fmla="*/ 819 h 819"/>
                  <a:gd name="T28" fmla="*/ 420 w 819"/>
                  <a:gd name="T29" fmla="*/ 819 h 819"/>
                  <a:gd name="T30" fmla="*/ 347 w 819"/>
                  <a:gd name="T31" fmla="*/ 784 h 819"/>
                  <a:gd name="T32" fmla="*/ 385 w 819"/>
                  <a:gd name="T33" fmla="*/ 691 h 819"/>
                  <a:gd name="T34" fmla="*/ 217 w 819"/>
                  <a:gd name="T35" fmla="*/ 691 h 819"/>
                  <a:gd name="T36" fmla="*/ 256 w 819"/>
                  <a:gd name="T37" fmla="*/ 784 h 819"/>
                  <a:gd name="T38" fmla="*/ 183 w 819"/>
                  <a:gd name="T39" fmla="*/ 819 h 819"/>
                  <a:gd name="T40" fmla="*/ 0 w 819"/>
                  <a:gd name="T41" fmla="*/ 819 h 819"/>
                  <a:gd name="T42" fmla="*/ 0 w 819"/>
                  <a:gd name="T43" fmla="*/ 636 h 819"/>
                  <a:gd name="T44" fmla="*/ 35 w 819"/>
                  <a:gd name="T45" fmla="*/ 563 h 819"/>
                  <a:gd name="T46" fmla="*/ 128 w 819"/>
                  <a:gd name="T47" fmla="*/ 601 h 819"/>
                  <a:gd name="T48" fmla="*/ 128 w 819"/>
                  <a:gd name="T49" fmla="*/ 433 h 819"/>
                  <a:gd name="T50" fmla="*/ 35 w 819"/>
                  <a:gd name="T51" fmla="*/ 472 h 819"/>
                  <a:gd name="T52" fmla="*/ 0 w 819"/>
                  <a:gd name="T53" fmla="*/ 399 h 819"/>
                  <a:gd name="T54" fmla="*/ 0 w 819"/>
                  <a:gd name="T55" fmla="*/ 216 h 819"/>
                  <a:gd name="T56" fmla="*/ 183 w 819"/>
                  <a:gd name="T57" fmla="*/ 216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9" h="819">
                    <a:moveTo>
                      <a:pt x="183" y="216"/>
                    </a:moveTo>
                    <a:cubicBezTo>
                      <a:pt x="249" y="216"/>
                      <a:pt x="264" y="200"/>
                      <a:pt x="256" y="180"/>
                    </a:cubicBezTo>
                    <a:cubicBezTo>
                      <a:pt x="239" y="144"/>
                      <a:pt x="209" y="139"/>
                      <a:pt x="217" y="88"/>
                    </a:cubicBezTo>
                    <a:cubicBezTo>
                      <a:pt x="231" y="0"/>
                      <a:pt x="372" y="0"/>
                      <a:pt x="385" y="88"/>
                    </a:cubicBezTo>
                    <a:cubicBezTo>
                      <a:pt x="393" y="139"/>
                      <a:pt x="364" y="144"/>
                      <a:pt x="347" y="180"/>
                    </a:cubicBezTo>
                    <a:cubicBezTo>
                      <a:pt x="338" y="200"/>
                      <a:pt x="354" y="216"/>
                      <a:pt x="420" y="216"/>
                    </a:cubicBezTo>
                    <a:cubicBezTo>
                      <a:pt x="603" y="216"/>
                      <a:pt x="603" y="216"/>
                      <a:pt x="603" y="216"/>
                    </a:cubicBezTo>
                    <a:cubicBezTo>
                      <a:pt x="603" y="399"/>
                      <a:pt x="603" y="399"/>
                      <a:pt x="603" y="399"/>
                    </a:cubicBezTo>
                    <a:cubicBezTo>
                      <a:pt x="603" y="465"/>
                      <a:pt x="619" y="480"/>
                      <a:pt x="638" y="472"/>
                    </a:cubicBezTo>
                    <a:cubicBezTo>
                      <a:pt x="675" y="455"/>
                      <a:pt x="680" y="425"/>
                      <a:pt x="731" y="433"/>
                    </a:cubicBezTo>
                    <a:cubicBezTo>
                      <a:pt x="819" y="447"/>
                      <a:pt x="819" y="588"/>
                      <a:pt x="731" y="601"/>
                    </a:cubicBezTo>
                    <a:cubicBezTo>
                      <a:pt x="680" y="610"/>
                      <a:pt x="675" y="580"/>
                      <a:pt x="638" y="563"/>
                    </a:cubicBezTo>
                    <a:cubicBezTo>
                      <a:pt x="619" y="554"/>
                      <a:pt x="603" y="570"/>
                      <a:pt x="603" y="636"/>
                    </a:cubicBezTo>
                    <a:cubicBezTo>
                      <a:pt x="603" y="819"/>
                      <a:pt x="603" y="819"/>
                      <a:pt x="603" y="819"/>
                    </a:cubicBezTo>
                    <a:cubicBezTo>
                      <a:pt x="420" y="819"/>
                      <a:pt x="420" y="819"/>
                      <a:pt x="420" y="819"/>
                    </a:cubicBezTo>
                    <a:cubicBezTo>
                      <a:pt x="354" y="819"/>
                      <a:pt x="338" y="803"/>
                      <a:pt x="347" y="784"/>
                    </a:cubicBezTo>
                    <a:cubicBezTo>
                      <a:pt x="364" y="747"/>
                      <a:pt x="393" y="742"/>
                      <a:pt x="385" y="691"/>
                    </a:cubicBezTo>
                    <a:cubicBezTo>
                      <a:pt x="372" y="603"/>
                      <a:pt x="231" y="603"/>
                      <a:pt x="217" y="691"/>
                    </a:cubicBezTo>
                    <a:cubicBezTo>
                      <a:pt x="209" y="742"/>
                      <a:pt x="239" y="747"/>
                      <a:pt x="256" y="784"/>
                    </a:cubicBezTo>
                    <a:cubicBezTo>
                      <a:pt x="264" y="803"/>
                      <a:pt x="249" y="819"/>
                      <a:pt x="183" y="819"/>
                    </a:cubicBezTo>
                    <a:cubicBezTo>
                      <a:pt x="0" y="819"/>
                      <a:pt x="0" y="819"/>
                      <a:pt x="0" y="819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570"/>
                      <a:pt x="16" y="554"/>
                      <a:pt x="35" y="563"/>
                    </a:cubicBezTo>
                    <a:cubicBezTo>
                      <a:pt x="72" y="580"/>
                      <a:pt x="76" y="610"/>
                      <a:pt x="128" y="601"/>
                    </a:cubicBezTo>
                    <a:cubicBezTo>
                      <a:pt x="216" y="588"/>
                      <a:pt x="216" y="447"/>
                      <a:pt x="128" y="433"/>
                    </a:cubicBezTo>
                    <a:cubicBezTo>
                      <a:pt x="76" y="425"/>
                      <a:pt x="72" y="455"/>
                      <a:pt x="35" y="472"/>
                    </a:cubicBezTo>
                    <a:cubicBezTo>
                      <a:pt x="16" y="480"/>
                      <a:pt x="0" y="465"/>
                      <a:pt x="0" y="399"/>
                    </a:cubicBezTo>
                    <a:cubicBezTo>
                      <a:pt x="0" y="216"/>
                      <a:pt x="0" y="216"/>
                      <a:pt x="0" y="216"/>
                    </a:cubicBezTo>
                    <a:lnTo>
                      <a:pt x="183" y="216"/>
                    </a:lnTo>
                    <a:close/>
                  </a:path>
                </a:pathLst>
              </a:custGeom>
              <a:solidFill>
                <a:srgbClr val="363636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7295"/>
                <a:endParaRPr lang="id-ID" sz="24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Freeform 7"/>
              <p:cNvSpPr/>
              <p:nvPr/>
            </p:nvSpPr>
            <p:spPr bwMode="auto">
              <a:xfrm rot="20676794">
                <a:off x="-1846320" y="2840280"/>
                <a:ext cx="286892" cy="286892"/>
              </a:xfrm>
              <a:custGeom>
                <a:avLst/>
                <a:gdLst>
                  <a:gd name="T0" fmla="*/ 183 w 819"/>
                  <a:gd name="T1" fmla="*/ 216 h 819"/>
                  <a:gd name="T2" fmla="*/ 256 w 819"/>
                  <a:gd name="T3" fmla="*/ 180 h 819"/>
                  <a:gd name="T4" fmla="*/ 217 w 819"/>
                  <a:gd name="T5" fmla="*/ 88 h 819"/>
                  <a:gd name="T6" fmla="*/ 385 w 819"/>
                  <a:gd name="T7" fmla="*/ 88 h 819"/>
                  <a:gd name="T8" fmla="*/ 347 w 819"/>
                  <a:gd name="T9" fmla="*/ 180 h 819"/>
                  <a:gd name="T10" fmla="*/ 420 w 819"/>
                  <a:gd name="T11" fmla="*/ 216 h 819"/>
                  <a:gd name="T12" fmla="*/ 603 w 819"/>
                  <a:gd name="T13" fmla="*/ 216 h 819"/>
                  <a:gd name="T14" fmla="*/ 603 w 819"/>
                  <a:gd name="T15" fmla="*/ 399 h 819"/>
                  <a:gd name="T16" fmla="*/ 638 w 819"/>
                  <a:gd name="T17" fmla="*/ 472 h 819"/>
                  <a:gd name="T18" fmla="*/ 731 w 819"/>
                  <a:gd name="T19" fmla="*/ 433 h 819"/>
                  <a:gd name="T20" fmla="*/ 731 w 819"/>
                  <a:gd name="T21" fmla="*/ 601 h 819"/>
                  <a:gd name="T22" fmla="*/ 638 w 819"/>
                  <a:gd name="T23" fmla="*/ 563 h 819"/>
                  <a:gd name="T24" fmla="*/ 603 w 819"/>
                  <a:gd name="T25" fmla="*/ 636 h 819"/>
                  <a:gd name="T26" fmla="*/ 603 w 819"/>
                  <a:gd name="T27" fmla="*/ 819 h 819"/>
                  <a:gd name="T28" fmla="*/ 420 w 819"/>
                  <a:gd name="T29" fmla="*/ 819 h 819"/>
                  <a:gd name="T30" fmla="*/ 347 w 819"/>
                  <a:gd name="T31" fmla="*/ 784 h 819"/>
                  <a:gd name="T32" fmla="*/ 385 w 819"/>
                  <a:gd name="T33" fmla="*/ 691 h 819"/>
                  <a:gd name="T34" fmla="*/ 217 w 819"/>
                  <a:gd name="T35" fmla="*/ 691 h 819"/>
                  <a:gd name="T36" fmla="*/ 256 w 819"/>
                  <a:gd name="T37" fmla="*/ 784 h 819"/>
                  <a:gd name="T38" fmla="*/ 183 w 819"/>
                  <a:gd name="T39" fmla="*/ 819 h 819"/>
                  <a:gd name="T40" fmla="*/ 0 w 819"/>
                  <a:gd name="T41" fmla="*/ 819 h 819"/>
                  <a:gd name="T42" fmla="*/ 0 w 819"/>
                  <a:gd name="T43" fmla="*/ 636 h 819"/>
                  <a:gd name="T44" fmla="*/ 35 w 819"/>
                  <a:gd name="T45" fmla="*/ 563 h 819"/>
                  <a:gd name="T46" fmla="*/ 128 w 819"/>
                  <a:gd name="T47" fmla="*/ 601 h 819"/>
                  <a:gd name="T48" fmla="*/ 128 w 819"/>
                  <a:gd name="T49" fmla="*/ 433 h 819"/>
                  <a:gd name="T50" fmla="*/ 35 w 819"/>
                  <a:gd name="T51" fmla="*/ 472 h 819"/>
                  <a:gd name="T52" fmla="*/ 0 w 819"/>
                  <a:gd name="T53" fmla="*/ 399 h 819"/>
                  <a:gd name="T54" fmla="*/ 0 w 819"/>
                  <a:gd name="T55" fmla="*/ 216 h 819"/>
                  <a:gd name="T56" fmla="*/ 183 w 819"/>
                  <a:gd name="T57" fmla="*/ 216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9" h="819">
                    <a:moveTo>
                      <a:pt x="183" y="216"/>
                    </a:moveTo>
                    <a:cubicBezTo>
                      <a:pt x="249" y="216"/>
                      <a:pt x="264" y="200"/>
                      <a:pt x="256" y="180"/>
                    </a:cubicBezTo>
                    <a:cubicBezTo>
                      <a:pt x="239" y="144"/>
                      <a:pt x="209" y="139"/>
                      <a:pt x="217" y="88"/>
                    </a:cubicBezTo>
                    <a:cubicBezTo>
                      <a:pt x="231" y="0"/>
                      <a:pt x="372" y="0"/>
                      <a:pt x="385" y="88"/>
                    </a:cubicBezTo>
                    <a:cubicBezTo>
                      <a:pt x="393" y="139"/>
                      <a:pt x="364" y="144"/>
                      <a:pt x="347" y="180"/>
                    </a:cubicBezTo>
                    <a:cubicBezTo>
                      <a:pt x="338" y="200"/>
                      <a:pt x="354" y="216"/>
                      <a:pt x="420" y="216"/>
                    </a:cubicBezTo>
                    <a:cubicBezTo>
                      <a:pt x="603" y="216"/>
                      <a:pt x="603" y="216"/>
                      <a:pt x="603" y="216"/>
                    </a:cubicBezTo>
                    <a:cubicBezTo>
                      <a:pt x="603" y="399"/>
                      <a:pt x="603" y="399"/>
                      <a:pt x="603" y="399"/>
                    </a:cubicBezTo>
                    <a:cubicBezTo>
                      <a:pt x="603" y="465"/>
                      <a:pt x="619" y="480"/>
                      <a:pt x="638" y="472"/>
                    </a:cubicBezTo>
                    <a:cubicBezTo>
                      <a:pt x="675" y="455"/>
                      <a:pt x="680" y="425"/>
                      <a:pt x="731" y="433"/>
                    </a:cubicBezTo>
                    <a:cubicBezTo>
                      <a:pt x="819" y="447"/>
                      <a:pt x="819" y="588"/>
                      <a:pt x="731" y="601"/>
                    </a:cubicBezTo>
                    <a:cubicBezTo>
                      <a:pt x="680" y="610"/>
                      <a:pt x="675" y="580"/>
                      <a:pt x="638" y="563"/>
                    </a:cubicBezTo>
                    <a:cubicBezTo>
                      <a:pt x="619" y="554"/>
                      <a:pt x="603" y="570"/>
                      <a:pt x="603" y="636"/>
                    </a:cubicBezTo>
                    <a:cubicBezTo>
                      <a:pt x="603" y="819"/>
                      <a:pt x="603" y="819"/>
                      <a:pt x="603" y="819"/>
                    </a:cubicBezTo>
                    <a:cubicBezTo>
                      <a:pt x="420" y="819"/>
                      <a:pt x="420" y="819"/>
                      <a:pt x="420" y="819"/>
                    </a:cubicBezTo>
                    <a:cubicBezTo>
                      <a:pt x="354" y="819"/>
                      <a:pt x="338" y="803"/>
                      <a:pt x="347" y="784"/>
                    </a:cubicBezTo>
                    <a:cubicBezTo>
                      <a:pt x="364" y="747"/>
                      <a:pt x="393" y="742"/>
                      <a:pt x="385" y="691"/>
                    </a:cubicBezTo>
                    <a:cubicBezTo>
                      <a:pt x="372" y="603"/>
                      <a:pt x="231" y="603"/>
                      <a:pt x="217" y="691"/>
                    </a:cubicBezTo>
                    <a:cubicBezTo>
                      <a:pt x="209" y="742"/>
                      <a:pt x="239" y="747"/>
                      <a:pt x="256" y="784"/>
                    </a:cubicBezTo>
                    <a:cubicBezTo>
                      <a:pt x="264" y="803"/>
                      <a:pt x="249" y="819"/>
                      <a:pt x="183" y="819"/>
                    </a:cubicBezTo>
                    <a:cubicBezTo>
                      <a:pt x="0" y="819"/>
                      <a:pt x="0" y="819"/>
                      <a:pt x="0" y="819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570"/>
                      <a:pt x="16" y="554"/>
                      <a:pt x="35" y="563"/>
                    </a:cubicBezTo>
                    <a:cubicBezTo>
                      <a:pt x="72" y="580"/>
                      <a:pt x="76" y="610"/>
                      <a:pt x="128" y="601"/>
                    </a:cubicBezTo>
                    <a:cubicBezTo>
                      <a:pt x="216" y="588"/>
                      <a:pt x="216" y="447"/>
                      <a:pt x="128" y="433"/>
                    </a:cubicBezTo>
                    <a:cubicBezTo>
                      <a:pt x="76" y="425"/>
                      <a:pt x="72" y="455"/>
                      <a:pt x="35" y="472"/>
                    </a:cubicBezTo>
                    <a:cubicBezTo>
                      <a:pt x="16" y="480"/>
                      <a:pt x="0" y="465"/>
                      <a:pt x="0" y="399"/>
                    </a:cubicBezTo>
                    <a:cubicBezTo>
                      <a:pt x="0" y="216"/>
                      <a:pt x="0" y="216"/>
                      <a:pt x="0" y="216"/>
                    </a:cubicBezTo>
                    <a:lnTo>
                      <a:pt x="183" y="21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7295"/>
                <a:endParaRPr lang="id-ID" sz="24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3" name="组合 96"/>
          <p:cNvGrpSpPr/>
          <p:nvPr/>
        </p:nvGrpSpPr>
        <p:grpSpPr>
          <a:xfrm>
            <a:off x="6738735" y="1874944"/>
            <a:ext cx="4713036" cy="829945"/>
            <a:chOff x="4457820" y="2427407"/>
            <a:chExt cx="4713036" cy="829945"/>
          </a:xfrm>
        </p:grpSpPr>
        <p:sp>
          <p:nvSpPr>
            <p:cNvPr id="34" name="文本框 33"/>
            <p:cNvSpPr txBox="1"/>
            <p:nvPr/>
          </p:nvSpPr>
          <p:spPr>
            <a:xfrm>
              <a:off x="4457820" y="2427407"/>
              <a:ext cx="4628515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将C-L算法作为一个通用服务，供不同上传应用作一致全局快照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457820" y="2750893"/>
              <a:ext cx="4713036" cy="299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50000"/>
                </a:lnSpc>
                <a:defRPr/>
              </a:pP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96"/>
          <p:cNvGrpSpPr/>
          <p:nvPr/>
        </p:nvGrpSpPr>
        <p:grpSpPr>
          <a:xfrm>
            <a:off x="6738735" y="3661826"/>
            <a:ext cx="4713036" cy="1198880"/>
            <a:chOff x="4457820" y="2427407"/>
            <a:chExt cx="4713036" cy="1198880"/>
          </a:xfrm>
        </p:grpSpPr>
        <p:sp>
          <p:nvSpPr>
            <p:cNvPr id="37" name="文本框 36"/>
            <p:cNvSpPr txBox="1"/>
            <p:nvPr/>
          </p:nvSpPr>
          <p:spPr>
            <a:xfrm>
              <a:off x="4457820" y="2427407"/>
              <a:ext cx="4565015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C++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类模板，把类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CLA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第一个数组快照的元素类型改为所需类型。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457820" y="2750893"/>
              <a:ext cx="4713036" cy="299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50000"/>
                </a:lnSpc>
                <a:defRPr/>
              </a:pP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8529347" y="-445922"/>
            <a:ext cx="7208664" cy="7208664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 rot="5400000" flipV="1">
            <a:off x="7472021" y="1585084"/>
            <a:ext cx="6293307" cy="3146654"/>
          </a:xfrm>
          <a:custGeom>
            <a:avLst/>
            <a:gdLst>
              <a:gd name="connsiteX0" fmla="*/ 2369457 w 4738914"/>
              <a:gd name="connsiteY0" fmla="*/ 0 h 2369457"/>
              <a:gd name="connsiteX1" fmla="*/ 4738914 w 4738914"/>
              <a:gd name="connsiteY1" fmla="*/ 2369457 h 2369457"/>
              <a:gd name="connsiteX2" fmla="*/ 4129314 w 4738914"/>
              <a:gd name="connsiteY2" fmla="*/ 2369457 h 2369457"/>
              <a:gd name="connsiteX3" fmla="*/ 2369457 w 4738914"/>
              <a:gd name="connsiteY3" fmla="*/ 609600 h 2369457"/>
              <a:gd name="connsiteX4" fmla="*/ 609600 w 4738914"/>
              <a:gd name="connsiteY4" fmla="*/ 2369457 h 2369457"/>
              <a:gd name="connsiteX5" fmla="*/ 0 w 4738914"/>
              <a:gd name="connsiteY5" fmla="*/ 2369457 h 2369457"/>
              <a:gd name="connsiteX6" fmla="*/ 2369457 w 4738914"/>
              <a:gd name="connsiteY6" fmla="*/ 0 h 236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8914" h="2369457">
                <a:moveTo>
                  <a:pt x="2369457" y="0"/>
                </a:moveTo>
                <a:cubicBezTo>
                  <a:pt x="3678072" y="0"/>
                  <a:pt x="4738914" y="1060842"/>
                  <a:pt x="4738914" y="2369457"/>
                </a:cubicBezTo>
                <a:lnTo>
                  <a:pt x="4129314" y="2369457"/>
                </a:lnTo>
                <a:cubicBezTo>
                  <a:pt x="4129314" y="1397515"/>
                  <a:pt x="3341399" y="609600"/>
                  <a:pt x="2369457" y="609600"/>
                </a:cubicBezTo>
                <a:cubicBezTo>
                  <a:pt x="1397515" y="609600"/>
                  <a:pt x="609600" y="1397515"/>
                  <a:pt x="609600" y="2369457"/>
                </a:cubicBezTo>
                <a:lnTo>
                  <a:pt x="0" y="2369457"/>
                </a:lnTo>
                <a:cubicBezTo>
                  <a:pt x="0" y="1060842"/>
                  <a:pt x="1060842" y="0"/>
                  <a:pt x="2369457" y="0"/>
                </a:cubicBezTo>
                <a:close/>
              </a:path>
            </a:pathLst>
          </a:cu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 rot="16200000" flipV="1">
            <a:off x="-1573326" y="-2019249"/>
            <a:ext cx="6293307" cy="3146654"/>
          </a:xfrm>
          <a:custGeom>
            <a:avLst/>
            <a:gdLst>
              <a:gd name="connsiteX0" fmla="*/ 2369457 w 4738914"/>
              <a:gd name="connsiteY0" fmla="*/ 0 h 2369457"/>
              <a:gd name="connsiteX1" fmla="*/ 4738914 w 4738914"/>
              <a:gd name="connsiteY1" fmla="*/ 2369457 h 2369457"/>
              <a:gd name="connsiteX2" fmla="*/ 4129314 w 4738914"/>
              <a:gd name="connsiteY2" fmla="*/ 2369457 h 2369457"/>
              <a:gd name="connsiteX3" fmla="*/ 2369457 w 4738914"/>
              <a:gd name="connsiteY3" fmla="*/ 609600 h 2369457"/>
              <a:gd name="connsiteX4" fmla="*/ 609600 w 4738914"/>
              <a:gd name="connsiteY4" fmla="*/ 2369457 h 2369457"/>
              <a:gd name="connsiteX5" fmla="*/ 0 w 4738914"/>
              <a:gd name="connsiteY5" fmla="*/ 2369457 h 2369457"/>
              <a:gd name="connsiteX6" fmla="*/ 2369457 w 4738914"/>
              <a:gd name="connsiteY6" fmla="*/ 0 h 236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8914" h="2369457">
                <a:moveTo>
                  <a:pt x="2369457" y="0"/>
                </a:moveTo>
                <a:cubicBezTo>
                  <a:pt x="3678072" y="0"/>
                  <a:pt x="4738914" y="1060842"/>
                  <a:pt x="4738914" y="2369457"/>
                </a:cubicBezTo>
                <a:lnTo>
                  <a:pt x="4129314" y="2369457"/>
                </a:lnTo>
                <a:cubicBezTo>
                  <a:pt x="4129314" y="1397515"/>
                  <a:pt x="3341399" y="609600"/>
                  <a:pt x="2369457" y="609600"/>
                </a:cubicBezTo>
                <a:cubicBezTo>
                  <a:pt x="1397515" y="609600"/>
                  <a:pt x="609600" y="1397515"/>
                  <a:pt x="609600" y="2369457"/>
                </a:cubicBezTo>
                <a:lnTo>
                  <a:pt x="0" y="2369457"/>
                </a:lnTo>
                <a:cubicBezTo>
                  <a:pt x="0" y="1060842"/>
                  <a:pt x="1060842" y="0"/>
                  <a:pt x="236945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 rot="10800000" flipV="1">
            <a:off x="-2090058" y="5102128"/>
            <a:ext cx="3511744" cy="1755872"/>
          </a:xfrm>
          <a:custGeom>
            <a:avLst/>
            <a:gdLst>
              <a:gd name="connsiteX0" fmla="*/ 2369457 w 4738914"/>
              <a:gd name="connsiteY0" fmla="*/ 0 h 2369457"/>
              <a:gd name="connsiteX1" fmla="*/ 4738914 w 4738914"/>
              <a:gd name="connsiteY1" fmla="*/ 2369457 h 2369457"/>
              <a:gd name="connsiteX2" fmla="*/ 4129314 w 4738914"/>
              <a:gd name="connsiteY2" fmla="*/ 2369457 h 2369457"/>
              <a:gd name="connsiteX3" fmla="*/ 2369457 w 4738914"/>
              <a:gd name="connsiteY3" fmla="*/ 609600 h 2369457"/>
              <a:gd name="connsiteX4" fmla="*/ 609600 w 4738914"/>
              <a:gd name="connsiteY4" fmla="*/ 2369457 h 2369457"/>
              <a:gd name="connsiteX5" fmla="*/ 0 w 4738914"/>
              <a:gd name="connsiteY5" fmla="*/ 2369457 h 2369457"/>
              <a:gd name="connsiteX6" fmla="*/ 2369457 w 4738914"/>
              <a:gd name="connsiteY6" fmla="*/ 0 h 236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8914" h="2369457">
                <a:moveTo>
                  <a:pt x="2369457" y="0"/>
                </a:moveTo>
                <a:cubicBezTo>
                  <a:pt x="3678072" y="0"/>
                  <a:pt x="4738914" y="1060842"/>
                  <a:pt x="4738914" y="2369457"/>
                </a:cubicBezTo>
                <a:lnTo>
                  <a:pt x="4129314" y="2369457"/>
                </a:lnTo>
                <a:cubicBezTo>
                  <a:pt x="4129314" y="1397515"/>
                  <a:pt x="3341399" y="609600"/>
                  <a:pt x="2369457" y="609600"/>
                </a:cubicBezTo>
                <a:cubicBezTo>
                  <a:pt x="1397515" y="609600"/>
                  <a:pt x="609600" y="1397515"/>
                  <a:pt x="609600" y="2369457"/>
                </a:cubicBezTo>
                <a:lnTo>
                  <a:pt x="0" y="2369457"/>
                </a:lnTo>
                <a:cubicBezTo>
                  <a:pt x="0" y="1060842"/>
                  <a:pt x="1060842" y="0"/>
                  <a:pt x="2369457" y="0"/>
                </a:cubicBezTo>
                <a:close/>
              </a:path>
            </a:pathLst>
          </a:custGeom>
          <a:solidFill>
            <a:srgbClr val="DA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-2430526" y="4698881"/>
            <a:ext cx="4286120" cy="428612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3721664" y="1315744"/>
            <a:ext cx="3786388" cy="3786384"/>
          </a:xfrm>
          <a:prstGeom prst="ellipse">
            <a:avLst/>
          </a:prstGeom>
          <a:solidFill>
            <a:srgbClr val="4F7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28109" y="1315744"/>
            <a:ext cx="309251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9900" dirty="0">
                <a:gradFill flip="none" rotWithShape="1">
                  <a:gsLst>
                    <a:gs pos="0">
                      <a:schemeClr val="bg1"/>
                    </a:gs>
                    <a:gs pos="75000">
                      <a:srgbClr val="4F7DE3">
                        <a:alpha val="0"/>
                      </a:srgbClr>
                    </a:gs>
                  </a:gsLst>
                  <a:lin ang="5400000" scaled="1"/>
                  <a:tileRect/>
                </a:gradFill>
              </a:rPr>
              <a:t>03</a:t>
            </a:r>
            <a:endParaRPr lang="zh-CN" altLang="en-US" sz="19900" dirty="0">
              <a:gradFill flip="none" rotWithShape="1">
                <a:gsLst>
                  <a:gs pos="0">
                    <a:schemeClr val="bg1"/>
                  </a:gs>
                  <a:gs pos="75000">
                    <a:srgbClr val="4F7DE3">
                      <a:alpha val="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161258" y="3208936"/>
            <a:ext cx="2907200" cy="1343887"/>
            <a:chOff x="6294451" y="2125874"/>
            <a:chExt cx="3400301" cy="1571829"/>
          </a:xfrm>
        </p:grpSpPr>
        <p:sp>
          <p:nvSpPr>
            <p:cNvPr id="26" name="矩形 25"/>
            <p:cNvSpPr/>
            <p:nvPr/>
          </p:nvSpPr>
          <p:spPr>
            <a:xfrm>
              <a:off x="6294451" y="2943115"/>
              <a:ext cx="3400301" cy="75458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1217295">
                <a:defRPr/>
              </a:pPr>
              <a:r>
                <a:rPr lang="zh-CN" altLang="en-US" sz="1800" dirty="0">
                  <a:solidFill>
                    <a:schemeClr val="bg1"/>
                  </a:solidFill>
                  <a:cs typeface="+mn-ea"/>
                  <a:sym typeface="+mn-lt"/>
                </a:rPr>
                <a:t>Communication scheme</a:t>
              </a:r>
            </a:p>
          </p:txBody>
        </p:sp>
        <p:sp>
          <p:nvSpPr>
            <p:cNvPr id="29" name="文本框 7"/>
            <p:cNvSpPr txBox="1"/>
            <p:nvPr/>
          </p:nvSpPr>
          <p:spPr>
            <a:xfrm>
              <a:off x="6693386" y="2125874"/>
              <a:ext cx="2602437" cy="8266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1217295"/>
              <a:r>
                <a:rPr lang="zh-CN" altLang="en-US" sz="4000" b="1" dirty="0">
                  <a:solidFill>
                    <a:schemeClr val="bg1"/>
                  </a:solidFill>
                  <a:latin typeface="+mn-ea"/>
                  <a:cs typeface="阿里巴巴普惠体 2.0 115 Black" panose="00020600040101010101" pitchFamily="18" charset="-122"/>
                  <a:sym typeface="+mn-lt"/>
                </a:rPr>
                <a:t>通信方案</a:t>
              </a:r>
            </a:p>
          </p:txBody>
        </p:sp>
      </p:grpSp>
      <p:sp>
        <p:nvSpPr>
          <p:cNvPr id="5" name="任意多边形: 形状 4"/>
          <p:cNvSpPr/>
          <p:nvPr/>
        </p:nvSpPr>
        <p:spPr>
          <a:xfrm rot="5400000" flipV="1">
            <a:off x="5419024" y="6123485"/>
            <a:ext cx="8862006" cy="4683946"/>
          </a:xfrm>
          <a:custGeom>
            <a:avLst/>
            <a:gdLst>
              <a:gd name="connsiteX0" fmla="*/ 2369457 w 4738914"/>
              <a:gd name="connsiteY0" fmla="*/ 0 h 2369457"/>
              <a:gd name="connsiteX1" fmla="*/ 4738914 w 4738914"/>
              <a:gd name="connsiteY1" fmla="*/ 2369457 h 2369457"/>
              <a:gd name="connsiteX2" fmla="*/ 4129314 w 4738914"/>
              <a:gd name="connsiteY2" fmla="*/ 2369457 h 2369457"/>
              <a:gd name="connsiteX3" fmla="*/ 2369457 w 4738914"/>
              <a:gd name="connsiteY3" fmla="*/ 609600 h 2369457"/>
              <a:gd name="connsiteX4" fmla="*/ 609600 w 4738914"/>
              <a:gd name="connsiteY4" fmla="*/ 2369457 h 2369457"/>
              <a:gd name="connsiteX5" fmla="*/ 0 w 4738914"/>
              <a:gd name="connsiteY5" fmla="*/ 2369457 h 2369457"/>
              <a:gd name="connsiteX6" fmla="*/ 2369457 w 4738914"/>
              <a:gd name="connsiteY6" fmla="*/ 0 h 236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8914" h="2369457">
                <a:moveTo>
                  <a:pt x="2369457" y="0"/>
                </a:moveTo>
                <a:cubicBezTo>
                  <a:pt x="3678072" y="0"/>
                  <a:pt x="4738914" y="1060842"/>
                  <a:pt x="4738914" y="2369457"/>
                </a:cubicBezTo>
                <a:lnTo>
                  <a:pt x="4129314" y="2369457"/>
                </a:lnTo>
                <a:cubicBezTo>
                  <a:pt x="4129314" y="1397515"/>
                  <a:pt x="3341399" y="609600"/>
                  <a:pt x="2369457" y="609600"/>
                </a:cubicBezTo>
                <a:cubicBezTo>
                  <a:pt x="1397515" y="609600"/>
                  <a:pt x="609600" y="1397515"/>
                  <a:pt x="609600" y="2369457"/>
                </a:cubicBezTo>
                <a:lnTo>
                  <a:pt x="0" y="2369457"/>
                </a:lnTo>
                <a:cubicBezTo>
                  <a:pt x="0" y="1060842"/>
                  <a:pt x="1060842" y="0"/>
                  <a:pt x="2369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 rot="16200000" flipV="1">
            <a:off x="473141" y="-473138"/>
            <a:ext cx="1020016" cy="1966292"/>
          </a:xfrm>
          <a:custGeom>
            <a:avLst/>
            <a:gdLst>
              <a:gd name="connsiteX0" fmla="*/ 1020016 w 1020016"/>
              <a:gd name="connsiteY0" fmla="*/ 839352 h 1966292"/>
              <a:gd name="connsiteX1" fmla="*/ 1020016 w 1020016"/>
              <a:gd name="connsiteY1" fmla="*/ 0 h 1966292"/>
              <a:gd name="connsiteX2" fmla="*/ 876786 w 1020016"/>
              <a:gd name="connsiteY2" fmla="*/ 107106 h 1966292"/>
              <a:gd name="connsiteX3" fmla="*/ 0 w 1020016"/>
              <a:gd name="connsiteY3" fmla="*/ 1966292 h 1966292"/>
              <a:gd name="connsiteX4" fmla="*/ 619868 w 1020016"/>
              <a:gd name="connsiteY4" fmla="*/ 1966292 h 1966292"/>
              <a:gd name="connsiteX5" fmla="*/ 925487 w 1020016"/>
              <a:gd name="connsiteY5" fmla="*/ 965765 h 196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0016" h="1966292">
                <a:moveTo>
                  <a:pt x="1020016" y="839352"/>
                </a:moveTo>
                <a:lnTo>
                  <a:pt x="1020016" y="0"/>
                </a:lnTo>
                <a:lnTo>
                  <a:pt x="876786" y="107106"/>
                </a:lnTo>
                <a:cubicBezTo>
                  <a:pt x="341311" y="549019"/>
                  <a:pt x="0" y="1217797"/>
                  <a:pt x="0" y="1966292"/>
                </a:cubicBezTo>
                <a:lnTo>
                  <a:pt x="619868" y="1966292"/>
                </a:lnTo>
                <a:cubicBezTo>
                  <a:pt x="619868" y="1595674"/>
                  <a:pt x="732535" y="1251371"/>
                  <a:pt x="925487" y="965765"/>
                </a:cubicBezTo>
                <a:close/>
              </a:path>
            </a:pathLst>
          </a:custGeom>
          <a:solidFill>
            <a:srgbClr val="4F7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3961" y="-107742"/>
            <a:ext cx="1236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gradFill flip="none" rotWithShape="1">
                  <a:gsLst>
                    <a:gs pos="0">
                      <a:schemeClr val="bg1"/>
                    </a:gs>
                    <a:gs pos="75000">
                      <a:srgbClr val="4F7DE3">
                        <a:alpha val="0"/>
                      </a:srgbClr>
                    </a:gs>
                  </a:gsLst>
                  <a:lin ang="5400000" scaled="1"/>
                  <a:tileRect/>
                </a:gradFill>
              </a:rPr>
              <a:t>03</a:t>
            </a:r>
            <a:endParaRPr lang="zh-CN" altLang="en-US" sz="7200" dirty="0">
              <a:gradFill flip="none" rotWithShape="1">
                <a:gsLst>
                  <a:gs pos="0">
                    <a:schemeClr val="bg1"/>
                  </a:gs>
                  <a:gs pos="75000">
                    <a:srgbClr val="4F7DE3">
                      <a:alpha val="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27356" y="292367"/>
            <a:ext cx="3909954" cy="475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Socket or DDS</a:t>
            </a:r>
          </a:p>
        </p:txBody>
      </p:sp>
      <p:sp>
        <p:nvSpPr>
          <p:cNvPr id="3" name="TextBox 29"/>
          <p:cNvSpPr txBox="1"/>
          <p:nvPr/>
        </p:nvSpPr>
        <p:spPr>
          <a:xfrm>
            <a:off x="2801117" y="2690040"/>
            <a:ext cx="1262884" cy="459105"/>
          </a:xfrm>
          <a:prstGeom prst="rect">
            <a:avLst/>
          </a:prstGeom>
          <a:noFill/>
        </p:spPr>
        <p:txBody>
          <a:bodyPr wrap="square" lIns="91311" tIns="45695" rIns="91311" bIns="45695" rtlCol="0" anchor="ctr">
            <a:spAutoFit/>
          </a:bodyPr>
          <a:lstStyle/>
          <a:p>
            <a:pPr algn="ctr" defTabSz="1217295"/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Socket</a:t>
            </a:r>
          </a:p>
        </p:txBody>
      </p:sp>
      <p:sp>
        <p:nvSpPr>
          <p:cNvPr id="6" name="TextBox 31"/>
          <p:cNvSpPr txBox="1"/>
          <p:nvPr/>
        </p:nvSpPr>
        <p:spPr>
          <a:xfrm>
            <a:off x="6252033" y="2723771"/>
            <a:ext cx="1202868" cy="459105"/>
          </a:xfrm>
          <a:prstGeom prst="rect">
            <a:avLst/>
          </a:prstGeom>
          <a:noFill/>
        </p:spPr>
        <p:txBody>
          <a:bodyPr wrap="square" lIns="91311" tIns="45695" rIns="91311" bIns="45695" rtlCol="0" anchor="ctr">
            <a:spAutoFit/>
          </a:bodyPr>
          <a:lstStyle/>
          <a:p>
            <a:pPr algn="ctr" defTabSz="1217295"/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DDS</a:t>
            </a:r>
          </a:p>
        </p:txBody>
      </p:sp>
      <p:sp>
        <p:nvSpPr>
          <p:cNvPr id="8" name="Freeform 4"/>
          <p:cNvSpPr/>
          <p:nvPr/>
        </p:nvSpPr>
        <p:spPr bwMode="auto">
          <a:xfrm>
            <a:off x="2256798" y="1765959"/>
            <a:ext cx="2329073" cy="2329832"/>
          </a:xfrm>
          <a:custGeom>
            <a:avLst/>
            <a:gdLst/>
            <a:ahLst/>
            <a:cxnLst/>
            <a:rect l="l" t="t" r="r" b="b"/>
            <a:pathLst>
              <a:path w="2628619" h="2628031">
                <a:moveTo>
                  <a:pt x="1316980" y="400615"/>
                </a:moveTo>
                <a:cubicBezTo>
                  <a:pt x="813885" y="400615"/>
                  <a:pt x="406046" y="809559"/>
                  <a:pt x="406046" y="1314016"/>
                </a:cubicBezTo>
                <a:cubicBezTo>
                  <a:pt x="406046" y="1818473"/>
                  <a:pt x="813885" y="2227417"/>
                  <a:pt x="1316980" y="2227417"/>
                </a:cubicBezTo>
                <a:cubicBezTo>
                  <a:pt x="1820075" y="2227417"/>
                  <a:pt x="2227914" y="1818473"/>
                  <a:pt x="2227914" y="1314016"/>
                </a:cubicBezTo>
                <a:cubicBezTo>
                  <a:pt x="2227914" y="809559"/>
                  <a:pt x="1820075" y="400615"/>
                  <a:pt x="1316980" y="400615"/>
                </a:cubicBezTo>
                <a:close/>
                <a:moveTo>
                  <a:pt x="1151586" y="0"/>
                </a:moveTo>
                <a:lnTo>
                  <a:pt x="1254227" y="145306"/>
                </a:lnTo>
                <a:lnTo>
                  <a:pt x="1316813" y="142801"/>
                </a:lnTo>
                <a:lnTo>
                  <a:pt x="1379399" y="145306"/>
                </a:lnTo>
                <a:lnTo>
                  <a:pt x="1482041" y="0"/>
                </a:lnTo>
                <a:lnTo>
                  <a:pt x="1522096" y="5011"/>
                </a:lnTo>
                <a:lnTo>
                  <a:pt x="1564654" y="12526"/>
                </a:lnTo>
                <a:lnTo>
                  <a:pt x="1617227" y="182885"/>
                </a:lnTo>
                <a:lnTo>
                  <a:pt x="1679813" y="200422"/>
                </a:lnTo>
                <a:lnTo>
                  <a:pt x="1707351" y="210443"/>
                </a:lnTo>
                <a:lnTo>
                  <a:pt x="1737392" y="220464"/>
                </a:lnTo>
                <a:lnTo>
                  <a:pt x="1880089" y="115243"/>
                </a:lnTo>
                <a:lnTo>
                  <a:pt x="1917640" y="132780"/>
                </a:lnTo>
                <a:lnTo>
                  <a:pt x="1955192" y="152822"/>
                </a:lnTo>
                <a:lnTo>
                  <a:pt x="1952689" y="333201"/>
                </a:lnTo>
                <a:lnTo>
                  <a:pt x="2002758" y="368275"/>
                </a:lnTo>
                <a:lnTo>
                  <a:pt x="2027792" y="388317"/>
                </a:lnTo>
                <a:lnTo>
                  <a:pt x="2052827" y="405854"/>
                </a:lnTo>
                <a:lnTo>
                  <a:pt x="2223061" y="348233"/>
                </a:lnTo>
                <a:lnTo>
                  <a:pt x="2253102" y="378296"/>
                </a:lnTo>
                <a:lnTo>
                  <a:pt x="2283144" y="408360"/>
                </a:lnTo>
                <a:lnTo>
                  <a:pt x="2225564" y="578718"/>
                </a:lnTo>
                <a:lnTo>
                  <a:pt x="2263116" y="626318"/>
                </a:lnTo>
                <a:lnTo>
                  <a:pt x="2298164" y="678929"/>
                </a:lnTo>
                <a:lnTo>
                  <a:pt x="2475909" y="676424"/>
                </a:lnTo>
                <a:lnTo>
                  <a:pt x="2495937" y="711498"/>
                </a:lnTo>
                <a:lnTo>
                  <a:pt x="2515964" y="749077"/>
                </a:lnTo>
                <a:lnTo>
                  <a:pt x="2408316" y="891877"/>
                </a:lnTo>
                <a:lnTo>
                  <a:pt x="2428343" y="952004"/>
                </a:lnTo>
                <a:lnTo>
                  <a:pt x="2438357" y="984572"/>
                </a:lnTo>
                <a:lnTo>
                  <a:pt x="2445868" y="1014636"/>
                </a:lnTo>
                <a:lnTo>
                  <a:pt x="2616102" y="1067246"/>
                </a:lnTo>
                <a:lnTo>
                  <a:pt x="2628619" y="1149920"/>
                </a:lnTo>
                <a:lnTo>
                  <a:pt x="2483419" y="1252637"/>
                </a:lnTo>
                <a:lnTo>
                  <a:pt x="2485923" y="1312763"/>
                </a:lnTo>
                <a:lnTo>
                  <a:pt x="2483419" y="1375395"/>
                </a:lnTo>
                <a:lnTo>
                  <a:pt x="2628619" y="1478111"/>
                </a:lnTo>
                <a:lnTo>
                  <a:pt x="2623612" y="1520701"/>
                </a:lnTo>
                <a:lnTo>
                  <a:pt x="2616102" y="1560785"/>
                </a:lnTo>
                <a:lnTo>
                  <a:pt x="2445868" y="1615901"/>
                </a:lnTo>
                <a:lnTo>
                  <a:pt x="2428343" y="1676028"/>
                </a:lnTo>
                <a:lnTo>
                  <a:pt x="2418330" y="1706091"/>
                </a:lnTo>
                <a:lnTo>
                  <a:pt x="2408316" y="1736154"/>
                </a:lnTo>
                <a:lnTo>
                  <a:pt x="2515964" y="1878955"/>
                </a:lnTo>
                <a:lnTo>
                  <a:pt x="2495937" y="1916534"/>
                </a:lnTo>
                <a:lnTo>
                  <a:pt x="2475909" y="1951608"/>
                </a:lnTo>
                <a:lnTo>
                  <a:pt x="2298164" y="1949102"/>
                </a:lnTo>
                <a:lnTo>
                  <a:pt x="2263116" y="2001713"/>
                </a:lnTo>
                <a:lnTo>
                  <a:pt x="2245592" y="2026766"/>
                </a:lnTo>
                <a:lnTo>
                  <a:pt x="2225564" y="2049313"/>
                </a:lnTo>
                <a:lnTo>
                  <a:pt x="2283144" y="2219672"/>
                </a:lnTo>
                <a:lnTo>
                  <a:pt x="2253102" y="2252240"/>
                </a:lnTo>
                <a:lnTo>
                  <a:pt x="2223061" y="2282304"/>
                </a:lnTo>
                <a:lnTo>
                  <a:pt x="2052827" y="2224682"/>
                </a:lnTo>
                <a:lnTo>
                  <a:pt x="2002758" y="2262261"/>
                </a:lnTo>
                <a:lnTo>
                  <a:pt x="1952689" y="2297335"/>
                </a:lnTo>
                <a:lnTo>
                  <a:pt x="1955192" y="2475210"/>
                </a:lnTo>
                <a:lnTo>
                  <a:pt x="1917640" y="2495252"/>
                </a:lnTo>
                <a:lnTo>
                  <a:pt x="1880089" y="2512789"/>
                </a:lnTo>
                <a:lnTo>
                  <a:pt x="1737392" y="2407567"/>
                </a:lnTo>
                <a:lnTo>
                  <a:pt x="1679813" y="2427609"/>
                </a:lnTo>
                <a:lnTo>
                  <a:pt x="1647268" y="2435125"/>
                </a:lnTo>
                <a:lnTo>
                  <a:pt x="1617227" y="2445146"/>
                </a:lnTo>
                <a:lnTo>
                  <a:pt x="1564654" y="2615505"/>
                </a:lnTo>
                <a:lnTo>
                  <a:pt x="1482041" y="2628031"/>
                </a:lnTo>
                <a:lnTo>
                  <a:pt x="1379399" y="2482725"/>
                </a:lnTo>
                <a:lnTo>
                  <a:pt x="1316813" y="2482725"/>
                </a:lnTo>
                <a:lnTo>
                  <a:pt x="1254227" y="2482725"/>
                </a:lnTo>
                <a:lnTo>
                  <a:pt x="1151586" y="2628031"/>
                </a:lnTo>
                <a:lnTo>
                  <a:pt x="1109027" y="2623021"/>
                </a:lnTo>
                <a:lnTo>
                  <a:pt x="1066469" y="2615505"/>
                </a:lnTo>
                <a:lnTo>
                  <a:pt x="1013896" y="2445146"/>
                </a:lnTo>
                <a:lnTo>
                  <a:pt x="953813" y="2427609"/>
                </a:lnTo>
                <a:lnTo>
                  <a:pt x="923772" y="2417588"/>
                </a:lnTo>
                <a:lnTo>
                  <a:pt x="896234" y="2407567"/>
                </a:lnTo>
                <a:lnTo>
                  <a:pt x="753538" y="2512789"/>
                </a:lnTo>
                <a:lnTo>
                  <a:pt x="715986" y="2495252"/>
                </a:lnTo>
                <a:lnTo>
                  <a:pt x="678434" y="2475210"/>
                </a:lnTo>
                <a:lnTo>
                  <a:pt x="680938" y="2297335"/>
                </a:lnTo>
                <a:lnTo>
                  <a:pt x="630869" y="2262261"/>
                </a:lnTo>
                <a:lnTo>
                  <a:pt x="605834" y="2242219"/>
                </a:lnTo>
                <a:lnTo>
                  <a:pt x="580800" y="2224682"/>
                </a:lnTo>
                <a:lnTo>
                  <a:pt x="410566" y="2282304"/>
                </a:lnTo>
                <a:lnTo>
                  <a:pt x="380524" y="2252240"/>
                </a:lnTo>
                <a:lnTo>
                  <a:pt x="350483" y="2219672"/>
                </a:lnTo>
                <a:lnTo>
                  <a:pt x="408062" y="2049313"/>
                </a:lnTo>
                <a:lnTo>
                  <a:pt x="370510" y="2001713"/>
                </a:lnTo>
                <a:lnTo>
                  <a:pt x="335462" y="1949102"/>
                </a:lnTo>
                <a:lnTo>
                  <a:pt x="157717" y="1951608"/>
                </a:lnTo>
                <a:lnTo>
                  <a:pt x="137690" y="1916534"/>
                </a:lnTo>
                <a:lnTo>
                  <a:pt x="117662" y="1878955"/>
                </a:lnTo>
                <a:lnTo>
                  <a:pt x="225310" y="1736154"/>
                </a:lnTo>
                <a:lnTo>
                  <a:pt x="205283" y="1676028"/>
                </a:lnTo>
                <a:lnTo>
                  <a:pt x="195269" y="1645964"/>
                </a:lnTo>
                <a:lnTo>
                  <a:pt x="187759" y="1615901"/>
                </a:lnTo>
                <a:lnTo>
                  <a:pt x="15021" y="1560785"/>
                </a:lnTo>
                <a:lnTo>
                  <a:pt x="0" y="1478111"/>
                </a:lnTo>
                <a:lnTo>
                  <a:pt x="150207" y="1375395"/>
                </a:lnTo>
                <a:lnTo>
                  <a:pt x="147703" y="1312763"/>
                </a:lnTo>
                <a:lnTo>
                  <a:pt x="150207" y="1252637"/>
                </a:lnTo>
                <a:lnTo>
                  <a:pt x="0" y="1149920"/>
                </a:lnTo>
                <a:lnTo>
                  <a:pt x="7510" y="1107331"/>
                </a:lnTo>
                <a:lnTo>
                  <a:pt x="15021" y="1067246"/>
                </a:lnTo>
                <a:lnTo>
                  <a:pt x="187759" y="1014636"/>
                </a:lnTo>
                <a:lnTo>
                  <a:pt x="205283" y="952004"/>
                </a:lnTo>
                <a:lnTo>
                  <a:pt x="215297" y="921941"/>
                </a:lnTo>
                <a:lnTo>
                  <a:pt x="225310" y="891877"/>
                </a:lnTo>
                <a:lnTo>
                  <a:pt x="117662" y="749077"/>
                </a:lnTo>
                <a:lnTo>
                  <a:pt x="137690" y="711498"/>
                </a:lnTo>
                <a:lnTo>
                  <a:pt x="157717" y="676424"/>
                </a:lnTo>
                <a:lnTo>
                  <a:pt x="335462" y="678929"/>
                </a:lnTo>
                <a:lnTo>
                  <a:pt x="370510" y="626318"/>
                </a:lnTo>
                <a:lnTo>
                  <a:pt x="388034" y="601266"/>
                </a:lnTo>
                <a:lnTo>
                  <a:pt x="408062" y="578718"/>
                </a:lnTo>
                <a:lnTo>
                  <a:pt x="350483" y="408360"/>
                </a:lnTo>
                <a:lnTo>
                  <a:pt x="380524" y="378296"/>
                </a:lnTo>
                <a:lnTo>
                  <a:pt x="410566" y="348233"/>
                </a:lnTo>
                <a:lnTo>
                  <a:pt x="580800" y="405854"/>
                </a:lnTo>
                <a:lnTo>
                  <a:pt x="630869" y="368275"/>
                </a:lnTo>
                <a:lnTo>
                  <a:pt x="680938" y="333201"/>
                </a:lnTo>
                <a:lnTo>
                  <a:pt x="678434" y="152822"/>
                </a:lnTo>
                <a:lnTo>
                  <a:pt x="715986" y="132780"/>
                </a:lnTo>
                <a:lnTo>
                  <a:pt x="753538" y="115243"/>
                </a:lnTo>
                <a:lnTo>
                  <a:pt x="896234" y="220464"/>
                </a:lnTo>
                <a:lnTo>
                  <a:pt x="953813" y="200422"/>
                </a:lnTo>
                <a:lnTo>
                  <a:pt x="983855" y="190401"/>
                </a:lnTo>
                <a:lnTo>
                  <a:pt x="1013896" y="182885"/>
                </a:lnTo>
                <a:lnTo>
                  <a:pt x="1066469" y="12526"/>
                </a:ln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0" tIns="45695" rIns="0" bIns="45695" anchor="ctr"/>
          <a:lstStyle/>
          <a:p>
            <a:pPr algn="ctr" defTabSz="911860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2800" kern="0" dirty="0">
              <a:solidFill>
                <a:srgbClr val="509AA2"/>
              </a:solidFill>
              <a:cs typeface="+mn-ea"/>
              <a:sym typeface="+mn-lt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4245689" y="3035816"/>
            <a:ext cx="1840939" cy="1841541"/>
          </a:xfrm>
          <a:custGeom>
            <a:avLst/>
            <a:gdLst/>
            <a:ahLst/>
            <a:cxnLst/>
            <a:rect l="l" t="t" r="r" b="b"/>
            <a:pathLst>
              <a:path w="1487948" h="1487615">
                <a:moveTo>
                  <a:pt x="743975" y="297790"/>
                </a:moveTo>
                <a:cubicBezTo>
                  <a:pt x="496116" y="297790"/>
                  <a:pt x="295186" y="497479"/>
                  <a:pt x="295186" y="743808"/>
                </a:cubicBezTo>
                <a:cubicBezTo>
                  <a:pt x="295186" y="990137"/>
                  <a:pt x="496116" y="1189826"/>
                  <a:pt x="743975" y="1189826"/>
                </a:cubicBezTo>
                <a:cubicBezTo>
                  <a:pt x="991834" y="1189826"/>
                  <a:pt x="1192764" y="990137"/>
                  <a:pt x="1192764" y="743808"/>
                </a:cubicBezTo>
                <a:cubicBezTo>
                  <a:pt x="1192764" y="497479"/>
                  <a:pt x="991834" y="297790"/>
                  <a:pt x="743975" y="297790"/>
                </a:cubicBezTo>
                <a:close/>
                <a:moveTo>
                  <a:pt x="693753" y="0"/>
                </a:moveTo>
                <a:lnTo>
                  <a:pt x="770837" y="149228"/>
                </a:lnTo>
                <a:lnTo>
                  <a:pt x="801203" y="151560"/>
                </a:lnTo>
                <a:lnTo>
                  <a:pt x="829233" y="153891"/>
                </a:lnTo>
                <a:lnTo>
                  <a:pt x="857264" y="158555"/>
                </a:lnTo>
                <a:lnTo>
                  <a:pt x="885294" y="163218"/>
                </a:lnTo>
                <a:lnTo>
                  <a:pt x="997416" y="41970"/>
                </a:lnTo>
                <a:lnTo>
                  <a:pt x="1018439" y="48965"/>
                </a:lnTo>
                <a:lnTo>
                  <a:pt x="1037126" y="58292"/>
                </a:lnTo>
                <a:lnTo>
                  <a:pt x="1076835" y="74614"/>
                </a:lnTo>
                <a:lnTo>
                  <a:pt x="1069828" y="240164"/>
                </a:lnTo>
                <a:lnTo>
                  <a:pt x="1093186" y="256485"/>
                </a:lnTo>
                <a:lnTo>
                  <a:pt x="1116545" y="272807"/>
                </a:lnTo>
                <a:lnTo>
                  <a:pt x="1139904" y="291461"/>
                </a:lnTo>
                <a:lnTo>
                  <a:pt x="1160927" y="312446"/>
                </a:lnTo>
                <a:lnTo>
                  <a:pt x="1312758" y="261149"/>
                </a:lnTo>
                <a:lnTo>
                  <a:pt x="1340789" y="298456"/>
                </a:lnTo>
                <a:lnTo>
                  <a:pt x="1352468" y="317109"/>
                </a:lnTo>
                <a:lnTo>
                  <a:pt x="1368819" y="335763"/>
                </a:lnTo>
                <a:lnTo>
                  <a:pt x="1280056" y="468669"/>
                </a:lnTo>
                <a:lnTo>
                  <a:pt x="1287064" y="480327"/>
                </a:lnTo>
                <a:lnTo>
                  <a:pt x="1294071" y="496649"/>
                </a:lnTo>
                <a:lnTo>
                  <a:pt x="1305750" y="522298"/>
                </a:lnTo>
                <a:lnTo>
                  <a:pt x="1315094" y="547946"/>
                </a:lnTo>
                <a:lnTo>
                  <a:pt x="1324437" y="575926"/>
                </a:lnTo>
                <a:lnTo>
                  <a:pt x="1476269" y="608570"/>
                </a:lnTo>
                <a:lnTo>
                  <a:pt x="1483276" y="652872"/>
                </a:lnTo>
                <a:lnTo>
                  <a:pt x="1487948" y="701837"/>
                </a:lnTo>
                <a:lnTo>
                  <a:pt x="1350132" y="774120"/>
                </a:lnTo>
                <a:lnTo>
                  <a:pt x="1347796" y="802100"/>
                </a:lnTo>
                <a:lnTo>
                  <a:pt x="1345460" y="830080"/>
                </a:lnTo>
                <a:lnTo>
                  <a:pt x="1340789" y="855729"/>
                </a:lnTo>
                <a:lnTo>
                  <a:pt x="1333781" y="886040"/>
                </a:lnTo>
                <a:lnTo>
                  <a:pt x="1448238" y="988635"/>
                </a:lnTo>
                <a:lnTo>
                  <a:pt x="1431887" y="1032937"/>
                </a:lnTo>
                <a:lnTo>
                  <a:pt x="1410865" y="1077239"/>
                </a:lnTo>
                <a:lnTo>
                  <a:pt x="1259033" y="1067912"/>
                </a:lnTo>
                <a:lnTo>
                  <a:pt x="1242682" y="1093560"/>
                </a:lnTo>
                <a:lnTo>
                  <a:pt x="1226331" y="1116877"/>
                </a:lnTo>
                <a:lnTo>
                  <a:pt x="1209980" y="1137862"/>
                </a:lnTo>
                <a:lnTo>
                  <a:pt x="1191293" y="1158848"/>
                </a:lnTo>
                <a:lnTo>
                  <a:pt x="1235674" y="1303412"/>
                </a:lnTo>
                <a:lnTo>
                  <a:pt x="1198301" y="1336056"/>
                </a:lnTo>
                <a:lnTo>
                  <a:pt x="1179614" y="1350046"/>
                </a:lnTo>
                <a:lnTo>
                  <a:pt x="1158591" y="1364036"/>
                </a:lnTo>
                <a:lnTo>
                  <a:pt x="1030118" y="1282427"/>
                </a:lnTo>
                <a:lnTo>
                  <a:pt x="1006759" y="1294085"/>
                </a:lnTo>
                <a:lnTo>
                  <a:pt x="981065" y="1305744"/>
                </a:lnTo>
                <a:lnTo>
                  <a:pt x="955370" y="1315071"/>
                </a:lnTo>
                <a:lnTo>
                  <a:pt x="927340" y="1324397"/>
                </a:lnTo>
                <a:lnTo>
                  <a:pt x="892302" y="1475957"/>
                </a:lnTo>
                <a:lnTo>
                  <a:pt x="845584" y="1482952"/>
                </a:lnTo>
                <a:lnTo>
                  <a:pt x="798867" y="1487615"/>
                </a:lnTo>
                <a:lnTo>
                  <a:pt x="728791" y="1350046"/>
                </a:lnTo>
                <a:lnTo>
                  <a:pt x="700761" y="1350046"/>
                </a:lnTo>
                <a:lnTo>
                  <a:pt x="672730" y="1345382"/>
                </a:lnTo>
                <a:lnTo>
                  <a:pt x="642364" y="1343051"/>
                </a:lnTo>
                <a:lnTo>
                  <a:pt x="616669" y="1336056"/>
                </a:lnTo>
                <a:lnTo>
                  <a:pt x="511555" y="1450308"/>
                </a:lnTo>
                <a:lnTo>
                  <a:pt x="488197" y="1443313"/>
                </a:lnTo>
                <a:lnTo>
                  <a:pt x="467174" y="1436318"/>
                </a:lnTo>
                <a:lnTo>
                  <a:pt x="422792" y="1417665"/>
                </a:lnTo>
                <a:lnTo>
                  <a:pt x="429800" y="1259110"/>
                </a:lnTo>
                <a:lnTo>
                  <a:pt x="406441" y="1242788"/>
                </a:lnTo>
                <a:lnTo>
                  <a:pt x="383083" y="1226467"/>
                </a:lnTo>
                <a:lnTo>
                  <a:pt x="362060" y="1210145"/>
                </a:lnTo>
                <a:lnTo>
                  <a:pt x="341037" y="1191491"/>
                </a:lnTo>
                <a:lnTo>
                  <a:pt x="184534" y="1238125"/>
                </a:lnTo>
                <a:lnTo>
                  <a:pt x="156503" y="1205481"/>
                </a:lnTo>
                <a:lnTo>
                  <a:pt x="130809" y="1170506"/>
                </a:lnTo>
                <a:lnTo>
                  <a:pt x="219572" y="1032937"/>
                </a:lnTo>
                <a:lnTo>
                  <a:pt x="207893" y="1007288"/>
                </a:lnTo>
                <a:lnTo>
                  <a:pt x="193877" y="981640"/>
                </a:lnTo>
                <a:lnTo>
                  <a:pt x="182198" y="955991"/>
                </a:lnTo>
                <a:lnTo>
                  <a:pt x="172854" y="928011"/>
                </a:lnTo>
                <a:lnTo>
                  <a:pt x="14015" y="893036"/>
                </a:lnTo>
                <a:lnTo>
                  <a:pt x="7008" y="848734"/>
                </a:lnTo>
                <a:lnTo>
                  <a:pt x="0" y="806763"/>
                </a:lnTo>
                <a:lnTo>
                  <a:pt x="147160" y="732149"/>
                </a:lnTo>
                <a:lnTo>
                  <a:pt x="149496" y="701837"/>
                </a:lnTo>
                <a:lnTo>
                  <a:pt x="151832" y="671525"/>
                </a:lnTo>
                <a:lnTo>
                  <a:pt x="156503" y="643545"/>
                </a:lnTo>
                <a:lnTo>
                  <a:pt x="161175" y="615565"/>
                </a:lnTo>
                <a:lnTo>
                  <a:pt x="39710" y="501312"/>
                </a:lnTo>
                <a:lnTo>
                  <a:pt x="53725" y="461674"/>
                </a:lnTo>
                <a:lnTo>
                  <a:pt x="70076" y="424367"/>
                </a:lnTo>
                <a:lnTo>
                  <a:pt x="238259" y="431362"/>
                </a:lnTo>
                <a:lnTo>
                  <a:pt x="254610" y="408045"/>
                </a:lnTo>
                <a:lnTo>
                  <a:pt x="273297" y="384728"/>
                </a:lnTo>
                <a:lnTo>
                  <a:pt x="289648" y="361411"/>
                </a:lnTo>
                <a:lnTo>
                  <a:pt x="310671" y="340426"/>
                </a:lnTo>
                <a:lnTo>
                  <a:pt x="259282" y="177208"/>
                </a:lnTo>
                <a:lnTo>
                  <a:pt x="289648" y="151560"/>
                </a:lnTo>
                <a:lnTo>
                  <a:pt x="322350" y="128243"/>
                </a:lnTo>
                <a:lnTo>
                  <a:pt x="467174" y="219179"/>
                </a:lnTo>
                <a:lnTo>
                  <a:pt x="492868" y="205188"/>
                </a:lnTo>
                <a:lnTo>
                  <a:pt x="518563" y="193530"/>
                </a:lnTo>
                <a:lnTo>
                  <a:pt x="546593" y="184203"/>
                </a:lnTo>
                <a:lnTo>
                  <a:pt x="574624" y="174876"/>
                </a:lnTo>
                <a:lnTo>
                  <a:pt x="609662" y="9327"/>
                </a:lnTo>
                <a:lnTo>
                  <a:pt x="630685" y="6995"/>
                </a:lnTo>
                <a:lnTo>
                  <a:pt x="651707" y="2332"/>
                </a:lnTo>
                <a:close/>
              </a:path>
            </a:pathLst>
          </a:custGeom>
          <a:solidFill>
            <a:schemeClr val="accent2"/>
          </a:solidFill>
          <a:ln w="3175" cap="flat" cmpd="sng" algn="ctr">
            <a:noFill/>
            <a:prstDash val="solid"/>
          </a:ln>
          <a:effectLst/>
        </p:spPr>
        <p:txBody>
          <a:bodyPr lIns="0" tIns="45695" rIns="0" bIns="45695" anchor="ctr"/>
          <a:lstStyle/>
          <a:p>
            <a:pPr algn="ctr" defTabSz="911860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2800" kern="0" dirty="0">
              <a:solidFill>
                <a:srgbClr val="509AA2"/>
              </a:solidFill>
              <a:cs typeface="+mn-ea"/>
              <a:sym typeface="+mn-lt"/>
            </a:endParaRPr>
          </a:p>
        </p:txBody>
      </p:sp>
      <p:sp>
        <p:nvSpPr>
          <p:cNvPr id="11" name="Freeform 8"/>
          <p:cNvSpPr/>
          <p:nvPr/>
        </p:nvSpPr>
        <p:spPr bwMode="auto">
          <a:xfrm>
            <a:off x="719411" y="3213828"/>
            <a:ext cx="2031876" cy="2031333"/>
          </a:xfrm>
          <a:custGeom>
            <a:avLst/>
            <a:gdLst/>
            <a:ahLst/>
            <a:cxnLst/>
            <a:rect l="l" t="t" r="r" b="b"/>
            <a:pathLst>
              <a:path w="2075647" h="2080525">
                <a:moveTo>
                  <a:pt x="1036488" y="349870"/>
                </a:moveTo>
                <a:cubicBezTo>
                  <a:pt x="655847" y="349870"/>
                  <a:pt x="347277" y="658371"/>
                  <a:pt x="347277" y="1038927"/>
                </a:cubicBezTo>
                <a:cubicBezTo>
                  <a:pt x="347277" y="1419483"/>
                  <a:pt x="655847" y="1727984"/>
                  <a:pt x="1036488" y="1727984"/>
                </a:cubicBezTo>
                <a:cubicBezTo>
                  <a:pt x="1417129" y="1727984"/>
                  <a:pt x="1725699" y="1419483"/>
                  <a:pt x="1725699" y="1038927"/>
                </a:cubicBezTo>
                <a:cubicBezTo>
                  <a:pt x="1725699" y="658371"/>
                  <a:pt x="1417129" y="349870"/>
                  <a:pt x="1036488" y="349870"/>
                </a:cubicBezTo>
                <a:close/>
                <a:moveTo>
                  <a:pt x="1096908" y="0"/>
                </a:moveTo>
                <a:lnTo>
                  <a:pt x="1138010" y="2569"/>
                </a:lnTo>
                <a:lnTo>
                  <a:pt x="1179112" y="7706"/>
                </a:lnTo>
                <a:lnTo>
                  <a:pt x="1230489" y="174661"/>
                </a:lnTo>
                <a:lnTo>
                  <a:pt x="1261315" y="182367"/>
                </a:lnTo>
                <a:lnTo>
                  <a:pt x="1292142" y="192641"/>
                </a:lnTo>
                <a:lnTo>
                  <a:pt x="1322968" y="200347"/>
                </a:lnTo>
                <a:lnTo>
                  <a:pt x="1353795" y="213190"/>
                </a:lnTo>
                <a:lnTo>
                  <a:pt x="1487376" y="100173"/>
                </a:lnTo>
                <a:lnTo>
                  <a:pt x="1523340" y="118153"/>
                </a:lnTo>
                <a:lnTo>
                  <a:pt x="1559304" y="138702"/>
                </a:lnTo>
                <a:lnTo>
                  <a:pt x="1538753" y="313363"/>
                </a:lnTo>
                <a:lnTo>
                  <a:pt x="1569580" y="333912"/>
                </a:lnTo>
                <a:lnTo>
                  <a:pt x="1595269" y="354460"/>
                </a:lnTo>
                <a:lnTo>
                  <a:pt x="1618388" y="375008"/>
                </a:lnTo>
                <a:lnTo>
                  <a:pt x="1644077" y="398125"/>
                </a:lnTo>
                <a:lnTo>
                  <a:pt x="1811054" y="344186"/>
                </a:lnTo>
                <a:lnTo>
                  <a:pt x="1836742" y="375008"/>
                </a:lnTo>
                <a:lnTo>
                  <a:pt x="1862431" y="405831"/>
                </a:lnTo>
                <a:lnTo>
                  <a:pt x="1777658" y="562512"/>
                </a:lnTo>
                <a:lnTo>
                  <a:pt x="1811054" y="619021"/>
                </a:lnTo>
                <a:lnTo>
                  <a:pt x="1823898" y="647275"/>
                </a:lnTo>
                <a:lnTo>
                  <a:pt x="1839311" y="678097"/>
                </a:lnTo>
                <a:lnTo>
                  <a:pt x="2019132" y="693508"/>
                </a:lnTo>
                <a:lnTo>
                  <a:pt x="2031976" y="732037"/>
                </a:lnTo>
                <a:lnTo>
                  <a:pt x="2042252" y="770565"/>
                </a:lnTo>
                <a:lnTo>
                  <a:pt x="1900964" y="881013"/>
                </a:lnTo>
                <a:lnTo>
                  <a:pt x="1906102" y="914404"/>
                </a:lnTo>
                <a:lnTo>
                  <a:pt x="1911240" y="945226"/>
                </a:lnTo>
                <a:lnTo>
                  <a:pt x="1913808" y="981186"/>
                </a:lnTo>
                <a:lnTo>
                  <a:pt x="1913808" y="1014577"/>
                </a:lnTo>
                <a:lnTo>
                  <a:pt x="2075647" y="1096771"/>
                </a:lnTo>
                <a:lnTo>
                  <a:pt x="2073078" y="1135299"/>
                </a:lnTo>
                <a:lnTo>
                  <a:pt x="2067941" y="1173827"/>
                </a:lnTo>
                <a:lnTo>
                  <a:pt x="1893257" y="1225198"/>
                </a:lnTo>
                <a:lnTo>
                  <a:pt x="1885551" y="1258589"/>
                </a:lnTo>
                <a:lnTo>
                  <a:pt x="1875275" y="1289412"/>
                </a:lnTo>
                <a:lnTo>
                  <a:pt x="1865000" y="1320235"/>
                </a:lnTo>
                <a:lnTo>
                  <a:pt x="1854724" y="1351057"/>
                </a:lnTo>
                <a:lnTo>
                  <a:pt x="1975461" y="1494896"/>
                </a:lnTo>
                <a:lnTo>
                  <a:pt x="1957479" y="1528287"/>
                </a:lnTo>
                <a:lnTo>
                  <a:pt x="1942066" y="1559110"/>
                </a:lnTo>
                <a:lnTo>
                  <a:pt x="1754538" y="1538561"/>
                </a:lnTo>
                <a:lnTo>
                  <a:pt x="1736556" y="1564247"/>
                </a:lnTo>
                <a:lnTo>
                  <a:pt x="1716005" y="1592501"/>
                </a:lnTo>
                <a:lnTo>
                  <a:pt x="1692886" y="1615618"/>
                </a:lnTo>
                <a:lnTo>
                  <a:pt x="1672335" y="1641303"/>
                </a:lnTo>
                <a:lnTo>
                  <a:pt x="1728850" y="1821102"/>
                </a:lnTo>
                <a:lnTo>
                  <a:pt x="1700592" y="1844219"/>
                </a:lnTo>
                <a:lnTo>
                  <a:pt x="1672335" y="1864767"/>
                </a:lnTo>
                <a:lnTo>
                  <a:pt x="1507927" y="1774868"/>
                </a:lnTo>
                <a:lnTo>
                  <a:pt x="1451412" y="1808259"/>
                </a:lnTo>
                <a:lnTo>
                  <a:pt x="1420585" y="1823670"/>
                </a:lnTo>
                <a:lnTo>
                  <a:pt x="1392328" y="1839081"/>
                </a:lnTo>
                <a:lnTo>
                  <a:pt x="1374346" y="2026586"/>
                </a:lnTo>
                <a:lnTo>
                  <a:pt x="1340950" y="2039428"/>
                </a:lnTo>
                <a:lnTo>
                  <a:pt x="1307555" y="2047134"/>
                </a:lnTo>
                <a:lnTo>
                  <a:pt x="1186818" y="1898158"/>
                </a:lnTo>
                <a:lnTo>
                  <a:pt x="1155992" y="1903295"/>
                </a:lnTo>
                <a:lnTo>
                  <a:pt x="1122596" y="1908432"/>
                </a:lnTo>
                <a:lnTo>
                  <a:pt x="1091770" y="1911001"/>
                </a:lnTo>
                <a:lnTo>
                  <a:pt x="1058375" y="1911001"/>
                </a:lnTo>
                <a:lnTo>
                  <a:pt x="971033" y="2080525"/>
                </a:lnTo>
                <a:lnTo>
                  <a:pt x="935069" y="2077957"/>
                </a:lnTo>
                <a:lnTo>
                  <a:pt x="901674" y="2072819"/>
                </a:lnTo>
                <a:lnTo>
                  <a:pt x="845158" y="1890452"/>
                </a:lnTo>
                <a:lnTo>
                  <a:pt x="814332" y="1882747"/>
                </a:lnTo>
                <a:lnTo>
                  <a:pt x="780937" y="1875041"/>
                </a:lnTo>
                <a:lnTo>
                  <a:pt x="750110" y="1864767"/>
                </a:lnTo>
                <a:lnTo>
                  <a:pt x="719284" y="1851924"/>
                </a:lnTo>
                <a:lnTo>
                  <a:pt x="577996" y="1975215"/>
                </a:lnTo>
                <a:lnTo>
                  <a:pt x="544601" y="1959803"/>
                </a:lnTo>
                <a:lnTo>
                  <a:pt x="511205" y="1939255"/>
                </a:lnTo>
                <a:lnTo>
                  <a:pt x="531756" y="1754319"/>
                </a:lnTo>
                <a:lnTo>
                  <a:pt x="506068" y="1733771"/>
                </a:lnTo>
                <a:lnTo>
                  <a:pt x="480379" y="1713223"/>
                </a:lnTo>
                <a:lnTo>
                  <a:pt x="454690" y="1690106"/>
                </a:lnTo>
                <a:lnTo>
                  <a:pt x="431570" y="1669557"/>
                </a:lnTo>
                <a:lnTo>
                  <a:pt x="254318" y="1726065"/>
                </a:lnTo>
                <a:lnTo>
                  <a:pt x="231198" y="1697811"/>
                </a:lnTo>
                <a:lnTo>
                  <a:pt x="208079" y="1666989"/>
                </a:lnTo>
                <a:lnTo>
                  <a:pt x="297989" y="1505170"/>
                </a:lnTo>
                <a:lnTo>
                  <a:pt x="264594" y="1446093"/>
                </a:lnTo>
                <a:lnTo>
                  <a:pt x="249181" y="1417839"/>
                </a:lnTo>
                <a:lnTo>
                  <a:pt x="236336" y="1387017"/>
                </a:lnTo>
                <a:lnTo>
                  <a:pt x="51378" y="1371606"/>
                </a:lnTo>
                <a:lnTo>
                  <a:pt x="41102" y="1338214"/>
                </a:lnTo>
                <a:lnTo>
                  <a:pt x="30827" y="1302255"/>
                </a:lnTo>
                <a:lnTo>
                  <a:pt x="172114" y="1184101"/>
                </a:lnTo>
                <a:lnTo>
                  <a:pt x="166977" y="1153279"/>
                </a:lnTo>
                <a:lnTo>
                  <a:pt x="164408" y="1119888"/>
                </a:lnTo>
                <a:lnTo>
                  <a:pt x="161839" y="1086497"/>
                </a:lnTo>
                <a:lnTo>
                  <a:pt x="159270" y="1053105"/>
                </a:lnTo>
                <a:lnTo>
                  <a:pt x="0" y="970912"/>
                </a:lnTo>
                <a:lnTo>
                  <a:pt x="2569" y="929815"/>
                </a:lnTo>
                <a:lnTo>
                  <a:pt x="7707" y="893855"/>
                </a:lnTo>
                <a:lnTo>
                  <a:pt x="179821" y="842484"/>
                </a:lnTo>
                <a:lnTo>
                  <a:pt x="187528" y="811662"/>
                </a:lnTo>
                <a:lnTo>
                  <a:pt x="200372" y="778271"/>
                </a:lnTo>
                <a:lnTo>
                  <a:pt x="210647" y="747448"/>
                </a:lnTo>
                <a:lnTo>
                  <a:pt x="220923" y="714057"/>
                </a:lnTo>
                <a:lnTo>
                  <a:pt x="105324" y="577924"/>
                </a:lnTo>
                <a:lnTo>
                  <a:pt x="123306" y="544533"/>
                </a:lnTo>
                <a:lnTo>
                  <a:pt x="141288" y="511141"/>
                </a:lnTo>
                <a:lnTo>
                  <a:pt x="321109" y="529121"/>
                </a:lnTo>
                <a:lnTo>
                  <a:pt x="339091" y="503436"/>
                </a:lnTo>
                <a:lnTo>
                  <a:pt x="359642" y="477750"/>
                </a:lnTo>
                <a:lnTo>
                  <a:pt x="380193" y="449496"/>
                </a:lnTo>
                <a:lnTo>
                  <a:pt x="403313" y="426379"/>
                </a:lnTo>
                <a:lnTo>
                  <a:pt x="349366" y="259424"/>
                </a:lnTo>
                <a:lnTo>
                  <a:pt x="380193" y="233738"/>
                </a:lnTo>
                <a:lnTo>
                  <a:pt x="411019" y="205484"/>
                </a:lnTo>
                <a:lnTo>
                  <a:pt x="567720" y="292815"/>
                </a:lnTo>
                <a:lnTo>
                  <a:pt x="624236" y="259424"/>
                </a:lnTo>
                <a:lnTo>
                  <a:pt x="655062" y="244012"/>
                </a:lnTo>
                <a:lnTo>
                  <a:pt x="683320" y="231170"/>
                </a:lnTo>
                <a:lnTo>
                  <a:pt x="698733" y="53940"/>
                </a:lnTo>
                <a:lnTo>
                  <a:pt x="737266" y="41097"/>
                </a:lnTo>
                <a:lnTo>
                  <a:pt x="775799" y="30823"/>
                </a:lnTo>
                <a:lnTo>
                  <a:pt x="886260" y="166956"/>
                </a:lnTo>
                <a:lnTo>
                  <a:pt x="919656" y="161819"/>
                </a:lnTo>
                <a:lnTo>
                  <a:pt x="953051" y="159250"/>
                </a:lnTo>
                <a:lnTo>
                  <a:pt x="983877" y="156682"/>
                </a:lnTo>
                <a:lnTo>
                  <a:pt x="1017273" y="154113"/>
                </a:lnTo>
                <a:close/>
              </a:path>
            </a:pathLst>
          </a:custGeom>
          <a:solidFill>
            <a:schemeClr val="accent2"/>
          </a:solidFill>
          <a:ln w="3175" cap="flat" cmpd="sng" algn="ctr">
            <a:noFill/>
            <a:prstDash val="solid"/>
          </a:ln>
          <a:effectLst/>
        </p:spPr>
        <p:txBody>
          <a:bodyPr lIns="0" tIns="45695" rIns="0" bIns="45695" anchor="ctr"/>
          <a:lstStyle/>
          <a:p>
            <a:pPr algn="ctr" defTabSz="911860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2800" kern="0" dirty="0">
              <a:solidFill>
                <a:srgbClr val="509AA2"/>
              </a:solidFill>
              <a:cs typeface="+mn-ea"/>
              <a:sym typeface="+mn-lt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5730305" y="1839348"/>
            <a:ext cx="2223752" cy="2224481"/>
          </a:xfrm>
          <a:custGeom>
            <a:avLst/>
            <a:gdLst/>
            <a:ahLst/>
            <a:cxnLst/>
            <a:rect l="l" t="t" r="r" b="b"/>
            <a:pathLst>
              <a:path w="1487948" h="1487615">
                <a:moveTo>
                  <a:pt x="743975" y="297790"/>
                </a:moveTo>
                <a:cubicBezTo>
                  <a:pt x="496116" y="297790"/>
                  <a:pt x="295186" y="497479"/>
                  <a:pt x="295186" y="743808"/>
                </a:cubicBezTo>
                <a:cubicBezTo>
                  <a:pt x="295186" y="990137"/>
                  <a:pt x="496116" y="1189826"/>
                  <a:pt x="743975" y="1189826"/>
                </a:cubicBezTo>
                <a:cubicBezTo>
                  <a:pt x="991834" y="1189826"/>
                  <a:pt x="1192764" y="990137"/>
                  <a:pt x="1192764" y="743808"/>
                </a:cubicBezTo>
                <a:cubicBezTo>
                  <a:pt x="1192764" y="497479"/>
                  <a:pt x="991834" y="297790"/>
                  <a:pt x="743975" y="297790"/>
                </a:cubicBezTo>
                <a:close/>
                <a:moveTo>
                  <a:pt x="693753" y="0"/>
                </a:moveTo>
                <a:lnTo>
                  <a:pt x="770837" y="149228"/>
                </a:lnTo>
                <a:lnTo>
                  <a:pt x="801203" y="151560"/>
                </a:lnTo>
                <a:lnTo>
                  <a:pt x="829233" y="153891"/>
                </a:lnTo>
                <a:lnTo>
                  <a:pt x="857264" y="158555"/>
                </a:lnTo>
                <a:lnTo>
                  <a:pt x="885294" y="163218"/>
                </a:lnTo>
                <a:lnTo>
                  <a:pt x="997416" y="41970"/>
                </a:lnTo>
                <a:lnTo>
                  <a:pt x="1018439" y="48965"/>
                </a:lnTo>
                <a:lnTo>
                  <a:pt x="1037126" y="58292"/>
                </a:lnTo>
                <a:lnTo>
                  <a:pt x="1076835" y="74614"/>
                </a:lnTo>
                <a:lnTo>
                  <a:pt x="1069828" y="240164"/>
                </a:lnTo>
                <a:lnTo>
                  <a:pt x="1093186" y="256485"/>
                </a:lnTo>
                <a:lnTo>
                  <a:pt x="1116545" y="272807"/>
                </a:lnTo>
                <a:lnTo>
                  <a:pt x="1139904" y="291461"/>
                </a:lnTo>
                <a:lnTo>
                  <a:pt x="1160927" y="312446"/>
                </a:lnTo>
                <a:lnTo>
                  <a:pt x="1312758" y="261149"/>
                </a:lnTo>
                <a:lnTo>
                  <a:pt x="1340789" y="298456"/>
                </a:lnTo>
                <a:lnTo>
                  <a:pt x="1352468" y="317109"/>
                </a:lnTo>
                <a:lnTo>
                  <a:pt x="1368819" y="335763"/>
                </a:lnTo>
                <a:lnTo>
                  <a:pt x="1280056" y="468669"/>
                </a:lnTo>
                <a:lnTo>
                  <a:pt x="1287064" y="480327"/>
                </a:lnTo>
                <a:lnTo>
                  <a:pt x="1294071" y="496649"/>
                </a:lnTo>
                <a:lnTo>
                  <a:pt x="1305750" y="522298"/>
                </a:lnTo>
                <a:lnTo>
                  <a:pt x="1315094" y="547946"/>
                </a:lnTo>
                <a:lnTo>
                  <a:pt x="1324437" y="575926"/>
                </a:lnTo>
                <a:lnTo>
                  <a:pt x="1476269" y="608570"/>
                </a:lnTo>
                <a:lnTo>
                  <a:pt x="1483276" y="652872"/>
                </a:lnTo>
                <a:lnTo>
                  <a:pt x="1487948" y="701837"/>
                </a:lnTo>
                <a:lnTo>
                  <a:pt x="1350132" y="774120"/>
                </a:lnTo>
                <a:lnTo>
                  <a:pt x="1347796" y="802100"/>
                </a:lnTo>
                <a:lnTo>
                  <a:pt x="1345460" y="830080"/>
                </a:lnTo>
                <a:lnTo>
                  <a:pt x="1340789" y="855729"/>
                </a:lnTo>
                <a:lnTo>
                  <a:pt x="1333781" y="886040"/>
                </a:lnTo>
                <a:lnTo>
                  <a:pt x="1448238" y="988635"/>
                </a:lnTo>
                <a:lnTo>
                  <a:pt x="1431887" y="1032937"/>
                </a:lnTo>
                <a:lnTo>
                  <a:pt x="1410865" y="1077239"/>
                </a:lnTo>
                <a:lnTo>
                  <a:pt x="1259033" y="1067912"/>
                </a:lnTo>
                <a:lnTo>
                  <a:pt x="1242682" y="1093560"/>
                </a:lnTo>
                <a:lnTo>
                  <a:pt x="1226331" y="1116877"/>
                </a:lnTo>
                <a:lnTo>
                  <a:pt x="1209980" y="1137862"/>
                </a:lnTo>
                <a:lnTo>
                  <a:pt x="1191293" y="1158848"/>
                </a:lnTo>
                <a:lnTo>
                  <a:pt x="1235674" y="1303412"/>
                </a:lnTo>
                <a:lnTo>
                  <a:pt x="1198301" y="1336056"/>
                </a:lnTo>
                <a:lnTo>
                  <a:pt x="1179614" y="1350046"/>
                </a:lnTo>
                <a:lnTo>
                  <a:pt x="1158591" y="1364036"/>
                </a:lnTo>
                <a:lnTo>
                  <a:pt x="1030118" y="1282427"/>
                </a:lnTo>
                <a:lnTo>
                  <a:pt x="1006759" y="1294085"/>
                </a:lnTo>
                <a:lnTo>
                  <a:pt x="981065" y="1305744"/>
                </a:lnTo>
                <a:lnTo>
                  <a:pt x="955370" y="1315071"/>
                </a:lnTo>
                <a:lnTo>
                  <a:pt x="927340" y="1324397"/>
                </a:lnTo>
                <a:lnTo>
                  <a:pt x="892302" y="1475957"/>
                </a:lnTo>
                <a:lnTo>
                  <a:pt x="845584" y="1482952"/>
                </a:lnTo>
                <a:lnTo>
                  <a:pt x="798867" y="1487615"/>
                </a:lnTo>
                <a:lnTo>
                  <a:pt x="728791" y="1350046"/>
                </a:lnTo>
                <a:lnTo>
                  <a:pt x="700761" y="1350046"/>
                </a:lnTo>
                <a:lnTo>
                  <a:pt x="672730" y="1345382"/>
                </a:lnTo>
                <a:lnTo>
                  <a:pt x="642364" y="1343051"/>
                </a:lnTo>
                <a:lnTo>
                  <a:pt x="616669" y="1336056"/>
                </a:lnTo>
                <a:lnTo>
                  <a:pt x="511555" y="1450308"/>
                </a:lnTo>
                <a:lnTo>
                  <a:pt x="488197" y="1443313"/>
                </a:lnTo>
                <a:lnTo>
                  <a:pt x="467174" y="1436318"/>
                </a:lnTo>
                <a:lnTo>
                  <a:pt x="422792" y="1417665"/>
                </a:lnTo>
                <a:lnTo>
                  <a:pt x="429800" y="1259110"/>
                </a:lnTo>
                <a:lnTo>
                  <a:pt x="406441" y="1242788"/>
                </a:lnTo>
                <a:lnTo>
                  <a:pt x="383083" y="1226467"/>
                </a:lnTo>
                <a:lnTo>
                  <a:pt x="362060" y="1210145"/>
                </a:lnTo>
                <a:lnTo>
                  <a:pt x="341037" y="1191491"/>
                </a:lnTo>
                <a:lnTo>
                  <a:pt x="184534" y="1238125"/>
                </a:lnTo>
                <a:lnTo>
                  <a:pt x="156503" y="1205481"/>
                </a:lnTo>
                <a:lnTo>
                  <a:pt x="130809" y="1170506"/>
                </a:lnTo>
                <a:lnTo>
                  <a:pt x="219572" y="1032937"/>
                </a:lnTo>
                <a:lnTo>
                  <a:pt x="207893" y="1007288"/>
                </a:lnTo>
                <a:lnTo>
                  <a:pt x="193877" y="981640"/>
                </a:lnTo>
                <a:lnTo>
                  <a:pt x="182198" y="955991"/>
                </a:lnTo>
                <a:lnTo>
                  <a:pt x="172854" y="928011"/>
                </a:lnTo>
                <a:lnTo>
                  <a:pt x="14015" y="893036"/>
                </a:lnTo>
                <a:lnTo>
                  <a:pt x="7008" y="848734"/>
                </a:lnTo>
                <a:lnTo>
                  <a:pt x="0" y="806763"/>
                </a:lnTo>
                <a:lnTo>
                  <a:pt x="147160" y="732149"/>
                </a:lnTo>
                <a:lnTo>
                  <a:pt x="149496" y="701837"/>
                </a:lnTo>
                <a:lnTo>
                  <a:pt x="151832" y="671525"/>
                </a:lnTo>
                <a:lnTo>
                  <a:pt x="156503" y="643545"/>
                </a:lnTo>
                <a:lnTo>
                  <a:pt x="161175" y="615565"/>
                </a:lnTo>
                <a:lnTo>
                  <a:pt x="39710" y="501312"/>
                </a:lnTo>
                <a:lnTo>
                  <a:pt x="53725" y="461674"/>
                </a:lnTo>
                <a:lnTo>
                  <a:pt x="70076" y="424367"/>
                </a:lnTo>
                <a:lnTo>
                  <a:pt x="238259" y="431362"/>
                </a:lnTo>
                <a:lnTo>
                  <a:pt x="254610" y="408045"/>
                </a:lnTo>
                <a:lnTo>
                  <a:pt x="273297" y="384728"/>
                </a:lnTo>
                <a:lnTo>
                  <a:pt x="289648" y="361411"/>
                </a:lnTo>
                <a:lnTo>
                  <a:pt x="310671" y="340426"/>
                </a:lnTo>
                <a:lnTo>
                  <a:pt x="259282" y="177208"/>
                </a:lnTo>
                <a:lnTo>
                  <a:pt x="289648" y="151560"/>
                </a:lnTo>
                <a:lnTo>
                  <a:pt x="322350" y="128243"/>
                </a:lnTo>
                <a:lnTo>
                  <a:pt x="467174" y="219179"/>
                </a:lnTo>
                <a:lnTo>
                  <a:pt x="492868" y="205188"/>
                </a:lnTo>
                <a:lnTo>
                  <a:pt x="518563" y="193530"/>
                </a:lnTo>
                <a:lnTo>
                  <a:pt x="546593" y="184203"/>
                </a:lnTo>
                <a:lnTo>
                  <a:pt x="574624" y="174876"/>
                </a:lnTo>
                <a:lnTo>
                  <a:pt x="609662" y="9327"/>
                </a:lnTo>
                <a:lnTo>
                  <a:pt x="630685" y="6995"/>
                </a:lnTo>
                <a:lnTo>
                  <a:pt x="651707" y="2332"/>
                </a:ln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0" tIns="45695" rIns="0" bIns="45695" anchor="ctr"/>
          <a:lstStyle/>
          <a:p>
            <a:pPr algn="ctr" defTabSz="911860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kern="0" dirty="0">
              <a:solidFill>
                <a:srgbClr val="509AA2"/>
              </a:solidFill>
              <a:cs typeface="+mn-ea"/>
              <a:sym typeface="+mn-lt"/>
            </a:endParaRPr>
          </a:p>
        </p:txBody>
      </p:sp>
      <p:grpSp>
        <p:nvGrpSpPr>
          <p:cNvPr id="14" name="组合 96"/>
          <p:cNvGrpSpPr/>
          <p:nvPr/>
        </p:nvGrpSpPr>
        <p:grpSpPr>
          <a:xfrm>
            <a:off x="8075519" y="1890664"/>
            <a:ext cx="3169285" cy="3415030"/>
            <a:chOff x="4457819" y="2427407"/>
            <a:chExt cx="3169285" cy="3415030"/>
          </a:xfrm>
        </p:grpSpPr>
        <p:sp>
          <p:nvSpPr>
            <p:cNvPr id="15" name="文本框 14"/>
            <p:cNvSpPr txBox="1"/>
            <p:nvPr/>
          </p:nvSpPr>
          <p:spPr>
            <a:xfrm>
              <a:off x="4457819" y="2427407"/>
              <a:ext cx="3169285" cy="34150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我们小组经过讨论认为，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DDS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在实现该算法要求比socket更好。理由是用socket进行编写进程结点要同时进行收发消息，需要使用多线程编程比较复杂，且不容易满足通用服务的要求。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457820" y="2750893"/>
              <a:ext cx="3168744" cy="299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50000"/>
                </a:lnSpc>
                <a:defRPr/>
              </a:pP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457820" y="4099297"/>
              <a:ext cx="3168744" cy="299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50000"/>
                </a:lnSpc>
                <a:defRPr/>
              </a:pP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8529347" y="-445922"/>
            <a:ext cx="7208664" cy="7208664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 rot="5400000" flipV="1">
            <a:off x="7472021" y="1585084"/>
            <a:ext cx="6293307" cy="3146654"/>
          </a:xfrm>
          <a:custGeom>
            <a:avLst/>
            <a:gdLst>
              <a:gd name="connsiteX0" fmla="*/ 2369457 w 4738914"/>
              <a:gd name="connsiteY0" fmla="*/ 0 h 2369457"/>
              <a:gd name="connsiteX1" fmla="*/ 4738914 w 4738914"/>
              <a:gd name="connsiteY1" fmla="*/ 2369457 h 2369457"/>
              <a:gd name="connsiteX2" fmla="*/ 4129314 w 4738914"/>
              <a:gd name="connsiteY2" fmla="*/ 2369457 h 2369457"/>
              <a:gd name="connsiteX3" fmla="*/ 2369457 w 4738914"/>
              <a:gd name="connsiteY3" fmla="*/ 609600 h 2369457"/>
              <a:gd name="connsiteX4" fmla="*/ 609600 w 4738914"/>
              <a:gd name="connsiteY4" fmla="*/ 2369457 h 2369457"/>
              <a:gd name="connsiteX5" fmla="*/ 0 w 4738914"/>
              <a:gd name="connsiteY5" fmla="*/ 2369457 h 2369457"/>
              <a:gd name="connsiteX6" fmla="*/ 2369457 w 4738914"/>
              <a:gd name="connsiteY6" fmla="*/ 0 h 236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8914" h="2369457">
                <a:moveTo>
                  <a:pt x="2369457" y="0"/>
                </a:moveTo>
                <a:cubicBezTo>
                  <a:pt x="3678072" y="0"/>
                  <a:pt x="4738914" y="1060842"/>
                  <a:pt x="4738914" y="2369457"/>
                </a:cubicBezTo>
                <a:lnTo>
                  <a:pt x="4129314" y="2369457"/>
                </a:lnTo>
                <a:cubicBezTo>
                  <a:pt x="4129314" y="1397515"/>
                  <a:pt x="3341399" y="609600"/>
                  <a:pt x="2369457" y="609600"/>
                </a:cubicBezTo>
                <a:cubicBezTo>
                  <a:pt x="1397515" y="609600"/>
                  <a:pt x="609600" y="1397515"/>
                  <a:pt x="609600" y="2369457"/>
                </a:cubicBezTo>
                <a:lnTo>
                  <a:pt x="0" y="2369457"/>
                </a:lnTo>
                <a:cubicBezTo>
                  <a:pt x="0" y="1060842"/>
                  <a:pt x="1060842" y="0"/>
                  <a:pt x="2369457" y="0"/>
                </a:cubicBezTo>
                <a:close/>
              </a:path>
            </a:pathLst>
          </a:cu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 rot="16200000" flipV="1">
            <a:off x="-1573326" y="-2019249"/>
            <a:ext cx="6293307" cy="3146654"/>
          </a:xfrm>
          <a:custGeom>
            <a:avLst/>
            <a:gdLst>
              <a:gd name="connsiteX0" fmla="*/ 2369457 w 4738914"/>
              <a:gd name="connsiteY0" fmla="*/ 0 h 2369457"/>
              <a:gd name="connsiteX1" fmla="*/ 4738914 w 4738914"/>
              <a:gd name="connsiteY1" fmla="*/ 2369457 h 2369457"/>
              <a:gd name="connsiteX2" fmla="*/ 4129314 w 4738914"/>
              <a:gd name="connsiteY2" fmla="*/ 2369457 h 2369457"/>
              <a:gd name="connsiteX3" fmla="*/ 2369457 w 4738914"/>
              <a:gd name="connsiteY3" fmla="*/ 609600 h 2369457"/>
              <a:gd name="connsiteX4" fmla="*/ 609600 w 4738914"/>
              <a:gd name="connsiteY4" fmla="*/ 2369457 h 2369457"/>
              <a:gd name="connsiteX5" fmla="*/ 0 w 4738914"/>
              <a:gd name="connsiteY5" fmla="*/ 2369457 h 2369457"/>
              <a:gd name="connsiteX6" fmla="*/ 2369457 w 4738914"/>
              <a:gd name="connsiteY6" fmla="*/ 0 h 236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8914" h="2369457">
                <a:moveTo>
                  <a:pt x="2369457" y="0"/>
                </a:moveTo>
                <a:cubicBezTo>
                  <a:pt x="3678072" y="0"/>
                  <a:pt x="4738914" y="1060842"/>
                  <a:pt x="4738914" y="2369457"/>
                </a:cubicBezTo>
                <a:lnTo>
                  <a:pt x="4129314" y="2369457"/>
                </a:lnTo>
                <a:cubicBezTo>
                  <a:pt x="4129314" y="1397515"/>
                  <a:pt x="3341399" y="609600"/>
                  <a:pt x="2369457" y="609600"/>
                </a:cubicBezTo>
                <a:cubicBezTo>
                  <a:pt x="1397515" y="609600"/>
                  <a:pt x="609600" y="1397515"/>
                  <a:pt x="609600" y="2369457"/>
                </a:cubicBezTo>
                <a:lnTo>
                  <a:pt x="0" y="2369457"/>
                </a:lnTo>
                <a:cubicBezTo>
                  <a:pt x="0" y="1060842"/>
                  <a:pt x="1060842" y="0"/>
                  <a:pt x="236945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 rot="10800000" flipV="1">
            <a:off x="-2090058" y="5102128"/>
            <a:ext cx="3511744" cy="1755872"/>
          </a:xfrm>
          <a:custGeom>
            <a:avLst/>
            <a:gdLst>
              <a:gd name="connsiteX0" fmla="*/ 2369457 w 4738914"/>
              <a:gd name="connsiteY0" fmla="*/ 0 h 2369457"/>
              <a:gd name="connsiteX1" fmla="*/ 4738914 w 4738914"/>
              <a:gd name="connsiteY1" fmla="*/ 2369457 h 2369457"/>
              <a:gd name="connsiteX2" fmla="*/ 4129314 w 4738914"/>
              <a:gd name="connsiteY2" fmla="*/ 2369457 h 2369457"/>
              <a:gd name="connsiteX3" fmla="*/ 2369457 w 4738914"/>
              <a:gd name="connsiteY3" fmla="*/ 609600 h 2369457"/>
              <a:gd name="connsiteX4" fmla="*/ 609600 w 4738914"/>
              <a:gd name="connsiteY4" fmla="*/ 2369457 h 2369457"/>
              <a:gd name="connsiteX5" fmla="*/ 0 w 4738914"/>
              <a:gd name="connsiteY5" fmla="*/ 2369457 h 2369457"/>
              <a:gd name="connsiteX6" fmla="*/ 2369457 w 4738914"/>
              <a:gd name="connsiteY6" fmla="*/ 0 h 236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8914" h="2369457">
                <a:moveTo>
                  <a:pt x="2369457" y="0"/>
                </a:moveTo>
                <a:cubicBezTo>
                  <a:pt x="3678072" y="0"/>
                  <a:pt x="4738914" y="1060842"/>
                  <a:pt x="4738914" y="2369457"/>
                </a:cubicBezTo>
                <a:lnTo>
                  <a:pt x="4129314" y="2369457"/>
                </a:lnTo>
                <a:cubicBezTo>
                  <a:pt x="4129314" y="1397515"/>
                  <a:pt x="3341399" y="609600"/>
                  <a:pt x="2369457" y="609600"/>
                </a:cubicBezTo>
                <a:cubicBezTo>
                  <a:pt x="1397515" y="609600"/>
                  <a:pt x="609600" y="1397515"/>
                  <a:pt x="609600" y="2369457"/>
                </a:cubicBezTo>
                <a:lnTo>
                  <a:pt x="0" y="2369457"/>
                </a:lnTo>
                <a:cubicBezTo>
                  <a:pt x="0" y="1060842"/>
                  <a:pt x="1060842" y="0"/>
                  <a:pt x="2369457" y="0"/>
                </a:cubicBezTo>
                <a:close/>
              </a:path>
            </a:pathLst>
          </a:custGeom>
          <a:solidFill>
            <a:srgbClr val="DA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-2430526" y="4698881"/>
            <a:ext cx="4286120" cy="428612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3721664" y="1315744"/>
            <a:ext cx="3786388" cy="3786384"/>
          </a:xfrm>
          <a:prstGeom prst="ellipse">
            <a:avLst/>
          </a:prstGeom>
          <a:solidFill>
            <a:srgbClr val="4F7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28109" y="1315744"/>
            <a:ext cx="309251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9900" dirty="0">
                <a:gradFill flip="none" rotWithShape="1">
                  <a:gsLst>
                    <a:gs pos="0">
                      <a:schemeClr val="bg1"/>
                    </a:gs>
                    <a:gs pos="75000">
                      <a:srgbClr val="4F7DE3">
                        <a:alpha val="0"/>
                      </a:srgbClr>
                    </a:gs>
                  </a:gsLst>
                  <a:lin ang="5400000" scaled="1"/>
                  <a:tileRect/>
                </a:gradFill>
              </a:rPr>
              <a:t>04</a:t>
            </a:r>
            <a:endParaRPr lang="zh-CN" altLang="en-US" sz="19900" dirty="0">
              <a:gradFill flip="none" rotWithShape="1">
                <a:gsLst>
                  <a:gs pos="0">
                    <a:schemeClr val="bg1"/>
                  </a:gs>
                  <a:gs pos="75000">
                    <a:srgbClr val="4F7DE3">
                      <a:alpha val="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161258" y="3208936"/>
            <a:ext cx="2907200" cy="1067027"/>
            <a:chOff x="6294451" y="2125874"/>
            <a:chExt cx="3400301" cy="1248010"/>
          </a:xfrm>
        </p:grpSpPr>
        <p:sp>
          <p:nvSpPr>
            <p:cNvPr id="26" name="矩形 25"/>
            <p:cNvSpPr/>
            <p:nvPr/>
          </p:nvSpPr>
          <p:spPr>
            <a:xfrm>
              <a:off x="6294451" y="2943115"/>
              <a:ext cx="3400301" cy="43076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1217295">
                <a:defRPr/>
              </a:pPr>
              <a:r>
                <a:rPr lang="zh-CN" altLang="en-US" sz="1800" dirty="0">
                  <a:solidFill>
                    <a:schemeClr val="bg1"/>
                  </a:solidFill>
                  <a:cs typeface="+mn-ea"/>
                  <a:sym typeface="+mn-lt"/>
                </a:rPr>
                <a:t>user interface</a:t>
              </a:r>
            </a:p>
          </p:txBody>
        </p:sp>
        <p:sp>
          <p:nvSpPr>
            <p:cNvPr id="29" name="文本框 7"/>
            <p:cNvSpPr txBox="1"/>
            <p:nvPr/>
          </p:nvSpPr>
          <p:spPr>
            <a:xfrm>
              <a:off x="6693387" y="2125874"/>
              <a:ext cx="2602437" cy="8266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1217295"/>
              <a:r>
                <a:rPr lang="zh-CN" altLang="en-US" sz="4000" b="1" dirty="0">
                  <a:solidFill>
                    <a:schemeClr val="bg1"/>
                  </a:solidFill>
                  <a:latin typeface="+mn-ea"/>
                  <a:cs typeface="阿里巴巴普惠体 2.0 115 Black" panose="00020600040101010101" pitchFamily="18" charset="-122"/>
                  <a:sym typeface="+mn-lt"/>
                </a:rPr>
                <a:t>用户界面</a:t>
              </a:r>
            </a:p>
          </p:txBody>
        </p:sp>
      </p:grpSp>
      <p:sp>
        <p:nvSpPr>
          <p:cNvPr id="5" name="任意多边形: 形状 4"/>
          <p:cNvSpPr/>
          <p:nvPr/>
        </p:nvSpPr>
        <p:spPr>
          <a:xfrm rot="5400000" flipV="1">
            <a:off x="5419024" y="6123485"/>
            <a:ext cx="8862006" cy="4683946"/>
          </a:xfrm>
          <a:custGeom>
            <a:avLst/>
            <a:gdLst>
              <a:gd name="connsiteX0" fmla="*/ 2369457 w 4738914"/>
              <a:gd name="connsiteY0" fmla="*/ 0 h 2369457"/>
              <a:gd name="connsiteX1" fmla="*/ 4738914 w 4738914"/>
              <a:gd name="connsiteY1" fmla="*/ 2369457 h 2369457"/>
              <a:gd name="connsiteX2" fmla="*/ 4129314 w 4738914"/>
              <a:gd name="connsiteY2" fmla="*/ 2369457 h 2369457"/>
              <a:gd name="connsiteX3" fmla="*/ 2369457 w 4738914"/>
              <a:gd name="connsiteY3" fmla="*/ 609600 h 2369457"/>
              <a:gd name="connsiteX4" fmla="*/ 609600 w 4738914"/>
              <a:gd name="connsiteY4" fmla="*/ 2369457 h 2369457"/>
              <a:gd name="connsiteX5" fmla="*/ 0 w 4738914"/>
              <a:gd name="connsiteY5" fmla="*/ 2369457 h 2369457"/>
              <a:gd name="connsiteX6" fmla="*/ 2369457 w 4738914"/>
              <a:gd name="connsiteY6" fmla="*/ 0 h 236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8914" h="2369457">
                <a:moveTo>
                  <a:pt x="2369457" y="0"/>
                </a:moveTo>
                <a:cubicBezTo>
                  <a:pt x="3678072" y="0"/>
                  <a:pt x="4738914" y="1060842"/>
                  <a:pt x="4738914" y="2369457"/>
                </a:cubicBezTo>
                <a:lnTo>
                  <a:pt x="4129314" y="2369457"/>
                </a:lnTo>
                <a:cubicBezTo>
                  <a:pt x="4129314" y="1397515"/>
                  <a:pt x="3341399" y="609600"/>
                  <a:pt x="2369457" y="609600"/>
                </a:cubicBezTo>
                <a:cubicBezTo>
                  <a:pt x="1397515" y="609600"/>
                  <a:pt x="609600" y="1397515"/>
                  <a:pt x="609600" y="2369457"/>
                </a:cubicBezTo>
                <a:lnTo>
                  <a:pt x="0" y="2369457"/>
                </a:lnTo>
                <a:cubicBezTo>
                  <a:pt x="0" y="1060842"/>
                  <a:pt x="1060842" y="0"/>
                  <a:pt x="2369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 rot="16200000" flipV="1">
            <a:off x="473141" y="-473138"/>
            <a:ext cx="1020016" cy="1966292"/>
          </a:xfrm>
          <a:custGeom>
            <a:avLst/>
            <a:gdLst>
              <a:gd name="connsiteX0" fmla="*/ 1020016 w 1020016"/>
              <a:gd name="connsiteY0" fmla="*/ 839352 h 1966292"/>
              <a:gd name="connsiteX1" fmla="*/ 1020016 w 1020016"/>
              <a:gd name="connsiteY1" fmla="*/ 0 h 1966292"/>
              <a:gd name="connsiteX2" fmla="*/ 876786 w 1020016"/>
              <a:gd name="connsiteY2" fmla="*/ 107106 h 1966292"/>
              <a:gd name="connsiteX3" fmla="*/ 0 w 1020016"/>
              <a:gd name="connsiteY3" fmla="*/ 1966292 h 1966292"/>
              <a:gd name="connsiteX4" fmla="*/ 619868 w 1020016"/>
              <a:gd name="connsiteY4" fmla="*/ 1966292 h 1966292"/>
              <a:gd name="connsiteX5" fmla="*/ 925487 w 1020016"/>
              <a:gd name="connsiteY5" fmla="*/ 965765 h 196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0016" h="1966292">
                <a:moveTo>
                  <a:pt x="1020016" y="839352"/>
                </a:moveTo>
                <a:lnTo>
                  <a:pt x="1020016" y="0"/>
                </a:lnTo>
                <a:lnTo>
                  <a:pt x="876786" y="107106"/>
                </a:lnTo>
                <a:cubicBezTo>
                  <a:pt x="341311" y="549019"/>
                  <a:pt x="0" y="1217797"/>
                  <a:pt x="0" y="1966292"/>
                </a:cubicBezTo>
                <a:lnTo>
                  <a:pt x="619868" y="1966292"/>
                </a:lnTo>
                <a:cubicBezTo>
                  <a:pt x="619868" y="1595674"/>
                  <a:pt x="732535" y="1251371"/>
                  <a:pt x="925487" y="965765"/>
                </a:cubicBezTo>
                <a:close/>
              </a:path>
            </a:pathLst>
          </a:custGeom>
          <a:solidFill>
            <a:srgbClr val="4F7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3961" y="-107742"/>
            <a:ext cx="1236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gradFill flip="none" rotWithShape="1">
                  <a:gsLst>
                    <a:gs pos="0">
                      <a:schemeClr val="bg1"/>
                    </a:gs>
                    <a:gs pos="75000">
                      <a:srgbClr val="4F7DE3">
                        <a:alpha val="0"/>
                      </a:srgbClr>
                    </a:gs>
                  </a:gsLst>
                  <a:lin ang="5400000" scaled="1"/>
                  <a:tileRect/>
                </a:gradFill>
              </a:rPr>
              <a:t>04</a:t>
            </a:r>
            <a:endParaRPr lang="zh-CN" altLang="en-US" sz="7200" dirty="0">
              <a:gradFill flip="none" rotWithShape="1">
                <a:gsLst>
                  <a:gs pos="0">
                    <a:schemeClr val="bg1"/>
                  </a:gs>
                  <a:gs pos="75000">
                    <a:srgbClr val="4F7DE3">
                      <a:alpha val="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27356" y="292367"/>
            <a:ext cx="3909954" cy="475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5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用户界面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r="3611"/>
          <a:stretch>
            <a:fillRect/>
          </a:stretch>
        </p:blipFill>
        <p:spPr>
          <a:xfrm>
            <a:off x="947738" y="1489075"/>
            <a:ext cx="5010619" cy="360045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195917" y="1481636"/>
            <a:ext cx="2405392" cy="3615327"/>
            <a:chOff x="6390945" y="2693397"/>
            <a:chExt cx="2405392" cy="3615327"/>
          </a:xfrm>
          <a:solidFill>
            <a:srgbClr val="D19F62"/>
          </a:solidFill>
        </p:grpSpPr>
        <p:sp>
          <p:nvSpPr>
            <p:cNvPr id="7" name="矩形 6"/>
            <p:cNvSpPr/>
            <p:nvPr/>
          </p:nvSpPr>
          <p:spPr>
            <a:xfrm>
              <a:off x="6390945" y="2693397"/>
              <a:ext cx="2405392" cy="3615327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6575188" y="3545560"/>
              <a:ext cx="2036906" cy="2354911"/>
              <a:chOff x="6575188" y="3685782"/>
              <a:chExt cx="2036906" cy="2354911"/>
            </a:xfrm>
            <a:grpFill/>
          </p:grpSpPr>
          <p:sp>
            <p:nvSpPr>
              <p:cNvPr id="9" name="文本框 8"/>
              <p:cNvSpPr txBox="1"/>
              <p:nvPr/>
            </p:nvSpPr>
            <p:spPr>
              <a:xfrm>
                <a:off x="6575188" y="4102673"/>
                <a:ext cx="2036906" cy="1938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  <a:sym typeface="+mn-lt"/>
                  </a:rPr>
                  <a:t>通过CLA类里的打印快照函数可以实现展示收发消息，做本地快照，以判断一致全局快照的正确性。</a:t>
                </a: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6910221" y="3685782"/>
                <a:ext cx="136684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CLA</a:t>
                </a: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类</a:t>
                </a:r>
              </a:p>
            </p:txBody>
          </p:sp>
        </p:grpSp>
      </p:grpSp>
      <p:sp>
        <p:nvSpPr>
          <p:cNvPr id="6" name="Oval 9"/>
          <p:cNvSpPr/>
          <p:nvPr/>
        </p:nvSpPr>
        <p:spPr>
          <a:xfrm>
            <a:off x="7249666" y="1917201"/>
            <a:ext cx="297894" cy="297373"/>
          </a:xfrm>
          <a:custGeom>
            <a:avLst/>
            <a:gdLst>
              <a:gd name="connsiteX0" fmla="*/ 164777 w 604110"/>
              <a:gd name="connsiteY0" fmla="*/ 264973 h 603052"/>
              <a:gd name="connsiteX1" fmla="*/ 457609 w 604110"/>
              <a:gd name="connsiteY1" fmla="*/ 264973 h 603052"/>
              <a:gd name="connsiteX2" fmla="*/ 485066 w 604110"/>
              <a:gd name="connsiteY2" fmla="*/ 292388 h 603052"/>
              <a:gd name="connsiteX3" fmla="*/ 457609 w 604110"/>
              <a:gd name="connsiteY3" fmla="*/ 319802 h 603052"/>
              <a:gd name="connsiteX4" fmla="*/ 164777 w 604110"/>
              <a:gd name="connsiteY4" fmla="*/ 319802 h 603052"/>
              <a:gd name="connsiteX5" fmla="*/ 137320 w 604110"/>
              <a:gd name="connsiteY5" fmla="*/ 292388 h 603052"/>
              <a:gd name="connsiteX6" fmla="*/ 164777 w 604110"/>
              <a:gd name="connsiteY6" fmla="*/ 264973 h 603052"/>
              <a:gd name="connsiteX7" fmla="*/ 164777 w 604110"/>
              <a:gd name="connsiteY7" fmla="*/ 137038 h 603052"/>
              <a:gd name="connsiteX8" fmla="*/ 457609 w 604110"/>
              <a:gd name="connsiteY8" fmla="*/ 137038 h 603052"/>
              <a:gd name="connsiteX9" fmla="*/ 485066 w 604110"/>
              <a:gd name="connsiteY9" fmla="*/ 164453 h 603052"/>
              <a:gd name="connsiteX10" fmla="*/ 457609 w 604110"/>
              <a:gd name="connsiteY10" fmla="*/ 191867 h 603052"/>
              <a:gd name="connsiteX11" fmla="*/ 164777 w 604110"/>
              <a:gd name="connsiteY11" fmla="*/ 191867 h 603052"/>
              <a:gd name="connsiteX12" fmla="*/ 137320 w 604110"/>
              <a:gd name="connsiteY12" fmla="*/ 164453 h 603052"/>
              <a:gd name="connsiteX13" fmla="*/ 164777 w 604110"/>
              <a:gd name="connsiteY13" fmla="*/ 137038 h 603052"/>
              <a:gd name="connsiteX14" fmla="*/ 54919 w 604110"/>
              <a:gd name="connsiteY14" fmla="*/ 54823 h 603052"/>
              <a:gd name="connsiteX15" fmla="*/ 54919 w 604110"/>
              <a:gd name="connsiteY15" fmla="*/ 420355 h 603052"/>
              <a:gd name="connsiteX16" fmla="*/ 137298 w 604110"/>
              <a:gd name="connsiteY16" fmla="*/ 420355 h 603052"/>
              <a:gd name="connsiteX17" fmla="*/ 164757 w 604110"/>
              <a:gd name="connsiteY17" fmla="*/ 447766 h 603052"/>
              <a:gd name="connsiteX18" fmla="*/ 164757 w 604110"/>
              <a:gd name="connsiteY18" fmla="*/ 523011 h 603052"/>
              <a:gd name="connsiteX19" fmla="*/ 304664 w 604110"/>
              <a:gd name="connsiteY19" fmla="*/ 425289 h 603052"/>
              <a:gd name="connsiteX20" fmla="*/ 320316 w 604110"/>
              <a:gd name="connsiteY20" fmla="*/ 420355 h 603052"/>
              <a:gd name="connsiteX21" fmla="*/ 549191 w 604110"/>
              <a:gd name="connsiteY21" fmla="*/ 420355 h 603052"/>
              <a:gd name="connsiteX22" fmla="*/ 549191 w 604110"/>
              <a:gd name="connsiteY22" fmla="*/ 54823 h 603052"/>
              <a:gd name="connsiteX23" fmla="*/ 27460 w 604110"/>
              <a:gd name="connsiteY23" fmla="*/ 0 h 603052"/>
              <a:gd name="connsiteX24" fmla="*/ 576650 w 604110"/>
              <a:gd name="connsiteY24" fmla="*/ 0 h 603052"/>
              <a:gd name="connsiteX25" fmla="*/ 604110 w 604110"/>
              <a:gd name="connsiteY25" fmla="*/ 27411 h 603052"/>
              <a:gd name="connsiteX26" fmla="*/ 604110 w 604110"/>
              <a:gd name="connsiteY26" fmla="*/ 447766 h 603052"/>
              <a:gd name="connsiteX27" fmla="*/ 576650 w 604110"/>
              <a:gd name="connsiteY27" fmla="*/ 475178 h 603052"/>
              <a:gd name="connsiteX28" fmla="*/ 328965 w 604110"/>
              <a:gd name="connsiteY28" fmla="*/ 475178 h 603052"/>
              <a:gd name="connsiteX29" fmla="*/ 153087 w 604110"/>
              <a:gd name="connsiteY29" fmla="*/ 598118 h 603052"/>
              <a:gd name="connsiteX30" fmla="*/ 137298 w 604110"/>
              <a:gd name="connsiteY30" fmla="*/ 603052 h 603052"/>
              <a:gd name="connsiteX31" fmla="*/ 124666 w 604110"/>
              <a:gd name="connsiteY31" fmla="*/ 599900 h 603052"/>
              <a:gd name="connsiteX32" fmla="*/ 109838 w 604110"/>
              <a:gd name="connsiteY32" fmla="*/ 575641 h 603052"/>
              <a:gd name="connsiteX33" fmla="*/ 109838 w 604110"/>
              <a:gd name="connsiteY33" fmla="*/ 475178 h 603052"/>
              <a:gd name="connsiteX34" fmla="*/ 27460 w 604110"/>
              <a:gd name="connsiteY34" fmla="*/ 475178 h 603052"/>
              <a:gd name="connsiteX35" fmla="*/ 0 w 604110"/>
              <a:gd name="connsiteY35" fmla="*/ 447766 h 603052"/>
              <a:gd name="connsiteX36" fmla="*/ 0 w 604110"/>
              <a:gd name="connsiteY36" fmla="*/ 27411 h 603052"/>
              <a:gd name="connsiteX37" fmla="*/ 27460 w 604110"/>
              <a:gd name="connsiteY37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04110" h="603052">
                <a:moveTo>
                  <a:pt x="164777" y="264973"/>
                </a:moveTo>
                <a:lnTo>
                  <a:pt x="457609" y="264973"/>
                </a:lnTo>
                <a:cubicBezTo>
                  <a:pt x="472848" y="264973"/>
                  <a:pt x="485066" y="277310"/>
                  <a:pt x="485066" y="292388"/>
                </a:cubicBezTo>
                <a:cubicBezTo>
                  <a:pt x="485066" y="307603"/>
                  <a:pt x="472848" y="319802"/>
                  <a:pt x="457609" y="319802"/>
                </a:cubicBezTo>
                <a:lnTo>
                  <a:pt x="164777" y="319802"/>
                </a:lnTo>
                <a:cubicBezTo>
                  <a:pt x="149676" y="319802"/>
                  <a:pt x="137320" y="307603"/>
                  <a:pt x="137320" y="292388"/>
                </a:cubicBezTo>
                <a:cubicBezTo>
                  <a:pt x="137320" y="277310"/>
                  <a:pt x="149676" y="264973"/>
                  <a:pt x="164777" y="264973"/>
                </a:cubicBezTo>
                <a:close/>
                <a:moveTo>
                  <a:pt x="164777" y="137038"/>
                </a:moveTo>
                <a:lnTo>
                  <a:pt x="457609" y="137038"/>
                </a:lnTo>
                <a:cubicBezTo>
                  <a:pt x="472848" y="137038"/>
                  <a:pt x="485066" y="149375"/>
                  <a:pt x="485066" y="164453"/>
                </a:cubicBezTo>
                <a:cubicBezTo>
                  <a:pt x="485066" y="179531"/>
                  <a:pt x="472848" y="191867"/>
                  <a:pt x="457609" y="191867"/>
                </a:cubicBezTo>
                <a:lnTo>
                  <a:pt x="164777" y="191867"/>
                </a:lnTo>
                <a:cubicBezTo>
                  <a:pt x="149676" y="191867"/>
                  <a:pt x="137320" y="179531"/>
                  <a:pt x="137320" y="164453"/>
                </a:cubicBezTo>
                <a:cubicBezTo>
                  <a:pt x="137320" y="149375"/>
                  <a:pt x="149676" y="137038"/>
                  <a:pt x="164777" y="137038"/>
                </a:cubicBezTo>
                <a:close/>
                <a:moveTo>
                  <a:pt x="54919" y="54823"/>
                </a:moveTo>
                <a:lnTo>
                  <a:pt x="54919" y="420355"/>
                </a:lnTo>
                <a:lnTo>
                  <a:pt x="137298" y="420355"/>
                </a:lnTo>
                <a:cubicBezTo>
                  <a:pt x="152401" y="420355"/>
                  <a:pt x="164757" y="432553"/>
                  <a:pt x="164757" y="447766"/>
                </a:cubicBezTo>
                <a:lnTo>
                  <a:pt x="164757" y="523011"/>
                </a:lnTo>
                <a:lnTo>
                  <a:pt x="304664" y="425289"/>
                </a:lnTo>
                <a:cubicBezTo>
                  <a:pt x="309194" y="422000"/>
                  <a:pt x="314686" y="420355"/>
                  <a:pt x="320316" y="420355"/>
                </a:cubicBezTo>
                <a:lnTo>
                  <a:pt x="549191" y="420355"/>
                </a:lnTo>
                <a:lnTo>
                  <a:pt x="549191" y="54823"/>
                </a:lnTo>
                <a:close/>
                <a:moveTo>
                  <a:pt x="27460" y="0"/>
                </a:moveTo>
                <a:lnTo>
                  <a:pt x="576650" y="0"/>
                </a:lnTo>
                <a:cubicBezTo>
                  <a:pt x="591753" y="0"/>
                  <a:pt x="604110" y="12335"/>
                  <a:pt x="604110" y="27411"/>
                </a:cubicBezTo>
                <a:lnTo>
                  <a:pt x="604110" y="447766"/>
                </a:lnTo>
                <a:cubicBezTo>
                  <a:pt x="604110" y="462843"/>
                  <a:pt x="591753" y="475178"/>
                  <a:pt x="576650" y="475178"/>
                </a:cubicBezTo>
                <a:lnTo>
                  <a:pt x="328965" y="475178"/>
                </a:lnTo>
                <a:lnTo>
                  <a:pt x="153087" y="598118"/>
                </a:lnTo>
                <a:cubicBezTo>
                  <a:pt x="148282" y="601408"/>
                  <a:pt x="142790" y="603052"/>
                  <a:pt x="137298" y="603052"/>
                </a:cubicBezTo>
                <a:cubicBezTo>
                  <a:pt x="132904" y="603052"/>
                  <a:pt x="128648" y="602093"/>
                  <a:pt x="124666" y="599900"/>
                </a:cubicBezTo>
                <a:cubicBezTo>
                  <a:pt x="115467" y="595240"/>
                  <a:pt x="109838" y="585920"/>
                  <a:pt x="109838" y="575641"/>
                </a:cubicBezTo>
                <a:lnTo>
                  <a:pt x="109838" y="475178"/>
                </a:lnTo>
                <a:lnTo>
                  <a:pt x="27460" y="475178"/>
                </a:lnTo>
                <a:cubicBezTo>
                  <a:pt x="12357" y="475178"/>
                  <a:pt x="0" y="462843"/>
                  <a:pt x="0" y="447766"/>
                </a:cubicBezTo>
                <a:lnTo>
                  <a:pt x="0" y="27411"/>
                </a:lnTo>
                <a:cubicBezTo>
                  <a:pt x="0" y="12335"/>
                  <a:pt x="12357" y="0"/>
                  <a:pt x="27460" y="0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38869" y="1481636"/>
            <a:ext cx="2405392" cy="3823709"/>
            <a:chOff x="9091283" y="2693397"/>
            <a:chExt cx="2405392" cy="3823709"/>
          </a:xfrm>
        </p:grpSpPr>
        <p:sp>
          <p:nvSpPr>
            <p:cNvPr id="15" name="矩形 14"/>
            <p:cNvSpPr/>
            <p:nvPr/>
          </p:nvSpPr>
          <p:spPr>
            <a:xfrm>
              <a:off x="9091283" y="2693397"/>
              <a:ext cx="2405392" cy="3615327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9315613" y="3588277"/>
              <a:ext cx="2036906" cy="2928829"/>
              <a:chOff x="6615275" y="3728499"/>
              <a:chExt cx="2036906" cy="2928829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6615275" y="4102673"/>
                <a:ext cx="2036906" cy="255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+mn-ea"/>
                    <a:sym typeface="+mn-lt"/>
                  </a:rPr>
                  <a:t>每个银行结点打印自己的快照，求和，和原来的初始存款和比较。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780047" y="3728499"/>
                <a:ext cx="15544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银行</a:t>
                </a:r>
              </a:p>
            </p:txBody>
          </p:sp>
        </p:grpSp>
      </p:grpSp>
      <p:sp>
        <p:nvSpPr>
          <p:cNvPr id="14" name="Oval 12"/>
          <p:cNvSpPr/>
          <p:nvPr/>
        </p:nvSpPr>
        <p:spPr>
          <a:xfrm>
            <a:off x="9943857" y="1893751"/>
            <a:ext cx="297895" cy="297442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88862 h 440259"/>
              <a:gd name="T27" fmla="*/ 88862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278945 h 440259"/>
              <a:gd name="T41" fmla="*/ 278945 h 440259"/>
              <a:gd name="T42" fmla="*/ 278945 h 440259"/>
              <a:gd name="T43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57" h="2757">
                <a:moveTo>
                  <a:pt x="1063" y="2589"/>
                </a:moveTo>
                <a:lnTo>
                  <a:pt x="0" y="2757"/>
                </a:lnTo>
                <a:lnTo>
                  <a:pt x="168" y="1694"/>
                </a:lnTo>
                <a:lnTo>
                  <a:pt x="1226" y="883"/>
                </a:lnTo>
                <a:lnTo>
                  <a:pt x="1503" y="1160"/>
                </a:lnTo>
                <a:lnTo>
                  <a:pt x="984" y="1679"/>
                </a:lnTo>
                <a:cubicBezTo>
                  <a:pt x="914" y="1646"/>
                  <a:pt x="827" y="1659"/>
                  <a:pt x="769" y="1717"/>
                </a:cubicBezTo>
                <a:cubicBezTo>
                  <a:pt x="694" y="1792"/>
                  <a:pt x="694" y="1913"/>
                  <a:pt x="769" y="1988"/>
                </a:cubicBezTo>
                <a:cubicBezTo>
                  <a:pt x="844" y="2063"/>
                  <a:pt x="965" y="2063"/>
                  <a:pt x="1040" y="1988"/>
                </a:cubicBezTo>
                <a:cubicBezTo>
                  <a:pt x="1098" y="1930"/>
                  <a:pt x="1111" y="1844"/>
                  <a:pt x="1079" y="1773"/>
                </a:cubicBezTo>
                <a:lnTo>
                  <a:pt x="1597" y="1254"/>
                </a:lnTo>
                <a:lnTo>
                  <a:pt x="1875" y="1531"/>
                </a:lnTo>
                <a:lnTo>
                  <a:pt x="1063" y="2589"/>
                </a:lnTo>
                <a:close/>
                <a:moveTo>
                  <a:pt x="1763" y="291"/>
                </a:moveTo>
                <a:lnTo>
                  <a:pt x="1695" y="223"/>
                </a:lnTo>
                <a:lnTo>
                  <a:pt x="1266" y="652"/>
                </a:lnTo>
                <a:lnTo>
                  <a:pt x="2105" y="1491"/>
                </a:lnTo>
                <a:lnTo>
                  <a:pt x="2534" y="1062"/>
                </a:lnTo>
                <a:lnTo>
                  <a:pt x="2466" y="994"/>
                </a:lnTo>
                <a:lnTo>
                  <a:pt x="2757" y="755"/>
                </a:lnTo>
                <a:lnTo>
                  <a:pt x="2002" y="0"/>
                </a:lnTo>
                <a:lnTo>
                  <a:pt x="1763" y="291"/>
                </a:ln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/>
          <p:cNvSpPr/>
          <p:nvPr/>
        </p:nvSpPr>
        <p:spPr>
          <a:xfrm rot="5400000" flipH="1" flipV="1">
            <a:off x="4353158" y="896443"/>
            <a:ext cx="522513" cy="5774429"/>
          </a:xfrm>
          <a:custGeom>
            <a:avLst/>
            <a:gdLst>
              <a:gd name="connsiteX0" fmla="*/ 273194 w 522513"/>
              <a:gd name="connsiteY0" fmla="*/ 0 h 5774429"/>
              <a:gd name="connsiteX1" fmla="*/ 266227 w 522513"/>
              <a:gd name="connsiteY1" fmla="*/ 69108 h 5774429"/>
              <a:gd name="connsiteX2" fmla="*/ 20053 w 522513"/>
              <a:gd name="connsiteY2" fmla="*/ 369252 h 5774429"/>
              <a:gd name="connsiteX3" fmla="*/ 0 w 522513"/>
              <a:gd name="connsiteY3" fmla="*/ 373301 h 5774429"/>
              <a:gd name="connsiteX4" fmla="*/ 0 w 522513"/>
              <a:gd name="connsiteY4" fmla="*/ 258636 h 5774429"/>
              <a:gd name="connsiteX5" fmla="*/ 30901 w 522513"/>
              <a:gd name="connsiteY5" fmla="*/ 241864 h 5774429"/>
              <a:gd name="connsiteX6" fmla="*/ 161140 w 522513"/>
              <a:gd name="connsiteY6" fmla="*/ 47490 h 5774429"/>
              <a:gd name="connsiteX7" fmla="*/ 165927 w 522513"/>
              <a:gd name="connsiteY7" fmla="*/ 0 h 5774429"/>
              <a:gd name="connsiteX8" fmla="*/ 522513 w 522513"/>
              <a:gd name="connsiteY8" fmla="*/ 5388924 h 5774429"/>
              <a:gd name="connsiteX9" fmla="*/ 522513 w 522513"/>
              <a:gd name="connsiteY9" fmla="*/ 5508170 h 5774429"/>
              <a:gd name="connsiteX10" fmla="*/ 505054 w 522513"/>
              <a:gd name="connsiteY10" fmla="*/ 5517647 h 5774429"/>
              <a:gd name="connsiteX11" fmla="*/ 368524 w 522513"/>
              <a:gd name="connsiteY11" fmla="*/ 5774429 h 5774429"/>
              <a:gd name="connsiteX12" fmla="*/ 261257 w 522513"/>
              <a:gd name="connsiteY12" fmla="*/ 5774429 h 5774429"/>
              <a:gd name="connsiteX13" fmla="*/ 515903 w 522513"/>
              <a:gd name="connsiteY13" fmla="*/ 5390258 h 577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2513" h="5774429">
                <a:moveTo>
                  <a:pt x="273194" y="0"/>
                </a:moveTo>
                <a:lnTo>
                  <a:pt x="266227" y="69108"/>
                </a:lnTo>
                <a:cubicBezTo>
                  <a:pt x="238458" y="204816"/>
                  <a:pt x="144757" y="316507"/>
                  <a:pt x="20053" y="369252"/>
                </a:cubicBezTo>
                <a:lnTo>
                  <a:pt x="0" y="373301"/>
                </a:lnTo>
                <a:lnTo>
                  <a:pt x="0" y="258636"/>
                </a:lnTo>
                <a:lnTo>
                  <a:pt x="30901" y="241864"/>
                </a:lnTo>
                <a:cubicBezTo>
                  <a:pt x="96799" y="197344"/>
                  <a:pt x="144640" y="128125"/>
                  <a:pt x="161140" y="47490"/>
                </a:cubicBezTo>
                <a:lnTo>
                  <a:pt x="165927" y="0"/>
                </a:lnTo>
                <a:close/>
                <a:moveTo>
                  <a:pt x="522513" y="5388924"/>
                </a:moveTo>
                <a:lnTo>
                  <a:pt x="522513" y="5508170"/>
                </a:lnTo>
                <a:lnTo>
                  <a:pt x="505054" y="5517647"/>
                </a:lnTo>
                <a:cubicBezTo>
                  <a:pt x="422682" y="5573297"/>
                  <a:pt x="368524" y="5667539"/>
                  <a:pt x="368524" y="5774429"/>
                </a:cubicBezTo>
                <a:lnTo>
                  <a:pt x="261257" y="5774429"/>
                </a:lnTo>
                <a:cubicBezTo>
                  <a:pt x="261257" y="5601729"/>
                  <a:pt x="366258" y="5453553"/>
                  <a:pt x="515903" y="539025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529347" y="-445922"/>
            <a:ext cx="7208664" cy="7208664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/>
        </p:nvSpPr>
        <p:spPr>
          <a:xfrm rot="5400000" flipV="1">
            <a:off x="5419024" y="6123485"/>
            <a:ext cx="8862006" cy="4683946"/>
          </a:xfrm>
          <a:custGeom>
            <a:avLst/>
            <a:gdLst>
              <a:gd name="connsiteX0" fmla="*/ 2369457 w 4738914"/>
              <a:gd name="connsiteY0" fmla="*/ 0 h 2369457"/>
              <a:gd name="connsiteX1" fmla="*/ 4738914 w 4738914"/>
              <a:gd name="connsiteY1" fmla="*/ 2369457 h 2369457"/>
              <a:gd name="connsiteX2" fmla="*/ 4129314 w 4738914"/>
              <a:gd name="connsiteY2" fmla="*/ 2369457 h 2369457"/>
              <a:gd name="connsiteX3" fmla="*/ 2369457 w 4738914"/>
              <a:gd name="connsiteY3" fmla="*/ 609600 h 2369457"/>
              <a:gd name="connsiteX4" fmla="*/ 609600 w 4738914"/>
              <a:gd name="connsiteY4" fmla="*/ 2369457 h 2369457"/>
              <a:gd name="connsiteX5" fmla="*/ 0 w 4738914"/>
              <a:gd name="connsiteY5" fmla="*/ 2369457 h 2369457"/>
              <a:gd name="connsiteX6" fmla="*/ 2369457 w 4738914"/>
              <a:gd name="connsiteY6" fmla="*/ 0 h 236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8914" h="2369457">
                <a:moveTo>
                  <a:pt x="2369457" y="0"/>
                </a:moveTo>
                <a:cubicBezTo>
                  <a:pt x="3678072" y="0"/>
                  <a:pt x="4738914" y="1060842"/>
                  <a:pt x="4738914" y="2369457"/>
                </a:cubicBezTo>
                <a:lnTo>
                  <a:pt x="4129314" y="2369457"/>
                </a:lnTo>
                <a:cubicBezTo>
                  <a:pt x="4129314" y="1397515"/>
                  <a:pt x="3341399" y="609600"/>
                  <a:pt x="2369457" y="609600"/>
                </a:cubicBezTo>
                <a:cubicBezTo>
                  <a:pt x="1397515" y="609600"/>
                  <a:pt x="609600" y="1397515"/>
                  <a:pt x="609600" y="2369457"/>
                </a:cubicBezTo>
                <a:lnTo>
                  <a:pt x="0" y="2369457"/>
                </a:lnTo>
                <a:cubicBezTo>
                  <a:pt x="0" y="1060842"/>
                  <a:pt x="1060842" y="0"/>
                  <a:pt x="2369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 rot="5400000" flipV="1">
            <a:off x="7472021" y="1585084"/>
            <a:ext cx="6293307" cy="3146654"/>
          </a:xfrm>
          <a:custGeom>
            <a:avLst/>
            <a:gdLst>
              <a:gd name="connsiteX0" fmla="*/ 2369457 w 4738914"/>
              <a:gd name="connsiteY0" fmla="*/ 0 h 2369457"/>
              <a:gd name="connsiteX1" fmla="*/ 4738914 w 4738914"/>
              <a:gd name="connsiteY1" fmla="*/ 2369457 h 2369457"/>
              <a:gd name="connsiteX2" fmla="*/ 4129314 w 4738914"/>
              <a:gd name="connsiteY2" fmla="*/ 2369457 h 2369457"/>
              <a:gd name="connsiteX3" fmla="*/ 2369457 w 4738914"/>
              <a:gd name="connsiteY3" fmla="*/ 609600 h 2369457"/>
              <a:gd name="connsiteX4" fmla="*/ 609600 w 4738914"/>
              <a:gd name="connsiteY4" fmla="*/ 2369457 h 2369457"/>
              <a:gd name="connsiteX5" fmla="*/ 0 w 4738914"/>
              <a:gd name="connsiteY5" fmla="*/ 2369457 h 2369457"/>
              <a:gd name="connsiteX6" fmla="*/ 2369457 w 4738914"/>
              <a:gd name="connsiteY6" fmla="*/ 0 h 236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8914" h="2369457">
                <a:moveTo>
                  <a:pt x="2369457" y="0"/>
                </a:moveTo>
                <a:cubicBezTo>
                  <a:pt x="3678072" y="0"/>
                  <a:pt x="4738914" y="1060842"/>
                  <a:pt x="4738914" y="2369457"/>
                </a:cubicBezTo>
                <a:lnTo>
                  <a:pt x="4129314" y="2369457"/>
                </a:lnTo>
                <a:cubicBezTo>
                  <a:pt x="4129314" y="1397515"/>
                  <a:pt x="3341399" y="609600"/>
                  <a:pt x="2369457" y="609600"/>
                </a:cubicBezTo>
                <a:cubicBezTo>
                  <a:pt x="1397515" y="609600"/>
                  <a:pt x="609600" y="1397515"/>
                  <a:pt x="609600" y="2369457"/>
                </a:cubicBezTo>
                <a:lnTo>
                  <a:pt x="0" y="2369457"/>
                </a:lnTo>
                <a:cubicBezTo>
                  <a:pt x="0" y="1060842"/>
                  <a:pt x="1060842" y="0"/>
                  <a:pt x="2369457" y="0"/>
                </a:cubicBezTo>
                <a:close/>
              </a:path>
            </a:pathLst>
          </a:cu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42703" y="1743314"/>
            <a:ext cx="3230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THANKS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06203" y="2975214"/>
            <a:ext cx="600821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Experimental scheme presentation</a:t>
            </a:r>
          </a:p>
        </p:txBody>
      </p:sp>
      <p:sp>
        <p:nvSpPr>
          <p:cNvPr id="7" name="任意多边形: 形状 6"/>
          <p:cNvSpPr/>
          <p:nvPr/>
        </p:nvSpPr>
        <p:spPr>
          <a:xfrm rot="16200000" flipV="1">
            <a:off x="-1573326" y="-2885010"/>
            <a:ext cx="6293307" cy="3146654"/>
          </a:xfrm>
          <a:custGeom>
            <a:avLst/>
            <a:gdLst>
              <a:gd name="connsiteX0" fmla="*/ 2369457 w 4738914"/>
              <a:gd name="connsiteY0" fmla="*/ 0 h 2369457"/>
              <a:gd name="connsiteX1" fmla="*/ 4738914 w 4738914"/>
              <a:gd name="connsiteY1" fmla="*/ 2369457 h 2369457"/>
              <a:gd name="connsiteX2" fmla="*/ 4129314 w 4738914"/>
              <a:gd name="connsiteY2" fmla="*/ 2369457 h 2369457"/>
              <a:gd name="connsiteX3" fmla="*/ 2369457 w 4738914"/>
              <a:gd name="connsiteY3" fmla="*/ 609600 h 2369457"/>
              <a:gd name="connsiteX4" fmla="*/ 609600 w 4738914"/>
              <a:gd name="connsiteY4" fmla="*/ 2369457 h 2369457"/>
              <a:gd name="connsiteX5" fmla="*/ 0 w 4738914"/>
              <a:gd name="connsiteY5" fmla="*/ 2369457 h 2369457"/>
              <a:gd name="connsiteX6" fmla="*/ 2369457 w 4738914"/>
              <a:gd name="connsiteY6" fmla="*/ 0 h 236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8914" h="2369457">
                <a:moveTo>
                  <a:pt x="2369457" y="0"/>
                </a:moveTo>
                <a:cubicBezTo>
                  <a:pt x="3678072" y="0"/>
                  <a:pt x="4738914" y="1060842"/>
                  <a:pt x="4738914" y="2369457"/>
                </a:cubicBezTo>
                <a:lnTo>
                  <a:pt x="4129314" y="2369457"/>
                </a:lnTo>
                <a:cubicBezTo>
                  <a:pt x="4129314" y="1397515"/>
                  <a:pt x="3341399" y="609600"/>
                  <a:pt x="2369457" y="609600"/>
                </a:cubicBezTo>
                <a:cubicBezTo>
                  <a:pt x="1397515" y="609600"/>
                  <a:pt x="609600" y="1397515"/>
                  <a:pt x="609600" y="2369457"/>
                </a:cubicBezTo>
                <a:lnTo>
                  <a:pt x="0" y="2369457"/>
                </a:lnTo>
                <a:cubicBezTo>
                  <a:pt x="0" y="1060842"/>
                  <a:pt x="1060842" y="0"/>
                  <a:pt x="236945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 rot="10800000" flipV="1">
            <a:off x="-2090058" y="5102128"/>
            <a:ext cx="3511744" cy="1755872"/>
          </a:xfrm>
          <a:custGeom>
            <a:avLst/>
            <a:gdLst>
              <a:gd name="connsiteX0" fmla="*/ 2369457 w 4738914"/>
              <a:gd name="connsiteY0" fmla="*/ 0 h 2369457"/>
              <a:gd name="connsiteX1" fmla="*/ 4738914 w 4738914"/>
              <a:gd name="connsiteY1" fmla="*/ 2369457 h 2369457"/>
              <a:gd name="connsiteX2" fmla="*/ 4129314 w 4738914"/>
              <a:gd name="connsiteY2" fmla="*/ 2369457 h 2369457"/>
              <a:gd name="connsiteX3" fmla="*/ 2369457 w 4738914"/>
              <a:gd name="connsiteY3" fmla="*/ 609600 h 2369457"/>
              <a:gd name="connsiteX4" fmla="*/ 609600 w 4738914"/>
              <a:gd name="connsiteY4" fmla="*/ 2369457 h 2369457"/>
              <a:gd name="connsiteX5" fmla="*/ 0 w 4738914"/>
              <a:gd name="connsiteY5" fmla="*/ 2369457 h 2369457"/>
              <a:gd name="connsiteX6" fmla="*/ 2369457 w 4738914"/>
              <a:gd name="connsiteY6" fmla="*/ 0 h 236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8914" h="2369457">
                <a:moveTo>
                  <a:pt x="2369457" y="0"/>
                </a:moveTo>
                <a:cubicBezTo>
                  <a:pt x="3678072" y="0"/>
                  <a:pt x="4738914" y="1060842"/>
                  <a:pt x="4738914" y="2369457"/>
                </a:cubicBezTo>
                <a:lnTo>
                  <a:pt x="4129314" y="2369457"/>
                </a:lnTo>
                <a:cubicBezTo>
                  <a:pt x="4129314" y="1397515"/>
                  <a:pt x="3341399" y="609600"/>
                  <a:pt x="2369457" y="609600"/>
                </a:cubicBezTo>
                <a:cubicBezTo>
                  <a:pt x="1397515" y="609600"/>
                  <a:pt x="609600" y="1397515"/>
                  <a:pt x="609600" y="2369457"/>
                </a:cubicBezTo>
                <a:lnTo>
                  <a:pt x="0" y="2369457"/>
                </a:lnTo>
                <a:cubicBezTo>
                  <a:pt x="0" y="1060842"/>
                  <a:pt x="1060842" y="0"/>
                  <a:pt x="2369457" y="0"/>
                </a:cubicBezTo>
                <a:close/>
              </a:path>
            </a:pathLst>
          </a:custGeom>
          <a:solidFill>
            <a:srgbClr val="DA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1727200" y="3522400"/>
            <a:ext cx="5780852" cy="522514"/>
          </a:xfrm>
          <a:prstGeom prst="roundRect">
            <a:avLst>
              <a:gd name="adj" fmla="val 19444"/>
            </a:avLst>
          </a:prstGeom>
          <a:noFill/>
          <a:ln w="25400">
            <a:solidFill>
              <a:srgbClr val="4F7D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28259" y="3623601"/>
            <a:ext cx="536410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+mn-ea"/>
                <a:cs typeface="阿里巴巴普惠体 2.0 115 Black" panose="00020600040101010101" pitchFamily="18" charset="-122"/>
              </a:rPr>
              <a:t> 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cs typeface="阿里巴巴普惠体 2.0 115 Black" panose="00020600040101010101" pitchFamily="18" charset="-122"/>
              </a:rPr>
              <a:t>实验方案汇报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cs typeface="阿里巴巴普惠体 2.0 115 Black" panose="00020600040101010101" pitchFamily="18" charset="-122"/>
              </a:rPr>
              <a:t>  </a:t>
            </a: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+mn-ea"/>
                <a:cs typeface="阿里巴巴普惠体 2.0 115 Black" panose="00020600040101010101" pitchFamily="18" charset="-122"/>
              </a:rPr>
              <a:t>  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  <a:latin typeface="+mn-ea"/>
              <a:cs typeface="阿里巴巴普惠体 2.0 115 Black" panose="00020600040101010101" pitchFamily="18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2430526" y="4698881"/>
            <a:ext cx="4286120" cy="428612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2503805" y="4472940"/>
            <a:ext cx="5935980" cy="669506"/>
            <a:chOff x="2351280" y="4620500"/>
            <a:chExt cx="4746138" cy="416935"/>
          </a:xfrm>
        </p:grpSpPr>
        <p:grpSp>
          <p:nvGrpSpPr>
            <p:cNvPr id="24" name="组合 23"/>
            <p:cNvGrpSpPr/>
            <p:nvPr/>
          </p:nvGrpSpPr>
          <p:grpSpPr>
            <a:xfrm>
              <a:off x="2351280" y="4620500"/>
              <a:ext cx="3117131" cy="416935"/>
              <a:chOff x="2351280" y="4620500"/>
              <a:chExt cx="3117131" cy="416935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2748356" y="4698881"/>
                <a:ext cx="1765332" cy="210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tx1"/>
                    </a:solidFill>
                    <a:latin typeface="+mn-ea"/>
                    <a:cs typeface="阿里巴巴普惠体 2.0 115 Black" panose="00020600040101010101" pitchFamily="18" charset="-122"/>
                  </a:rPr>
                  <a:t>小组成员：</a:t>
                </a: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2351280" y="4620500"/>
                <a:ext cx="416937" cy="416935"/>
                <a:chOff x="891974" y="4415843"/>
                <a:chExt cx="450443" cy="450443"/>
              </a:xfrm>
            </p:grpSpPr>
            <p:sp>
              <p:nvSpPr>
                <p:cNvPr id="16" name="椭圆 15"/>
                <p:cNvSpPr/>
                <p:nvPr/>
              </p:nvSpPr>
              <p:spPr>
                <a:xfrm>
                  <a:off x="891974" y="4415843"/>
                  <a:ext cx="450443" cy="450443"/>
                </a:xfrm>
                <a:prstGeom prst="ellipse">
                  <a:avLst/>
                </a:prstGeom>
                <a:solidFill>
                  <a:srgbClr val="4F7DE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9200"/>
                  <a:endParaRPr lang="zh-CN" altLang="en-US" sz="240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椭圆 39"/>
                <p:cNvSpPr/>
                <p:nvPr/>
              </p:nvSpPr>
              <p:spPr>
                <a:xfrm>
                  <a:off x="993275" y="4502064"/>
                  <a:ext cx="247839" cy="278000"/>
                </a:xfrm>
                <a:custGeom>
                  <a:avLst/>
                  <a:gdLst>
                    <a:gd name="connsiteX0" fmla="*/ 199932 w 300038"/>
                    <a:gd name="connsiteY0" fmla="*/ 273051 h 336551"/>
                    <a:gd name="connsiteX1" fmla="*/ 192088 w 300038"/>
                    <a:gd name="connsiteY1" fmla="*/ 280989 h 336551"/>
                    <a:gd name="connsiteX2" fmla="*/ 192088 w 300038"/>
                    <a:gd name="connsiteY2" fmla="*/ 306124 h 336551"/>
                    <a:gd name="connsiteX3" fmla="*/ 199932 w 300038"/>
                    <a:gd name="connsiteY3" fmla="*/ 312739 h 336551"/>
                    <a:gd name="connsiteX4" fmla="*/ 250919 w 300038"/>
                    <a:gd name="connsiteY4" fmla="*/ 312739 h 336551"/>
                    <a:gd name="connsiteX5" fmla="*/ 258763 w 300038"/>
                    <a:gd name="connsiteY5" fmla="*/ 306124 h 336551"/>
                    <a:gd name="connsiteX6" fmla="*/ 258763 w 300038"/>
                    <a:gd name="connsiteY6" fmla="*/ 280989 h 336551"/>
                    <a:gd name="connsiteX7" fmla="*/ 250919 w 300038"/>
                    <a:gd name="connsiteY7" fmla="*/ 273051 h 336551"/>
                    <a:gd name="connsiteX8" fmla="*/ 199932 w 300038"/>
                    <a:gd name="connsiteY8" fmla="*/ 273051 h 336551"/>
                    <a:gd name="connsiteX9" fmla="*/ 101328 w 300038"/>
                    <a:gd name="connsiteY9" fmla="*/ 196851 h 336551"/>
                    <a:gd name="connsiteX10" fmla="*/ 107908 w 300038"/>
                    <a:gd name="connsiteY10" fmla="*/ 196851 h 336551"/>
                    <a:gd name="connsiteX11" fmla="*/ 111856 w 300038"/>
                    <a:gd name="connsiteY11" fmla="*/ 202123 h 336551"/>
                    <a:gd name="connsiteX12" fmla="*/ 128964 w 300038"/>
                    <a:gd name="connsiteY12" fmla="*/ 248250 h 336551"/>
                    <a:gd name="connsiteX13" fmla="*/ 131595 w 300038"/>
                    <a:gd name="connsiteY13" fmla="*/ 239025 h 336551"/>
                    <a:gd name="connsiteX14" fmla="*/ 126332 w 300038"/>
                    <a:gd name="connsiteY14" fmla="*/ 225845 h 336551"/>
                    <a:gd name="connsiteX15" fmla="*/ 127648 w 300038"/>
                    <a:gd name="connsiteY15" fmla="*/ 217938 h 336551"/>
                    <a:gd name="connsiteX16" fmla="*/ 132911 w 300038"/>
                    <a:gd name="connsiteY16" fmla="*/ 215302 h 336551"/>
                    <a:gd name="connsiteX17" fmla="*/ 167126 w 300038"/>
                    <a:gd name="connsiteY17" fmla="*/ 215302 h 336551"/>
                    <a:gd name="connsiteX18" fmla="*/ 172390 w 300038"/>
                    <a:gd name="connsiteY18" fmla="*/ 217938 h 336551"/>
                    <a:gd name="connsiteX19" fmla="*/ 173706 w 300038"/>
                    <a:gd name="connsiteY19" fmla="*/ 225845 h 336551"/>
                    <a:gd name="connsiteX20" fmla="*/ 168442 w 300038"/>
                    <a:gd name="connsiteY20" fmla="*/ 239025 h 336551"/>
                    <a:gd name="connsiteX21" fmla="*/ 171074 w 300038"/>
                    <a:gd name="connsiteY21" fmla="*/ 248250 h 336551"/>
                    <a:gd name="connsiteX22" fmla="*/ 188182 w 300038"/>
                    <a:gd name="connsiteY22" fmla="*/ 202123 h 336551"/>
                    <a:gd name="connsiteX23" fmla="*/ 192130 w 300038"/>
                    <a:gd name="connsiteY23" fmla="*/ 196851 h 336551"/>
                    <a:gd name="connsiteX24" fmla="*/ 198710 w 300038"/>
                    <a:gd name="connsiteY24" fmla="*/ 196851 h 336551"/>
                    <a:gd name="connsiteX25" fmla="*/ 265823 w 300038"/>
                    <a:gd name="connsiteY25" fmla="*/ 224527 h 336551"/>
                    <a:gd name="connsiteX26" fmla="*/ 300038 w 300038"/>
                    <a:gd name="connsiteY26" fmla="*/ 274609 h 336551"/>
                    <a:gd name="connsiteX27" fmla="*/ 300038 w 300038"/>
                    <a:gd name="connsiteY27" fmla="*/ 328643 h 336551"/>
                    <a:gd name="connsiteX28" fmla="*/ 292142 w 300038"/>
                    <a:gd name="connsiteY28" fmla="*/ 336551 h 336551"/>
                    <a:gd name="connsiteX29" fmla="*/ 7896 w 300038"/>
                    <a:gd name="connsiteY29" fmla="*/ 336551 h 336551"/>
                    <a:gd name="connsiteX30" fmla="*/ 0 w 300038"/>
                    <a:gd name="connsiteY30" fmla="*/ 328643 h 336551"/>
                    <a:gd name="connsiteX31" fmla="*/ 0 w 300038"/>
                    <a:gd name="connsiteY31" fmla="*/ 274609 h 336551"/>
                    <a:gd name="connsiteX32" fmla="*/ 34215 w 300038"/>
                    <a:gd name="connsiteY32" fmla="*/ 224527 h 336551"/>
                    <a:gd name="connsiteX33" fmla="*/ 101328 w 300038"/>
                    <a:gd name="connsiteY33" fmla="*/ 196851 h 336551"/>
                    <a:gd name="connsiteX34" fmla="*/ 155328 w 300038"/>
                    <a:gd name="connsiteY34" fmla="*/ 0 h 336551"/>
                    <a:gd name="connsiteX35" fmla="*/ 201775 w 300038"/>
                    <a:gd name="connsiteY35" fmla="*/ 15854 h 336551"/>
                    <a:gd name="connsiteX36" fmla="*/ 223008 w 300038"/>
                    <a:gd name="connsiteY36" fmla="*/ 79268 h 336551"/>
                    <a:gd name="connsiteX37" fmla="*/ 224335 w 300038"/>
                    <a:gd name="connsiteY37" fmla="*/ 93801 h 336551"/>
                    <a:gd name="connsiteX38" fmla="*/ 229643 w 300038"/>
                    <a:gd name="connsiteY38" fmla="*/ 100407 h 336551"/>
                    <a:gd name="connsiteX39" fmla="*/ 232297 w 300038"/>
                    <a:gd name="connsiteY39" fmla="*/ 125508 h 336551"/>
                    <a:gd name="connsiteX40" fmla="*/ 208410 w 300038"/>
                    <a:gd name="connsiteY40" fmla="*/ 151931 h 336551"/>
                    <a:gd name="connsiteX41" fmla="*/ 185850 w 300038"/>
                    <a:gd name="connsiteY41" fmla="*/ 183639 h 336551"/>
                    <a:gd name="connsiteX42" fmla="*/ 172579 w 300038"/>
                    <a:gd name="connsiteY42" fmla="*/ 192887 h 336551"/>
                    <a:gd name="connsiteX43" fmla="*/ 150019 w 300038"/>
                    <a:gd name="connsiteY43" fmla="*/ 196850 h 336551"/>
                    <a:gd name="connsiteX44" fmla="*/ 127459 w 300038"/>
                    <a:gd name="connsiteY44" fmla="*/ 192887 h 336551"/>
                    <a:gd name="connsiteX45" fmla="*/ 114189 w 300038"/>
                    <a:gd name="connsiteY45" fmla="*/ 183639 h 336551"/>
                    <a:gd name="connsiteX46" fmla="*/ 91629 w 300038"/>
                    <a:gd name="connsiteY46" fmla="*/ 151931 h 336551"/>
                    <a:gd name="connsiteX47" fmla="*/ 67742 w 300038"/>
                    <a:gd name="connsiteY47" fmla="*/ 125508 h 336551"/>
                    <a:gd name="connsiteX48" fmla="*/ 70396 w 300038"/>
                    <a:gd name="connsiteY48" fmla="*/ 100407 h 336551"/>
                    <a:gd name="connsiteX49" fmla="*/ 75704 w 300038"/>
                    <a:gd name="connsiteY49" fmla="*/ 93801 h 336551"/>
                    <a:gd name="connsiteX50" fmla="*/ 77031 w 300038"/>
                    <a:gd name="connsiteY50" fmla="*/ 85874 h 336551"/>
                    <a:gd name="connsiteX51" fmla="*/ 74377 w 300038"/>
                    <a:gd name="connsiteY51" fmla="*/ 50203 h 336551"/>
                    <a:gd name="connsiteX52" fmla="*/ 103572 w 300038"/>
                    <a:gd name="connsiteY52" fmla="*/ 27744 h 336551"/>
                    <a:gd name="connsiteX53" fmla="*/ 119497 w 300038"/>
                    <a:gd name="connsiteY53" fmla="*/ 10569 h 336551"/>
                    <a:gd name="connsiteX54" fmla="*/ 155328 w 300038"/>
                    <a:gd name="connsiteY54" fmla="*/ 0 h 3365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300038" h="336551">
                      <a:moveTo>
                        <a:pt x="199932" y="273051"/>
                      </a:moveTo>
                      <a:cubicBezTo>
                        <a:pt x="194703" y="273051"/>
                        <a:pt x="192088" y="277020"/>
                        <a:pt x="192088" y="280989"/>
                      </a:cubicBezTo>
                      <a:cubicBezTo>
                        <a:pt x="192088" y="306124"/>
                        <a:pt x="192088" y="306124"/>
                        <a:pt x="192088" y="306124"/>
                      </a:cubicBezTo>
                      <a:cubicBezTo>
                        <a:pt x="192088" y="310093"/>
                        <a:pt x="194703" y="312739"/>
                        <a:pt x="199932" y="312739"/>
                      </a:cubicBezTo>
                      <a:cubicBezTo>
                        <a:pt x="250919" y="312739"/>
                        <a:pt x="250919" y="312739"/>
                        <a:pt x="250919" y="312739"/>
                      </a:cubicBezTo>
                      <a:cubicBezTo>
                        <a:pt x="254841" y="312739"/>
                        <a:pt x="258763" y="310093"/>
                        <a:pt x="258763" y="306124"/>
                      </a:cubicBezTo>
                      <a:lnTo>
                        <a:pt x="258763" y="280989"/>
                      </a:lnTo>
                      <a:cubicBezTo>
                        <a:pt x="258763" y="277020"/>
                        <a:pt x="254841" y="273051"/>
                        <a:pt x="250919" y="273051"/>
                      </a:cubicBezTo>
                      <a:cubicBezTo>
                        <a:pt x="199932" y="273051"/>
                        <a:pt x="199932" y="273051"/>
                        <a:pt x="199932" y="273051"/>
                      </a:cubicBezTo>
                      <a:close/>
                      <a:moveTo>
                        <a:pt x="101328" y="196851"/>
                      </a:moveTo>
                      <a:cubicBezTo>
                        <a:pt x="103960" y="196851"/>
                        <a:pt x="105276" y="196851"/>
                        <a:pt x="107908" y="196851"/>
                      </a:cubicBezTo>
                      <a:cubicBezTo>
                        <a:pt x="109224" y="198169"/>
                        <a:pt x="110540" y="199487"/>
                        <a:pt x="111856" y="202123"/>
                      </a:cubicBezTo>
                      <a:cubicBezTo>
                        <a:pt x="128964" y="248250"/>
                        <a:pt x="128964" y="248250"/>
                        <a:pt x="128964" y="248250"/>
                      </a:cubicBezTo>
                      <a:cubicBezTo>
                        <a:pt x="131595" y="239025"/>
                        <a:pt x="131595" y="239025"/>
                        <a:pt x="131595" y="239025"/>
                      </a:cubicBezTo>
                      <a:cubicBezTo>
                        <a:pt x="126332" y="225845"/>
                        <a:pt x="126332" y="225845"/>
                        <a:pt x="126332" y="225845"/>
                      </a:cubicBezTo>
                      <a:cubicBezTo>
                        <a:pt x="125016" y="223209"/>
                        <a:pt x="126332" y="220574"/>
                        <a:pt x="127648" y="217938"/>
                      </a:cubicBezTo>
                      <a:cubicBezTo>
                        <a:pt x="128964" y="216620"/>
                        <a:pt x="131595" y="215302"/>
                        <a:pt x="132911" y="215302"/>
                      </a:cubicBezTo>
                      <a:cubicBezTo>
                        <a:pt x="167126" y="215302"/>
                        <a:pt x="167126" y="215302"/>
                        <a:pt x="167126" y="215302"/>
                      </a:cubicBezTo>
                      <a:cubicBezTo>
                        <a:pt x="168442" y="215302"/>
                        <a:pt x="171074" y="216620"/>
                        <a:pt x="172390" y="217938"/>
                      </a:cubicBezTo>
                      <a:cubicBezTo>
                        <a:pt x="173706" y="220574"/>
                        <a:pt x="175022" y="223209"/>
                        <a:pt x="173706" y="225845"/>
                      </a:cubicBezTo>
                      <a:cubicBezTo>
                        <a:pt x="168442" y="239025"/>
                        <a:pt x="168442" y="239025"/>
                        <a:pt x="168442" y="239025"/>
                      </a:cubicBezTo>
                      <a:cubicBezTo>
                        <a:pt x="171074" y="248250"/>
                        <a:pt x="171074" y="248250"/>
                        <a:pt x="171074" y="248250"/>
                      </a:cubicBezTo>
                      <a:cubicBezTo>
                        <a:pt x="188182" y="202123"/>
                        <a:pt x="188182" y="202123"/>
                        <a:pt x="188182" y="202123"/>
                      </a:cubicBezTo>
                      <a:cubicBezTo>
                        <a:pt x="189498" y="199487"/>
                        <a:pt x="190814" y="198169"/>
                        <a:pt x="192130" y="196851"/>
                      </a:cubicBezTo>
                      <a:cubicBezTo>
                        <a:pt x="194762" y="196851"/>
                        <a:pt x="196078" y="196851"/>
                        <a:pt x="198710" y="196851"/>
                      </a:cubicBezTo>
                      <a:cubicBezTo>
                        <a:pt x="265823" y="224527"/>
                        <a:pt x="265823" y="224527"/>
                        <a:pt x="265823" y="224527"/>
                      </a:cubicBezTo>
                      <a:cubicBezTo>
                        <a:pt x="286879" y="232435"/>
                        <a:pt x="300038" y="252204"/>
                        <a:pt x="300038" y="274609"/>
                      </a:cubicBezTo>
                      <a:cubicBezTo>
                        <a:pt x="300038" y="328643"/>
                        <a:pt x="300038" y="328643"/>
                        <a:pt x="300038" y="328643"/>
                      </a:cubicBezTo>
                      <a:cubicBezTo>
                        <a:pt x="300038" y="332597"/>
                        <a:pt x="296090" y="336551"/>
                        <a:pt x="292142" y="336551"/>
                      </a:cubicBezTo>
                      <a:cubicBezTo>
                        <a:pt x="7896" y="336551"/>
                        <a:pt x="7896" y="336551"/>
                        <a:pt x="7896" y="336551"/>
                      </a:cubicBezTo>
                      <a:cubicBezTo>
                        <a:pt x="3948" y="336551"/>
                        <a:pt x="0" y="332597"/>
                        <a:pt x="0" y="328643"/>
                      </a:cubicBezTo>
                      <a:cubicBezTo>
                        <a:pt x="0" y="274609"/>
                        <a:pt x="0" y="274609"/>
                        <a:pt x="0" y="274609"/>
                      </a:cubicBezTo>
                      <a:cubicBezTo>
                        <a:pt x="0" y="252204"/>
                        <a:pt x="13159" y="232435"/>
                        <a:pt x="34215" y="224527"/>
                      </a:cubicBezTo>
                      <a:cubicBezTo>
                        <a:pt x="101328" y="196851"/>
                        <a:pt x="101328" y="196851"/>
                        <a:pt x="101328" y="196851"/>
                      </a:cubicBezTo>
                      <a:close/>
                      <a:moveTo>
                        <a:pt x="155328" y="0"/>
                      </a:moveTo>
                      <a:cubicBezTo>
                        <a:pt x="171252" y="0"/>
                        <a:pt x="187177" y="5285"/>
                        <a:pt x="201775" y="15854"/>
                      </a:cubicBezTo>
                      <a:cubicBezTo>
                        <a:pt x="225662" y="34350"/>
                        <a:pt x="223008" y="72663"/>
                        <a:pt x="223008" y="79268"/>
                      </a:cubicBezTo>
                      <a:cubicBezTo>
                        <a:pt x="223008" y="84553"/>
                        <a:pt x="224335" y="89838"/>
                        <a:pt x="224335" y="93801"/>
                      </a:cubicBezTo>
                      <a:cubicBezTo>
                        <a:pt x="225662" y="95122"/>
                        <a:pt x="228316" y="96443"/>
                        <a:pt x="229643" y="100407"/>
                      </a:cubicBezTo>
                      <a:cubicBezTo>
                        <a:pt x="234951" y="107012"/>
                        <a:pt x="234951" y="114939"/>
                        <a:pt x="232297" y="125508"/>
                      </a:cubicBezTo>
                      <a:cubicBezTo>
                        <a:pt x="226989" y="146647"/>
                        <a:pt x="215045" y="150610"/>
                        <a:pt x="208410" y="151931"/>
                      </a:cubicBezTo>
                      <a:cubicBezTo>
                        <a:pt x="204429" y="159858"/>
                        <a:pt x="195139" y="175712"/>
                        <a:pt x="185850" y="183639"/>
                      </a:cubicBezTo>
                      <a:cubicBezTo>
                        <a:pt x="183196" y="187602"/>
                        <a:pt x="177888" y="190244"/>
                        <a:pt x="172579" y="192887"/>
                      </a:cubicBezTo>
                      <a:cubicBezTo>
                        <a:pt x="164617" y="195529"/>
                        <a:pt x="157982" y="196850"/>
                        <a:pt x="150019" y="196850"/>
                      </a:cubicBezTo>
                      <a:cubicBezTo>
                        <a:pt x="142057" y="196850"/>
                        <a:pt x="135422" y="195529"/>
                        <a:pt x="127459" y="192887"/>
                      </a:cubicBezTo>
                      <a:cubicBezTo>
                        <a:pt x="122151" y="190244"/>
                        <a:pt x="116843" y="187602"/>
                        <a:pt x="114189" y="183639"/>
                      </a:cubicBezTo>
                      <a:cubicBezTo>
                        <a:pt x="104900" y="175712"/>
                        <a:pt x="95610" y="159858"/>
                        <a:pt x="91629" y="151931"/>
                      </a:cubicBezTo>
                      <a:cubicBezTo>
                        <a:pt x="84994" y="150610"/>
                        <a:pt x="73050" y="146647"/>
                        <a:pt x="67742" y="125508"/>
                      </a:cubicBezTo>
                      <a:cubicBezTo>
                        <a:pt x="65088" y="114939"/>
                        <a:pt x="65088" y="107012"/>
                        <a:pt x="70396" y="100407"/>
                      </a:cubicBezTo>
                      <a:cubicBezTo>
                        <a:pt x="71723" y="96443"/>
                        <a:pt x="74377" y="95122"/>
                        <a:pt x="75704" y="93801"/>
                      </a:cubicBezTo>
                      <a:cubicBezTo>
                        <a:pt x="75704" y="91159"/>
                        <a:pt x="75704" y="88516"/>
                        <a:pt x="77031" y="85874"/>
                      </a:cubicBezTo>
                      <a:cubicBezTo>
                        <a:pt x="73050" y="80590"/>
                        <a:pt x="67742" y="68699"/>
                        <a:pt x="74377" y="50203"/>
                      </a:cubicBezTo>
                      <a:cubicBezTo>
                        <a:pt x="81013" y="30386"/>
                        <a:pt x="95610" y="27744"/>
                        <a:pt x="103572" y="27744"/>
                      </a:cubicBezTo>
                      <a:cubicBezTo>
                        <a:pt x="106227" y="22459"/>
                        <a:pt x="111535" y="17175"/>
                        <a:pt x="119497" y="10569"/>
                      </a:cubicBezTo>
                      <a:cubicBezTo>
                        <a:pt x="128786" y="3963"/>
                        <a:pt x="142057" y="0"/>
                        <a:pt x="15532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9200"/>
                  <a:endParaRPr lang="zh-CN" altLang="en-US" sz="240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5051474" y="4620500"/>
                <a:ext cx="416937" cy="416935"/>
                <a:chOff x="891974" y="4415843"/>
                <a:chExt cx="450443" cy="450443"/>
              </a:xfrm>
            </p:grpSpPr>
            <p:sp>
              <p:nvSpPr>
                <p:cNvPr id="19" name="椭圆 18"/>
                <p:cNvSpPr/>
                <p:nvPr/>
              </p:nvSpPr>
              <p:spPr>
                <a:xfrm>
                  <a:off x="891974" y="4415843"/>
                  <a:ext cx="450443" cy="450443"/>
                </a:xfrm>
                <a:prstGeom prst="ellipse">
                  <a:avLst/>
                </a:prstGeom>
                <a:solidFill>
                  <a:srgbClr val="4F7DE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9200"/>
                  <a:endParaRPr lang="zh-CN" altLang="en-US" sz="240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椭圆 44"/>
                <p:cNvSpPr/>
                <p:nvPr/>
              </p:nvSpPr>
              <p:spPr>
                <a:xfrm>
                  <a:off x="985913" y="4513282"/>
                  <a:ext cx="278000" cy="260708"/>
                </a:xfrm>
                <a:custGeom>
                  <a:avLst/>
                  <a:gdLst>
                    <a:gd name="connsiteX0" fmla="*/ 249749 w 331788"/>
                    <a:gd name="connsiteY0" fmla="*/ 163513 h 311151"/>
                    <a:gd name="connsiteX1" fmla="*/ 243291 w 331788"/>
                    <a:gd name="connsiteY1" fmla="*/ 171424 h 311151"/>
                    <a:gd name="connsiteX2" fmla="*/ 243291 w 331788"/>
                    <a:gd name="connsiteY2" fmla="*/ 218888 h 311151"/>
                    <a:gd name="connsiteX3" fmla="*/ 238125 w 331788"/>
                    <a:gd name="connsiteY3" fmla="*/ 229435 h 311151"/>
                    <a:gd name="connsiteX4" fmla="*/ 249749 w 331788"/>
                    <a:gd name="connsiteY4" fmla="*/ 241301 h 311151"/>
                    <a:gd name="connsiteX5" fmla="*/ 260081 w 331788"/>
                    <a:gd name="connsiteY5" fmla="*/ 236027 h 311151"/>
                    <a:gd name="connsiteX6" fmla="*/ 288495 w 331788"/>
                    <a:gd name="connsiteY6" fmla="*/ 236027 h 311151"/>
                    <a:gd name="connsiteX7" fmla="*/ 307868 w 331788"/>
                    <a:gd name="connsiteY7" fmla="*/ 236027 h 311151"/>
                    <a:gd name="connsiteX8" fmla="*/ 314325 w 331788"/>
                    <a:gd name="connsiteY8" fmla="*/ 229435 h 311151"/>
                    <a:gd name="connsiteX9" fmla="*/ 307868 w 331788"/>
                    <a:gd name="connsiteY9" fmla="*/ 221525 h 311151"/>
                    <a:gd name="connsiteX10" fmla="*/ 260081 w 331788"/>
                    <a:gd name="connsiteY10" fmla="*/ 221525 h 311151"/>
                    <a:gd name="connsiteX11" fmla="*/ 257498 w 331788"/>
                    <a:gd name="connsiteY11" fmla="*/ 218888 h 311151"/>
                    <a:gd name="connsiteX12" fmla="*/ 257498 w 331788"/>
                    <a:gd name="connsiteY12" fmla="*/ 171424 h 311151"/>
                    <a:gd name="connsiteX13" fmla="*/ 249749 w 331788"/>
                    <a:gd name="connsiteY13" fmla="*/ 163513 h 311151"/>
                    <a:gd name="connsiteX14" fmla="*/ 250178 w 331788"/>
                    <a:gd name="connsiteY14" fmla="*/ 147638 h 311151"/>
                    <a:gd name="connsiteX15" fmla="*/ 289040 w 331788"/>
                    <a:gd name="connsiteY15" fmla="*/ 158020 h 311151"/>
                    <a:gd name="connsiteX16" fmla="*/ 331788 w 331788"/>
                    <a:gd name="connsiteY16" fmla="*/ 229395 h 311151"/>
                    <a:gd name="connsiteX17" fmla="*/ 250178 w 331788"/>
                    <a:gd name="connsiteY17" fmla="*/ 311151 h 311151"/>
                    <a:gd name="connsiteX18" fmla="*/ 175044 w 331788"/>
                    <a:gd name="connsiteY18" fmla="*/ 260540 h 311151"/>
                    <a:gd name="connsiteX19" fmla="*/ 169863 w 331788"/>
                    <a:gd name="connsiteY19" fmla="*/ 229395 h 311151"/>
                    <a:gd name="connsiteX20" fmla="*/ 250178 w 331788"/>
                    <a:gd name="connsiteY20" fmla="*/ 147638 h 311151"/>
                    <a:gd name="connsiteX21" fmla="*/ 22336 w 331788"/>
                    <a:gd name="connsiteY21" fmla="*/ 44450 h 311151"/>
                    <a:gd name="connsiteX22" fmla="*/ 15875 w 331788"/>
                    <a:gd name="connsiteY22" fmla="*/ 49630 h 311151"/>
                    <a:gd name="connsiteX23" fmla="*/ 15875 w 331788"/>
                    <a:gd name="connsiteY23" fmla="*/ 93663 h 311151"/>
                    <a:gd name="connsiteX24" fmla="*/ 273050 w 331788"/>
                    <a:gd name="connsiteY24" fmla="*/ 93663 h 311151"/>
                    <a:gd name="connsiteX25" fmla="*/ 273050 w 331788"/>
                    <a:gd name="connsiteY25" fmla="*/ 49630 h 311151"/>
                    <a:gd name="connsiteX26" fmla="*/ 267881 w 331788"/>
                    <a:gd name="connsiteY26" fmla="*/ 44450 h 311151"/>
                    <a:gd name="connsiteX27" fmla="*/ 245911 w 331788"/>
                    <a:gd name="connsiteY27" fmla="*/ 44450 h 311151"/>
                    <a:gd name="connsiteX28" fmla="*/ 245911 w 331788"/>
                    <a:gd name="connsiteY28" fmla="*/ 53515 h 311151"/>
                    <a:gd name="connsiteX29" fmla="*/ 231695 w 331788"/>
                    <a:gd name="connsiteY29" fmla="*/ 67761 h 311151"/>
                    <a:gd name="connsiteX30" fmla="*/ 212310 w 331788"/>
                    <a:gd name="connsiteY30" fmla="*/ 67761 h 311151"/>
                    <a:gd name="connsiteX31" fmla="*/ 198094 w 331788"/>
                    <a:gd name="connsiteY31" fmla="*/ 53515 h 311151"/>
                    <a:gd name="connsiteX32" fmla="*/ 198094 w 331788"/>
                    <a:gd name="connsiteY32" fmla="*/ 44450 h 311151"/>
                    <a:gd name="connsiteX33" fmla="*/ 168370 w 331788"/>
                    <a:gd name="connsiteY33" fmla="*/ 44450 h 311151"/>
                    <a:gd name="connsiteX34" fmla="*/ 168370 w 331788"/>
                    <a:gd name="connsiteY34" fmla="*/ 53515 h 311151"/>
                    <a:gd name="connsiteX35" fmla="*/ 154155 w 331788"/>
                    <a:gd name="connsiteY35" fmla="*/ 67761 h 311151"/>
                    <a:gd name="connsiteX36" fmla="*/ 134770 w 331788"/>
                    <a:gd name="connsiteY36" fmla="*/ 67761 h 311151"/>
                    <a:gd name="connsiteX37" fmla="*/ 120554 w 331788"/>
                    <a:gd name="connsiteY37" fmla="*/ 53515 h 311151"/>
                    <a:gd name="connsiteX38" fmla="*/ 120554 w 331788"/>
                    <a:gd name="connsiteY38" fmla="*/ 44450 h 311151"/>
                    <a:gd name="connsiteX39" fmla="*/ 92123 w 331788"/>
                    <a:gd name="connsiteY39" fmla="*/ 44450 h 311151"/>
                    <a:gd name="connsiteX40" fmla="*/ 92123 w 331788"/>
                    <a:gd name="connsiteY40" fmla="*/ 53515 h 311151"/>
                    <a:gd name="connsiteX41" fmla="*/ 77907 w 331788"/>
                    <a:gd name="connsiteY41" fmla="*/ 67761 h 311151"/>
                    <a:gd name="connsiteX42" fmla="*/ 58522 w 331788"/>
                    <a:gd name="connsiteY42" fmla="*/ 67761 h 311151"/>
                    <a:gd name="connsiteX43" fmla="*/ 44306 w 331788"/>
                    <a:gd name="connsiteY43" fmla="*/ 53515 h 311151"/>
                    <a:gd name="connsiteX44" fmla="*/ 44306 w 331788"/>
                    <a:gd name="connsiteY44" fmla="*/ 44450 h 311151"/>
                    <a:gd name="connsiteX45" fmla="*/ 22336 w 331788"/>
                    <a:gd name="connsiteY45" fmla="*/ 44450 h 311151"/>
                    <a:gd name="connsiteX46" fmla="*/ 58303 w 331788"/>
                    <a:gd name="connsiteY46" fmla="*/ 0 h 311151"/>
                    <a:gd name="connsiteX47" fmla="*/ 77737 w 331788"/>
                    <a:gd name="connsiteY47" fmla="*/ 0 h 311151"/>
                    <a:gd name="connsiteX48" fmla="*/ 91989 w 331788"/>
                    <a:gd name="connsiteY48" fmla="*/ 14248 h 311151"/>
                    <a:gd name="connsiteX49" fmla="*/ 91989 w 331788"/>
                    <a:gd name="connsiteY49" fmla="*/ 29791 h 311151"/>
                    <a:gd name="connsiteX50" fmla="*/ 120493 w 331788"/>
                    <a:gd name="connsiteY50" fmla="*/ 29791 h 311151"/>
                    <a:gd name="connsiteX51" fmla="*/ 120493 w 331788"/>
                    <a:gd name="connsiteY51" fmla="*/ 14248 h 311151"/>
                    <a:gd name="connsiteX52" fmla="*/ 134745 w 331788"/>
                    <a:gd name="connsiteY52" fmla="*/ 0 h 311151"/>
                    <a:gd name="connsiteX53" fmla="*/ 154179 w 331788"/>
                    <a:gd name="connsiteY53" fmla="*/ 0 h 311151"/>
                    <a:gd name="connsiteX54" fmla="*/ 168431 w 331788"/>
                    <a:gd name="connsiteY54" fmla="*/ 14248 h 311151"/>
                    <a:gd name="connsiteX55" fmla="*/ 168431 w 331788"/>
                    <a:gd name="connsiteY55" fmla="*/ 29791 h 311151"/>
                    <a:gd name="connsiteX56" fmla="*/ 198231 w 331788"/>
                    <a:gd name="connsiteY56" fmla="*/ 29791 h 311151"/>
                    <a:gd name="connsiteX57" fmla="*/ 198231 w 331788"/>
                    <a:gd name="connsiteY57" fmla="*/ 14248 h 311151"/>
                    <a:gd name="connsiteX58" fmla="*/ 212483 w 331788"/>
                    <a:gd name="connsiteY58" fmla="*/ 0 h 311151"/>
                    <a:gd name="connsiteX59" fmla="*/ 231917 w 331788"/>
                    <a:gd name="connsiteY59" fmla="*/ 0 h 311151"/>
                    <a:gd name="connsiteX60" fmla="*/ 246170 w 331788"/>
                    <a:gd name="connsiteY60" fmla="*/ 14248 h 311151"/>
                    <a:gd name="connsiteX61" fmla="*/ 246170 w 331788"/>
                    <a:gd name="connsiteY61" fmla="*/ 29791 h 311151"/>
                    <a:gd name="connsiteX62" fmla="*/ 268195 w 331788"/>
                    <a:gd name="connsiteY62" fmla="*/ 29791 h 311151"/>
                    <a:gd name="connsiteX63" fmla="*/ 288925 w 331788"/>
                    <a:gd name="connsiteY63" fmla="*/ 50516 h 311151"/>
                    <a:gd name="connsiteX64" fmla="*/ 288925 w 331788"/>
                    <a:gd name="connsiteY64" fmla="*/ 146366 h 311151"/>
                    <a:gd name="connsiteX65" fmla="*/ 286334 w 331788"/>
                    <a:gd name="connsiteY65" fmla="*/ 143775 h 311151"/>
                    <a:gd name="connsiteX66" fmla="*/ 250056 w 331788"/>
                    <a:gd name="connsiteY66" fmla="*/ 137299 h 311151"/>
                    <a:gd name="connsiteX67" fmla="*/ 215074 w 331788"/>
                    <a:gd name="connsiteY67" fmla="*/ 143775 h 311151"/>
                    <a:gd name="connsiteX68" fmla="*/ 185275 w 331788"/>
                    <a:gd name="connsiteY68" fmla="*/ 164500 h 311151"/>
                    <a:gd name="connsiteX69" fmla="*/ 165840 w 331788"/>
                    <a:gd name="connsiteY69" fmla="*/ 192996 h 311151"/>
                    <a:gd name="connsiteX70" fmla="*/ 158066 w 331788"/>
                    <a:gd name="connsiteY70" fmla="*/ 229264 h 311151"/>
                    <a:gd name="connsiteX71" fmla="*/ 163249 w 331788"/>
                    <a:gd name="connsiteY71" fmla="*/ 260350 h 311151"/>
                    <a:gd name="connsiteX72" fmla="*/ 22025 w 331788"/>
                    <a:gd name="connsiteY72" fmla="*/ 260350 h 311151"/>
                    <a:gd name="connsiteX73" fmla="*/ 0 w 331788"/>
                    <a:gd name="connsiteY73" fmla="*/ 238330 h 311151"/>
                    <a:gd name="connsiteX74" fmla="*/ 0 w 331788"/>
                    <a:gd name="connsiteY74" fmla="*/ 50516 h 311151"/>
                    <a:gd name="connsiteX75" fmla="*/ 22025 w 331788"/>
                    <a:gd name="connsiteY75" fmla="*/ 29791 h 311151"/>
                    <a:gd name="connsiteX76" fmla="*/ 44051 w 331788"/>
                    <a:gd name="connsiteY76" fmla="*/ 29791 h 311151"/>
                    <a:gd name="connsiteX77" fmla="*/ 44051 w 331788"/>
                    <a:gd name="connsiteY77" fmla="*/ 14248 h 311151"/>
                    <a:gd name="connsiteX78" fmla="*/ 58303 w 331788"/>
                    <a:gd name="connsiteY78" fmla="*/ 0 h 311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331788" h="311151">
                      <a:moveTo>
                        <a:pt x="249749" y="163513"/>
                      </a:moveTo>
                      <a:cubicBezTo>
                        <a:pt x="245874" y="163513"/>
                        <a:pt x="243291" y="167468"/>
                        <a:pt x="243291" y="171424"/>
                      </a:cubicBezTo>
                      <a:cubicBezTo>
                        <a:pt x="243291" y="171424"/>
                        <a:pt x="243291" y="171424"/>
                        <a:pt x="243291" y="218888"/>
                      </a:cubicBezTo>
                      <a:cubicBezTo>
                        <a:pt x="239417" y="221525"/>
                        <a:pt x="238125" y="225480"/>
                        <a:pt x="238125" y="229435"/>
                      </a:cubicBezTo>
                      <a:cubicBezTo>
                        <a:pt x="238125" y="236027"/>
                        <a:pt x="243291" y="241301"/>
                        <a:pt x="249749" y="241301"/>
                      </a:cubicBezTo>
                      <a:cubicBezTo>
                        <a:pt x="253624" y="241301"/>
                        <a:pt x="257498" y="239983"/>
                        <a:pt x="260081" y="236027"/>
                      </a:cubicBezTo>
                      <a:cubicBezTo>
                        <a:pt x="260081" y="236027"/>
                        <a:pt x="260081" y="236027"/>
                        <a:pt x="288495" y="236027"/>
                      </a:cubicBezTo>
                      <a:lnTo>
                        <a:pt x="307868" y="236027"/>
                      </a:lnTo>
                      <a:cubicBezTo>
                        <a:pt x="311742" y="236027"/>
                        <a:pt x="314325" y="233390"/>
                        <a:pt x="314325" y="229435"/>
                      </a:cubicBezTo>
                      <a:cubicBezTo>
                        <a:pt x="314325" y="225480"/>
                        <a:pt x="311742" y="221525"/>
                        <a:pt x="307868" y="221525"/>
                      </a:cubicBezTo>
                      <a:cubicBezTo>
                        <a:pt x="307868" y="221525"/>
                        <a:pt x="307868" y="221525"/>
                        <a:pt x="260081" y="221525"/>
                      </a:cubicBezTo>
                      <a:cubicBezTo>
                        <a:pt x="258790" y="221525"/>
                        <a:pt x="257498" y="220206"/>
                        <a:pt x="257498" y="218888"/>
                      </a:cubicBezTo>
                      <a:cubicBezTo>
                        <a:pt x="257498" y="218888"/>
                        <a:pt x="257498" y="218888"/>
                        <a:pt x="257498" y="171424"/>
                      </a:cubicBezTo>
                      <a:cubicBezTo>
                        <a:pt x="257498" y="167468"/>
                        <a:pt x="253624" y="163513"/>
                        <a:pt x="249749" y="163513"/>
                      </a:cubicBezTo>
                      <a:close/>
                      <a:moveTo>
                        <a:pt x="250178" y="147638"/>
                      </a:moveTo>
                      <a:cubicBezTo>
                        <a:pt x="264427" y="147638"/>
                        <a:pt x="277381" y="151531"/>
                        <a:pt x="289040" y="158020"/>
                      </a:cubicBezTo>
                      <a:cubicBezTo>
                        <a:pt x="314948" y="172295"/>
                        <a:pt x="331788" y="198249"/>
                        <a:pt x="331788" y="229395"/>
                      </a:cubicBezTo>
                      <a:cubicBezTo>
                        <a:pt x="331788" y="274815"/>
                        <a:pt x="295517" y="311151"/>
                        <a:pt x="250178" y="311151"/>
                      </a:cubicBezTo>
                      <a:cubicBezTo>
                        <a:pt x="216497" y="311151"/>
                        <a:pt x="186703" y="289090"/>
                        <a:pt x="175044" y="260540"/>
                      </a:cubicBezTo>
                      <a:cubicBezTo>
                        <a:pt x="171158" y="250158"/>
                        <a:pt x="169863" y="239776"/>
                        <a:pt x="169863" y="229395"/>
                      </a:cubicBezTo>
                      <a:cubicBezTo>
                        <a:pt x="169863" y="183974"/>
                        <a:pt x="206134" y="147638"/>
                        <a:pt x="250178" y="147638"/>
                      </a:cubicBezTo>
                      <a:close/>
                      <a:moveTo>
                        <a:pt x="22336" y="44450"/>
                      </a:moveTo>
                      <a:cubicBezTo>
                        <a:pt x="18459" y="44450"/>
                        <a:pt x="15875" y="47040"/>
                        <a:pt x="15875" y="49630"/>
                      </a:cubicBezTo>
                      <a:lnTo>
                        <a:pt x="15875" y="93663"/>
                      </a:lnTo>
                      <a:cubicBezTo>
                        <a:pt x="15875" y="93663"/>
                        <a:pt x="15875" y="93663"/>
                        <a:pt x="273050" y="93663"/>
                      </a:cubicBezTo>
                      <a:cubicBezTo>
                        <a:pt x="273050" y="93663"/>
                        <a:pt x="273050" y="93663"/>
                        <a:pt x="273050" y="49630"/>
                      </a:cubicBezTo>
                      <a:cubicBezTo>
                        <a:pt x="273050" y="47040"/>
                        <a:pt x="270466" y="44450"/>
                        <a:pt x="267881" y="44450"/>
                      </a:cubicBezTo>
                      <a:cubicBezTo>
                        <a:pt x="267881" y="44450"/>
                        <a:pt x="267881" y="44450"/>
                        <a:pt x="245911" y="44450"/>
                      </a:cubicBezTo>
                      <a:cubicBezTo>
                        <a:pt x="245911" y="44450"/>
                        <a:pt x="245911" y="44450"/>
                        <a:pt x="245911" y="53515"/>
                      </a:cubicBezTo>
                      <a:cubicBezTo>
                        <a:pt x="245911" y="61286"/>
                        <a:pt x="239449" y="67761"/>
                        <a:pt x="231695" y="67761"/>
                      </a:cubicBezTo>
                      <a:cubicBezTo>
                        <a:pt x="231695" y="67761"/>
                        <a:pt x="231695" y="67761"/>
                        <a:pt x="212310" y="67761"/>
                      </a:cubicBezTo>
                      <a:cubicBezTo>
                        <a:pt x="204556" y="67761"/>
                        <a:pt x="198094" y="61286"/>
                        <a:pt x="198094" y="53515"/>
                      </a:cubicBezTo>
                      <a:cubicBezTo>
                        <a:pt x="198094" y="53515"/>
                        <a:pt x="198094" y="53515"/>
                        <a:pt x="198094" y="44450"/>
                      </a:cubicBezTo>
                      <a:cubicBezTo>
                        <a:pt x="198094" y="44450"/>
                        <a:pt x="198094" y="44450"/>
                        <a:pt x="168370" y="44450"/>
                      </a:cubicBezTo>
                      <a:cubicBezTo>
                        <a:pt x="168370" y="44450"/>
                        <a:pt x="168370" y="44450"/>
                        <a:pt x="168370" y="53515"/>
                      </a:cubicBezTo>
                      <a:cubicBezTo>
                        <a:pt x="168370" y="61286"/>
                        <a:pt x="161909" y="67761"/>
                        <a:pt x="154155" y="67761"/>
                      </a:cubicBezTo>
                      <a:cubicBezTo>
                        <a:pt x="154155" y="67761"/>
                        <a:pt x="154155" y="67761"/>
                        <a:pt x="134770" y="67761"/>
                      </a:cubicBezTo>
                      <a:cubicBezTo>
                        <a:pt x="127016" y="67761"/>
                        <a:pt x="120554" y="61286"/>
                        <a:pt x="120554" y="53515"/>
                      </a:cubicBezTo>
                      <a:cubicBezTo>
                        <a:pt x="120554" y="53515"/>
                        <a:pt x="120554" y="53515"/>
                        <a:pt x="120554" y="44450"/>
                      </a:cubicBezTo>
                      <a:cubicBezTo>
                        <a:pt x="120554" y="44450"/>
                        <a:pt x="120554" y="44450"/>
                        <a:pt x="92123" y="44450"/>
                      </a:cubicBezTo>
                      <a:cubicBezTo>
                        <a:pt x="92123" y="44450"/>
                        <a:pt x="92123" y="44450"/>
                        <a:pt x="92123" y="53515"/>
                      </a:cubicBezTo>
                      <a:cubicBezTo>
                        <a:pt x="92123" y="61286"/>
                        <a:pt x="85661" y="67761"/>
                        <a:pt x="77907" y="67761"/>
                      </a:cubicBezTo>
                      <a:cubicBezTo>
                        <a:pt x="77907" y="67761"/>
                        <a:pt x="77907" y="67761"/>
                        <a:pt x="58522" y="67761"/>
                      </a:cubicBezTo>
                      <a:cubicBezTo>
                        <a:pt x="50768" y="67761"/>
                        <a:pt x="44306" y="61286"/>
                        <a:pt x="44306" y="53515"/>
                      </a:cubicBezTo>
                      <a:cubicBezTo>
                        <a:pt x="44306" y="53515"/>
                        <a:pt x="44306" y="53515"/>
                        <a:pt x="44306" y="44450"/>
                      </a:cubicBezTo>
                      <a:cubicBezTo>
                        <a:pt x="44306" y="44450"/>
                        <a:pt x="44306" y="44450"/>
                        <a:pt x="22336" y="44450"/>
                      </a:cubicBezTo>
                      <a:close/>
                      <a:moveTo>
                        <a:pt x="58303" y="0"/>
                      </a:moveTo>
                      <a:cubicBezTo>
                        <a:pt x="58303" y="0"/>
                        <a:pt x="58303" y="0"/>
                        <a:pt x="77737" y="0"/>
                      </a:cubicBezTo>
                      <a:cubicBezTo>
                        <a:pt x="85511" y="0"/>
                        <a:pt x="91989" y="6476"/>
                        <a:pt x="91989" y="14248"/>
                      </a:cubicBezTo>
                      <a:cubicBezTo>
                        <a:pt x="91989" y="14248"/>
                        <a:pt x="91989" y="14248"/>
                        <a:pt x="91989" y="29791"/>
                      </a:cubicBezTo>
                      <a:cubicBezTo>
                        <a:pt x="91989" y="29791"/>
                        <a:pt x="91989" y="29791"/>
                        <a:pt x="120493" y="29791"/>
                      </a:cubicBezTo>
                      <a:cubicBezTo>
                        <a:pt x="120493" y="29791"/>
                        <a:pt x="120493" y="29791"/>
                        <a:pt x="120493" y="14248"/>
                      </a:cubicBezTo>
                      <a:cubicBezTo>
                        <a:pt x="120493" y="6476"/>
                        <a:pt x="126971" y="0"/>
                        <a:pt x="134745" y="0"/>
                      </a:cubicBezTo>
                      <a:cubicBezTo>
                        <a:pt x="134745" y="0"/>
                        <a:pt x="134745" y="0"/>
                        <a:pt x="154179" y="0"/>
                      </a:cubicBezTo>
                      <a:cubicBezTo>
                        <a:pt x="161953" y="0"/>
                        <a:pt x="168431" y="6476"/>
                        <a:pt x="168431" y="14248"/>
                      </a:cubicBezTo>
                      <a:cubicBezTo>
                        <a:pt x="168431" y="14248"/>
                        <a:pt x="168431" y="14248"/>
                        <a:pt x="168431" y="29791"/>
                      </a:cubicBezTo>
                      <a:cubicBezTo>
                        <a:pt x="168431" y="29791"/>
                        <a:pt x="168431" y="29791"/>
                        <a:pt x="198231" y="29791"/>
                      </a:cubicBezTo>
                      <a:cubicBezTo>
                        <a:pt x="198231" y="29791"/>
                        <a:pt x="198231" y="29791"/>
                        <a:pt x="198231" y="14248"/>
                      </a:cubicBezTo>
                      <a:cubicBezTo>
                        <a:pt x="198231" y="6476"/>
                        <a:pt x="204709" y="0"/>
                        <a:pt x="212483" y="0"/>
                      </a:cubicBezTo>
                      <a:cubicBezTo>
                        <a:pt x="212483" y="0"/>
                        <a:pt x="212483" y="0"/>
                        <a:pt x="231917" y="0"/>
                      </a:cubicBezTo>
                      <a:cubicBezTo>
                        <a:pt x="239691" y="0"/>
                        <a:pt x="246170" y="6476"/>
                        <a:pt x="246170" y="14248"/>
                      </a:cubicBezTo>
                      <a:cubicBezTo>
                        <a:pt x="246170" y="14248"/>
                        <a:pt x="246170" y="14248"/>
                        <a:pt x="246170" y="29791"/>
                      </a:cubicBezTo>
                      <a:cubicBezTo>
                        <a:pt x="246170" y="29791"/>
                        <a:pt x="246170" y="29791"/>
                        <a:pt x="268195" y="29791"/>
                      </a:cubicBezTo>
                      <a:cubicBezTo>
                        <a:pt x="279856" y="29791"/>
                        <a:pt x="288925" y="38858"/>
                        <a:pt x="288925" y="50516"/>
                      </a:cubicBezTo>
                      <a:cubicBezTo>
                        <a:pt x="288925" y="50516"/>
                        <a:pt x="288925" y="50516"/>
                        <a:pt x="288925" y="146366"/>
                      </a:cubicBezTo>
                      <a:cubicBezTo>
                        <a:pt x="288925" y="145071"/>
                        <a:pt x="287630" y="145071"/>
                        <a:pt x="286334" y="143775"/>
                      </a:cubicBezTo>
                      <a:cubicBezTo>
                        <a:pt x="274673" y="139889"/>
                        <a:pt x="263013" y="137299"/>
                        <a:pt x="250056" y="137299"/>
                      </a:cubicBezTo>
                      <a:cubicBezTo>
                        <a:pt x="238396" y="137299"/>
                        <a:pt x="225439" y="139889"/>
                        <a:pt x="215074" y="143775"/>
                      </a:cubicBezTo>
                      <a:cubicBezTo>
                        <a:pt x="203413" y="148956"/>
                        <a:pt x="194344" y="155433"/>
                        <a:pt x="185275" y="164500"/>
                      </a:cubicBezTo>
                      <a:cubicBezTo>
                        <a:pt x="177501" y="172272"/>
                        <a:pt x="169727" y="182634"/>
                        <a:pt x="165840" y="192996"/>
                      </a:cubicBezTo>
                      <a:cubicBezTo>
                        <a:pt x="160658" y="204653"/>
                        <a:pt x="158066" y="216311"/>
                        <a:pt x="158066" y="229264"/>
                      </a:cubicBezTo>
                      <a:cubicBezTo>
                        <a:pt x="158066" y="239626"/>
                        <a:pt x="160658" y="249988"/>
                        <a:pt x="163249" y="260350"/>
                      </a:cubicBezTo>
                      <a:cubicBezTo>
                        <a:pt x="163249" y="260350"/>
                        <a:pt x="163249" y="260350"/>
                        <a:pt x="22025" y="260350"/>
                      </a:cubicBezTo>
                      <a:cubicBezTo>
                        <a:pt x="9069" y="260350"/>
                        <a:pt x="0" y="249988"/>
                        <a:pt x="0" y="238330"/>
                      </a:cubicBezTo>
                      <a:cubicBezTo>
                        <a:pt x="0" y="238330"/>
                        <a:pt x="0" y="238330"/>
                        <a:pt x="0" y="50516"/>
                      </a:cubicBezTo>
                      <a:cubicBezTo>
                        <a:pt x="0" y="38858"/>
                        <a:pt x="9069" y="29791"/>
                        <a:pt x="22025" y="29791"/>
                      </a:cubicBezTo>
                      <a:cubicBezTo>
                        <a:pt x="22025" y="29791"/>
                        <a:pt x="22025" y="29791"/>
                        <a:pt x="44051" y="29791"/>
                      </a:cubicBezTo>
                      <a:cubicBezTo>
                        <a:pt x="44051" y="29791"/>
                        <a:pt x="44051" y="29791"/>
                        <a:pt x="44051" y="14248"/>
                      </a:cubicBezTo>
                      <a:cubicBezTo>
                        <a:pt x="44051" y="6476"/>
                        <a:pt x="50529" y="0"/>
                        <a:pt x="5830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9200"/>
                  <a:endParaRPr lang="zh-CN" altLang="en-US" sz="240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3" name="文本框 22"/>
            <p:cNvSpPr txBox="1"/>
            <p:nvPr/>
          </p:nvSpPr>
          <p:spPr>
            <a:xfrm>
              <a:off x="5468411" y="4698881"/>
              <a:ext cx="1629007" cy="20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/>
                  </a:solidFill>
                  <a:latin typeface="+mn-ea"/>
                  <a:cs typeface="阿里巴巴普惠体 2.0 115 Black" panose="00020600040101010101" pitchFamily="18" charset="-122"/>
                </a:rPr>
                <a:t>时间：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cs typeface="阿里巴巴普惠体 2.0 115 Black" panose="00020600040101010101" pitchFamily="18" charset="-122"/>
                </a:rPr>
                <a:t>2022.11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8529347" y="-445922"/>
            <a:ext cx="7208664" cy="7208664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/>
        </p:nvSpPr>
        <p:spPr>
          <a:xfrm rot="5400000" flipV="1">
            <a:off x="5419024" y="6710959"/>
            <a:ext cx="8862006" cy="4683946"/>
          </a:xfrm>
          <a:custGeom>
            <a:avLst/>
            <a:gdLst>
              <a:gd name="connsiteX0" fmla="*/ 2369457 w 4738914"/>
              <a:gd name="connsiteY0" fmla="*/ 0 h 2369457"/>
              <a:gd name="connsiteX1" fmla="*/ 4738914 w 4738914"/>
              <a:gd name="connsiteY1" fmla="*/ 2369457 h 2369457"/>
              <a:gd name="connsiteX2" fmla="*/ 4129314 w 4738914"/>
              <a:gd name="connsiteY2" fmla="*/ 2369457 h 2369457"/>
              <a:gd name="connsiteX3" fmla="*/ 2369457 w 4738914"/>
              <a:gd name="connsiteY3" fmla="*/ 609600 h 2369457"/>
              <a:gd name="connsiteX4" fmla="*/ 609600 w 4738914"/>
              <a:gd name="connsiteY4" fmla="*/ 2369457 h 2369457"/>
              <a:gd name="connsiteX5" fmla="*/ 0 w 4738914"/>
              <a:gd name="connsiteY5" fmla="*/ 2369457 h 2369457"/>
              <a:gd name="connsiteX6" fmla="*/ 2369457 w 4738914"/>
              <a:gd name="connsiteY6" fmla="*/ 0 h 236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8914" h="2369457">
                <a:moveTo>
                  <a:pt x="2369457" y="0"/>
                </a:moveTo>
                <a:cubicBezTo>
                  <a:pt x="3678072" y="0"/>
                  <a:pt x="4738914" y="1060842"/>
                  <a:pt x="4738914" y="2369457"/>
                </a:cubicBezTo>
                <a:lnTo>
                  <a:pt x="4129314" y="2369457"/>
                </a:lnTo>
                <a:cubicBezTo>
                  <a:pt x="4129314" y="1397515"/>
                  <a:pt x="3341399" y="609600"/>
                  <a:pt x="2369457" y="609600"/>
                </a:cubicBezTo>
                <a:cubicBezTo>
                  <a:pt x="1397515" y="609600"/>
                  <a:pt x="609600" y="1397515"/>
                  <a:pt x="609600" y="2369457"/>
                </a:cubicBezTo>
                <a:lnTo>
                  <a:pt x="0" y="2369457"/>
                </a:lnTo>
                <a:cubicBezTo>
                  <a:pt x="0" y="1060842"/>
                  <a:pt x="1060842" y="0"/>
                  <a:pt x="2369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 rot="5400000" flipV="1">
            <a:off x="7472021" y="1585084"/>
            <a:ext cx="6293307" cy="3146654"/>
          </a:xfrm>
          <a:custGeom>
            <a:avLst/>
            <a:gdLst>
              <a:gd name="connsiteX0" fmla="*/ 2369457 w 4738914"/>
              <a:gd name="connsiteY0" fmla="*/ 0 h 2369457"/>
              <a:gd name="connsiteX1" fmla="*/ 4738914 w 4738914"/>
              <a:gd name="connsiteY1" fmla="*/ 2369457 h 2369457"/>
              <a:gd name="connsiteX2" fmla="*/ 4129314 w 4738914"/>
              <a:gd name="connsiteY2" fmla="*/ 2369457 h 2369457"/>
              <a:gd name="connsiteX3" fmla="*/ 2369457 w 4738914"/>
              <a:gd name="connsiteY3" fmla="*/ 609600 h 2369457"/>
              <a:gd name="connsiteX4" fmla="*/ 609600 w 4738914"/>
              <a:gd name="connsiteY4" fmla="*/ 2369457 h 2369457"/>
              <a:gd name="connsiteX5" fmla="*/ 0 w 4738914"/>
              <a:gd name="connsiteY5" fmla="*/ 2369457 h 2369457"/>
              <a:gd name="connsiteX6" fmla="*/ 2369457 w 4738914"/>
              <a:gd name="connsiteY6" fmla="*/ 0 h 236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8914" h="2369457">
                <a:moveTo>
                  <a:pt x="2369457" y="0"/>
                </a:moveTo>
                <a:cubicBezTo>
                  <a:pt x="3678072" y="0"/>
                  <a:pt x="4738914" y="1060842"/>
                  <a:pt x="4738914" y="2369457"/>
                </a:cubicBezTo>
                <a:lnTo>
                  <a:pt x="4129314" y="2369457"/>
                </a:lnTo>
                <a:cubicBezTo>
                  <a:pt x="4129314" y="1397515"/>
                  <a:pt x="3341399" y="609600"/>
                  <a:pt x="2369457" y="609600"/>
                </a:cubicBezTo>
                <a:cubicBezTo>
                  <a:pt x="1397515" y="609600"/>
                  <a:pt x="609600" y="1397515"/>
                  <a:pt x="609600" y="2369457"/>
                </a:cubicBezTo>
                <a:lnTo>
                  <a:pt x="0" y="2369457"/>
                </a:lnTo>
                <a:cubicBezTo>
                  <a:pt x="0" y="1060842"/>
                  <a:pt x="1060842" y="0"/>
                  <a:pt x="2369457" y="0"/>
                </a:cubicBezTo>
                <a:close/>
              </a:path>
            </a:pathLst>
          </a:cu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66854" y="635994"/>
            <a:ext cx="1707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目录</a:t>
            </a:r>
          </a:p>
        </p:txBody>
      </p:sp>
      <p:sp>
        <p:nvSpPr>
          <p:cNvPr id="7" name="任意多边形: 形状 6"/>
          <p:cNvSpPr/>
          <p:nvPr/>
        </p:nvSpPr>
        <p:spPr>
          <a:xfrm rot="16200000" flipV="1">
            <a:off x="-1573326" y="-2885010"/>
            <a:ext cx="6293307" cy="3146654"/>
          </a:xfrm>
          <a:custGeom>
            <a:avLst/>
            <a:gdLst>
              <a:gd name="connsiteX0" fmla="*/ 2369457 w 4738914"/>
              <a:gd name="connsiteY0" fmla="*/ 0 h 2369457"/>
              <a:gd name="connsiteX1" fmla="*/ 4738914 w 4738914"/>
              <a:gd name="connsiteY1" fmla="*/ 2369457 h 2369457"/>
              <a:gd name="connsiteX2" fmla="*/ 4129314 w 4738914"/>
              <a:gd name="connsiteY2" fmla="*/ 2369457 h 2369457"/>
              <a:gd name="connsiteX3" fmla="*/ 2369457 w 4738914"/>
              <a:gd name="connsiteY3" fmla="*/ 609600 h 2369457"/>
              <a:gd name="connsiteX4" fmla="*/ 609600 w 4738914"/>
              <a:gd name="connsiteY4" fmla="*/ 2369457 h 2369457"/>
              <a:gd name="connsiteX5" fmla="*/ 0 w 4738914"/>
              <a:gd name="connsiteY5" fmla="*/ 2369457 h 2369457"/>
              <a:gd name="connsiteX6" fmla="*/ 2369457 w 4738914"/>
              <a:gd name="connsiteY6" fmla="*/ 0 h 236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8914" h="2369457">
                <a:moveTo>
                  <a:pt x="2369457" y="0"/>
                </a:moveTo>
                <a:cubicBezTo>
                  <a:pt x="3678072" y="0"/>
                  <a:pt x="4738914" y="1060842"/>
                  <a:pt x="4738914" y="2369457"/>
                </a:cubicBezTo>
                <a:lnTo>
                  <a:pt x="4129314" y="2369457"/>
                </a:lnTo>
                <a:cubicBezTo>
                  <a:pt x="4129314" y="1397515"/>
                  <a:pt x="3341399" y="609600"/>
                  <a:pt x="2369457" y="609600"/>
                </a:cubicBezTo>
                <a:cubicBezTo>
                  <a:pt x="1397515" y="609600"/>
                  <a:pt x="609600" y="1397515"/>
                  <a:pt x="609600" y="2369457"/>
                </a:cubicBezTo>
                <a:lnTo>
                  <a:pt x="0" y="2369457"/>
                </a:lnTo>
                <a:cubicBezTo>
                  <a:pt x="0" y="1060842"/>
                  <a:pt x="1060842" y="0"/>
                  <a:pt x="236945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 rot="10800000" flipV="1">
            <a:off x="-2090058" y="5102128"/>
            <a:ext cx="3511744" cy="1755872"/>
          </a:xfrm>
          <a:custGeom>
            <a:avLst/>
            <a:gdLst>
              <a:gd name="connsiteX0" fmla="*/ 2369457 w 4738914"/>
              <a:gd name="connsiteY0" fmla="*/ 0 h 2369457"/>
              <a:gd name="connsiteX1" fmla="*/ 4738914 w 4738914"/>
              <a:gd name="connsiteY1" fmla="*/ 2369457 h 2369457"/>
              <a:gd name="connsiteX2" fmla="*/ 4129314 w 4738914"/>
              <a:gd name="connsiteY2" fmla="*/ 2369457 h 2369457"/>
              <a:gd name="connsiteX3" fmla="*/ 2369457 w 4738914"/>
              <a:gd name="connsiteY3" fmla="*/ 609600 h 2369457"/>
              <a:gd name="connsiteX4" fmla="*/ 609600 w 4738914"/>
              <a:gd name="connsiteY4" fmla="*/ 2369457 h 2369457"/>
              <a:gd name="connsiteX5" fmla="*/ 0 w 4738914"/>
              <a:gd name="connsiteY5" fmla="*/ 2369457 h 2369457"/>
              <a:gd name="connsiteX6" fmla="*/ 2369457 w 4738914"/>
              <a:gd name="connsiteY6" fmla="*/ 0 h 236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8914" h="2369457">
                <a:moveTo>
                  <a:pt x="2369457" y="0"/>
                </a:moveTo>
                <a:cubicBezTo>
                  <a:pt x="3678072" y="0"/>
                  <a:pt x="4738914" y="1060842"/>
                  <a:pt x="4738914" y="2369457"/>
                </a:cubicBezTo>
                <a:lnTo>
                  <a:pt x="4129314" y="2369457"/>
                </a:lnTo>
                <a:cubicBezTo>
                  <a:pt x="4129314" y="1397515"/>
                  <a:pt x="3341399" y="609600"/>
                  <a:pt x="2369457" y="609600"/>
                </a:cubicBezTo>
                <a:cubicBezTo>
                  <a:pt x="1397515" y="609600"/>
                  <a:pt x="609600" y="1397515"/>
                  <a:pt x="609600" y="2369457"/>
                </a:cubicBezTo>
                <a:lnTo>
                  <a:pt x="0" y="2369457"/>
                </a:lnTo>
                <a:cubicBezTo>
                  <a:pt x="0" y="1060842"/>
                  <a:pt x="1060842" y="0"/>
                  <a:pt x="2369457" y="0"/>
                </a:cubicBezTo>
                <a:close/>
              </a:path>
            </a:pathLst>
          </a:custGeom>
          <a:solidFill>
            <a:srgbClr val="DA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-2430526" y="4698881"/>
            <a:ext cx="4286120" cy="428612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311531" y="2284355"/>
            <a:ext cx="2356450" cy="2356448"/>
          </a:xfrm>
          <a:prstGeom prst="ellipse">
            <a:avLst/>
          </a:prstGeom>
          <a:solidFill>
            <a:srgbClr val="4F7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52157" y="2324297"/>
            <a:ext cx="1594213" cy="159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gradFill flip="none" rotWithShape="1">
                  <a:gsLst>
                    <a:gs pos="0">
                      <a:schemeClr val="bg1"/>
                    </a:gs>
                    <a:gs pos="75000">
                      <a:srgbClr val="4F7DE3">
                        <a:alpha val="0"/>
                      </a:srgbClr>
                    </a:gs>
                  </a:gsLst>
                  <a:lin ang="5400000" scaled="1"/>
                  <a:tileRect/>
                </a:gradFill>
              </a:rPr>
              <a:t>01</a:t>
            </a:r>
            <a:endParaRPr lang="zh-CN" altLang="en-US" sz="11500" dirty="0">
              <a:gradFill flip="none" rotWithShape="1">
                <a:gsLst>
                  <a:gs pos="0">
                    <a:schemeClr val="bg1"/>
                  </a:gs>
                  <a:gs pos="75000">
                    <a:srgbClr val="4F7DE3">
                      <a:alpha val="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626306" y="3477535"/>
            <a:ext cx="1726898" cy="661743"/>
            <a:chOff x="6984699" y="2143368"/>
            <a:chExt cx="2019803" cy="773985"/>
          </a:xfrm>
        </p:grpSpPr>
        <p:sp>
          <p:nvSpPr>
            <p:cNvPr id="26" name="矩形 25"/>
            <p:cNvSpPr/>
            <p:nvPr/>
          </p:nvSpPr>
          <p:spPr>
            <a:xfrm>
              <a:off x="6984699" y="2621756"/>
              <a:ext cx="2019803" cy="2955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1217295">
                <a:defRPr/>
              </a:pPr>
              <a:r>
                <a:rPr lang="zh-CN" altLang="en-US" sz="1050" dirty="0">
                  <a:solidFill>
                    <a:schemeClr val="bg1"/>
                  </a:solidFill>
                  <a:cs typeface="+mn-ea"/>
                  <a:sym typeface="+mn-lt"/>
                </a:rPr>
                <a:t>algorithm flow chart</a:t>
              </a:r>
            </a:p>
          </p:txBody>
        </p:sp>
        <p:sp>
          <p:nvSpPr>
            <p:cNvPr id="29" name="文本框 7"/>
            <p:cNvSpPr txBox="1"/>
            <p:nvPr/>
          </p:nvSpPr>
          <p:spPr>
            <a:xfrm>
              <a:off x="6992695" y="2143368"/>
              <a:ext cx="2003817" cy="53846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1217295"/>
              <a:r>
                <a:rPr lang="zh-CN" altLang="en-US" sz="2400" b="1" dirty="0">
                  <a:solidFill>
                    <a:schemeClr val="bg1"/>
                  </a:solidFill>
                  <a:latin typeface="+mn-ea"/>
                  <a:cs typeface="阿里巴巴普惠体 2.0 115 Black" panose="00020600040101010101" pitchFamily="18" charset="-122"/>
                  <a:sym typeface="+mn-lt"/>
                </a:rPr>
                <a:t>算法流程图</a:t>
              </a:r>
            </a:p>
          </p:txBody>
        </p:sp>
      </p:grpSp>
      <p:sp>
        <p:nvSpPr>
          <p:cNvPr id="45" name="椭圆 44"/>
          <p:cNvSpPr/>
          <p:nvPr/>
        </p:nvSpPr>
        <p:spPr>
          <a:xfrm>
            <a:off x="3715694" y="2284355"/>
            <a:ext cx="2356450" cy="2356448"/>
          </a:xfrm>
          <a:prstGeom prst="ellipse">
            <a:avLst/>
          </a:prstGeom>
          <a:solidFill>
            <a:srgbClr val="4F7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977578" y="2324297"/>
            <a:ext cx="186461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gradFill flip="none" rotWithShape="1">
                  <a:gsLst>
                    <a:gs pos="0">
                      <a:schemeClr val="bg1"/>
                    </a:gs>
                    <a:gs pos="75000">
                      <a:srgbClr val="4F7DE3">
                        <a:alpha val="0"/>
                      </a:srgbClr>
                    </a:gs>
                  </a:gsLst>
                  <a:lin ang="5400000" scaled="1"/>
                  <a:tileRect/>
                </a:gradFill>
              </a:rPr>
              <a:t>02</a:t>
            </a:r>
            <a:endParaRPr lang="zh-CN" altLang="en-US" sz="11500" dirty="0">
              <a:gradFill flip="none" rotWithShape="1">
                <a:gsLst>
                  <a:gs pos="0">
                    <a:schemeClr val="bg1"/>
                  </a:gs>
                  <a:gs pos="75000">
                    <a:srgbClr val="4F7DE3">
                      <a:alpha val="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030469" y="3477536"/>
            <a:ext cx="1726898" cy="823033"/>
            <a:chOff x="6984699" y="2143368"/>
            <a:chExt cx="2019803" cy="962632"/>
          </a:xfrm>
        </p:grpSpPr>
        <p:sp>
          <p:nvSpPr>
            <p:cNvPr id="48" name="矩形 47"/>
            <p:cNvSpPr/>
            <p:nvPr/>
          </p:nvSpPr>
          <p:spPr>
            <a:xfrm>
              <a:off x="6984699" y="2621756"/>
              <a:ext cx="2019803" cy="48424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1217295">
                <a:defRPr/>
              </a:pPr>
              <a:r>
                <a:rPr lang="zh-CN" altLang="en-US" sz="1050" dirty="0">
                  <a:solidFill>
                    <a:schemeClr val="bg1"/>
                  </a:solidFill>
                  <a:cs typeface="+mn-ea"/>
                  <a:sym typeface="+mn-lt"/>
                </a:rPr>
                <a:t>Algorithm implementation</a:t>
              </a:r>
            </a:p>
          </p:txBody>
        </p:sp>
        <p:sp>
          <p:nvSpPr>
            <p:cNvPr id="49" name="文本框 7"/>
            <p:cNvSpPr txBox="1"/>
            <p:nvPr/>
          </p:nvSpPr>
          <p:spPr>
            <a:xfrm>
              <a:off x="7171685" y="2143368"/>
              <a:ext cx="1645833" cy="53846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1217295"/>
              <a:r>
                <a:rPr lang="zh-CN" altLang="en-US" sz="2400" b="1" dirty="0">
                  <a:solidFill>
                    <a:schemeClr val="bg1"/>
                  </a:solidFill>
                  <a:latin typeface="+mn-ea"/>
                  <a:cs typeface="阿里巴巴普惠体 2.0 115 Black" panose="00020600040101010101" pitchFamily="18" charset="-122"/>
                  <a:sym typeface="+mn-lt"/>
                </a:rPr>
                <a:t>算法实现</a:t>
              </a:r>
            </a:p>
          </p:txBody>
        </p:sp>
      </p:grpSp>
      <p:sp>
        <p:nvSpPr>
          <p:cNvPr id="51" name="椭圆 50"/>
          <p:cNvSpPr/>
          <p:nvPr/>
        </p:nvSpPr>
        <p:spPr>
          <a:xfrm>
            <a:off x="6119857" y="2284355"/>
            <a:ext cx="2356450" cy="2356448"/>
          </a:xfrm>
          <a:prstGeom prst="ellipse">
            <a:avLst/>
          </a:prstGeom>
          <a:solidFill>
            <a:srgbClr val="4F7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6381741" y="2324297"/>
            <a:ext cx="186461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gradFill flip="none" rotWithShape="1">
                  <a:gsLst>
                    <a:gs pos="0">
                      <a:schemeClr val="bg1"/>
                    </a:gs>
                    <a:gs pos="75000">
                      <a:srgbClr val="4F7DE3">
                        <a:alpha val="0"/>
                      </a:srgbClr>
                    </a:gs>
                  </a:gsLst>
                  <a:lin ang="5400000" scaled="1"/>
                  <a:tileRect/>
                </a:gradFill>
              </a:rPr>
              <a:t>03</a:t>
            </a:r>
            <a:endParaRPr lang="zh-CN" altLang="en-US" sz="11500" dirty="0">
              <a:gradFill flip="none" rotWithShape="1">
                <a:gsLst>
                  <a:gs pos="0">
                    <a:schemeClr val="bg1"/>
                  </a:gs>
                  <a:gs pos="75000">
                    <a:srgbClr val="4F7DE3">
                      <a:alpha val="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6434632" y="3477536"/>
            <a:ext cx="1726899" cy="823033"/>
            <a:chOff x="6984699" y="2143368"/>
            <a:chExt cx="2019804" cy="962632"/>
          </a:xfrm>
        </p:grpSpPr>
        <p:sp>
          <p:nvSpPr>
            <p:cNvPr id="54" name="矩形 53"/>
            <p:cNvSpPr/>
            <p:nvPr/>
          </p:nvSpPr>
          <p:spPr>
            <a:xfrm>
              <a:off x="6984699" y="2621756"/>
              <a:ext cx="2019804" cy="48424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1217295">
                <a:defRPr/>
              </a:pPr>
              <a:r>
                <a:rPr lang="zh-CN" altLang="en-US" sz="1050" dirty="0">
                  <a:solidFill>
                    <a:schemeClr val="bg1"/>
                  </a:solidFill>
                  <a:cs typeface="+mn-ea"/>
                  <a:sym typeface="+mn-lt"/>
                </a:rPr>
                <a:t>Communication scheme</a:t>
              </a:r>
            </a:p>
          </p:txBody>
        </p:sp>
        <p:sp>
          <p:nvSpPr>
            <p:cNvPr id="55" name="文本框 7"/>
            <p:cNvSpPr txBox="1"/>
            <p:nvPr/>
          </p:nvSpPr>
          <p:spPr>
            <a:xfrm>
              <a:off x="7171683" y="2143368"/>
              <a:ext cx="1645833" cy="53846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1217295"/>
              <a:r>
                <a:rPr lang="zh-CN" altLang="en-US" sz="2400" b="1" dirty="0">
                  <a:solidFill>
                    <a:schemeClr val="bg1"/>
                  </a:solidFill>
                  <a:latin typeface="+mn-ea"/>
                  <a:cs typeface="阿里巴巴普惠体 2.0 115 Black" panose="00020600040101010101" pitchFamily="18" charset="-122"/>
                  <a:sym typeface="+mn-lt"/>
                </a:rPr>
                <a:t>通信方案</a:t>
              </a:r>
            </a:p>
          </p:txBody>
        </p:sp>
      </p:grpSp>
      <p:sp>
        <p:nvSpPr>
          <p:cNvPr id="57" name="椭圆 56"/>
          <p:cNvSpPr/>
          <p:nvPr/>
        </p:nvSpPr>
        <p:spPr>
          <a:xfrm>
            <a:off x="8524019" y="2284355"/>
            <a:ext cx="2356450" cy="2356448"/>
          </a:xfrm>
          <a:prstGeom prst="ellipse">
            <a:avLst/>
          </a:prstGeom>
          <a:solidFill>
            <a:srgbClr val="4F7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8775017" y="2324297"/>
            <a:ext cx="186461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gradFill flip="none" rotWithShape="1">
                  <a:gsLst>
                    <a:gs pos="0">
                      <a:schemeClr val="bg1"/>
                    </a:gs>
                    <a:gs pos="75000">
                      <a:srgbClr val="4F7DE3">
                        <a:alpha val="0"/>
                      </a:srgbClr>
                    </a:gs>
                  </a:gsLst>
                  <a:lin ang="5400000" scaled="1"/>
                  <a:tileRect/>
                </a:gradFill>
              </a:rPr>
              <a:t>04</a:t>
            </a:r>
            <a:endParaRPr lang="zh-CN" altLang="en-US" sz="11500" dirty="0">
              <a:gradFill flip="none" rotWithShape="1">
                <a:gsLst>
                  <a:gs pos="0">
                    <a:schemeClr val="bg1"/>
                  </a:gs>
                  <a:gs pos="75000">
                    <a:srgbClr val="4F7DE3">
                      <a:alpha val="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8838795" y="3477536"/>
            <a:ext cx="1726899" cy="661743"/>
            <a:chOff x="6984700" y="2143368"/>
            <a:chExt cx="2019804" cy="773985"/>
          </a:xfrm>
        </p:grpSpPr>
        <p:sp>
          <p:nvSpPr>
            <p:cNvPr id="60" name="矩形 59"/>
            <p:cNvSpPr/>
            <p:nvPr/>
          </p:nvSpPr>
          <p:spPr>
            <a:xfrm>
              <a:off x="6984700" y="2621756"/>
              <a:ext cx="2019804" cy="2955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1217295">
                <a:defRPr/>
              </a:pPr>
              <a:r>
                <a:rPr lang="zh-CN" altLang="en-US" sz="1050" dirty="0">
                  <a:solidFill>
                    <a:schemeClr val="bg1"/>
                  </a:solidFill>
                  <a:cs typeface="+mn-ea"/>
                  <a:sym typeface="+mn-lt"/>
                </a:rPr>
                <a:t>user interface</a:t>
              </a:r>
            </a:p>
          </p:txBody>
        </p:sp>
        <p:sp>
          <p:nvSpPr>
            <p:cNvPr id="61" name="文本框 7"/>
            <p:cNvSpPr txBox="1"/>
            <p:nvPr/>
          </p:nvSpPr>
          <p:spPr>
            <a:xfrm>
              <a:off x="7171689" y="2143368"/>
              <a:ext cx="1645833" cy="53846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1217295"/>
              <a:r>
                <a:rPr lang="zh-CN" altLang="en-US" sz="2400" b="1" dirty="0">
                  <a:solidFill>
                    <a:schemeClr val="bg1"/>
                  </a:solidFill>
                  <a:latin typeface="+mn-ea"/>
                  <a:cs typeface="阿里巴巴普惠体 2.0 115 Black" panose="00020600040101010101" pitchFamily="18" charset="-122"/>
                  <a:sym typeface="+mn-lt"/>
                </a:rPr>
                <a:t>用户界面</a:t>
              </a: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4115159" y="635994"/>
            <a:ext cx="4184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DAE3F9"/>
                </a:solidFill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CONTENTS</a:t>
            </a:r>
            <a:endParaRPr lang="zh-CN" altLang="en-US" sz="6000" dirty="0">
              <a:solidFill>
                <a:srgbClr val="DAE3F9"/>
              </a:solidFill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8529347" y="-445922"/>
            <a:ext cx="7208664" cy="7208664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 rot="5400000" flipV="1">
            <a:off x="7472021" y="1585084"/>
            <a:ext cx="6293307" cy="3146654"/>
          </a:xfrm>
          <a:custGeom>
            <a:avLst/>
            <a:gdLst>
              <a:gd name="connsiteX0" fmla="*/ 2369457 w 4738914"/>
              <a:gd name="connsiteY0" fmla="*/ 0 h 2369457"/>
              <a:gd name="connsiteX1" fmla="*/ 4738914 w 4738914"/>
              <a:gd name="connsiteY1" fmla="*/ 2369457 h 2369457"/>
              <a:gd name="connsiteX2" fmla="*/ 4129314 w 4738914"/>
              <a:gd name="connsiteY2" fmla="*/ 2369457 h 2369457"/>
              <a:gd name="connsiteX3" fmla="*/ 2369457 w 4738914"/>
              <a:gd name="connsiteY3" fmla="*/ 609600 h 2369457"/>
              <a:gd name="connsiteX4" fmla="*/ 609600 w 4738914"/>
              <a:gd name="connsiteY4" fmla="*/ 2369457 h 2369457"/>
              <a:gd name="connsiteX5" fmla="*/ 0 w 4738914"/>
              <a:gd name="connsiteY5" fmla="*/ 2369457 h 2369457"/>
              <a:gd name="connsiteX6" fmla="*/ 2369457 w 4738914"/>
              <a:gd name="connsiteY6" fmla="*/ 0 h 236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8914" h="2369457">
                <a:moveTo>
                  <a:pt x="2369457" y="0"/>
                </a:moveTo>
                <a:cubicBezTo>
                  <a:pt x="3678072" y="0"/>
                  <a:pt x="4738914" y="1060842"/>
                  <a:pt x="4738914" y="2369457"/>
                </a:cubicBezTo>
                <a:lnTo>
                  <a:pt x="4129314" y="2369457"/>
                </a:lnTo>
                <a:cubicBezTo>
                  <a:pt x="4129314" y="1397515"/>
                  <a:pt x="3341399" y="609600"/>
                  <a:pt x="2369457" y="609600"/>
                </a:cubicBezTo>
                <a:cubicBezTo>
                  <a:pt x="1397515" y="609600"/>
                  <a:pt x="609600" y="1397515"/>
                  <a:pt x="609600" y="2369457"/>
                </a:cubicBezTo>
                <a:lnTo>
                  <a:pt x="0" y="2369457"/>
                </a:lnTo>
                <a:cubicBezTo>
                  <a:pt x="0" y="1060842"/>
                  <a:pt x="1060842" y="0"/>
                  <a:pt x="2369457" y="0"/>
                </a:cubicBezTo>
                <a:close/>
              </a:path>
            </a:pathLst>
          </a:cu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 rot="16200000" flipV="1">
            <a:off x="-1573326" y="-2019249"/>
            <a:ext cx="6293307" cy="3146654"/>
          </a:xfrm>
          <a:custGeom>
            <a:avLst/>
            <a:gdLst>
              <a:gd name="connsiteX0" fmla="*/ 2369457 w 4738914"/>
              <a:gd name="connsiteY0" fmla="*/ 0 h 2369457"/>
              <a:gd name="connsiteX1" fmla="*/ 4738914 w 4738914"/>
              <a:gd name="connsiteY1" fmla="*/ 2369457 h 2369457"/>
              <a:gd name="connsiteX2" fmla="*/ 4129314 w 4738914"/>
              <a:gd name="connsiteY2" fmla="*/ 2369457 h 2369457"/>
              <a:gd name="connsiteX3" fmla="*/ 2369457 w 4738914"/>
              <a:gd name="connsiteY3" fmla="*/ 609600 h 2369457"/>
              <a:gd name="connsiteX4" fmla="*/ 609600 w 4738914"/>
              <a:gd name="connsiteY4" fmla="*/ 2369457 h 2369457"/>
              <a:gd name="connsiteX5" fmla="*/ 0 w 4738914"/>
              <a:gd name="connsiteY5" fmla="*/ 2369457 h 2369457"/>
              <a:gd name="connsiteX6" fmla="*/ 2369457 w 4738914"/>
              <a:gd name="connsiteY6" fmla="*/ 0 h 236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8914" h="2369457">
                <a:moveTo>
                  <a:pt x="2369457" y="0"/>
                </a:moveTo>
                <a:cubicBezTo>
                  <a:pt x="3678072" y="0"/>
                  <a:pt x="4738914" y="1060842"/>
                  <a:pt x="4738914" y="2369457"/>
                </a:cubicBezTo>
                <a:lnTo>
                  <a:pt x="4129314" y="2369457"/>
                </a:lnTo>
                <a:cubicBezTo>
                  <a:pt x="4129314" y="1397515"/>
                  <a:pt x="3341399" y="609600"/>
                  <a:pt x="2369457" y="609600"/>
                </a:cubicBezTo>
                <a:cubicBezTo>
                  <a:pt x="1397515" y="609600"/>
                  <a:pt x="609600" y="1397515"/>
                  <a:pt x="609600" y="2369457"/>
                </a:cubicBezTo>
                <a:lnTo>
                  <a:pt x="0" y="2369457"/>
                </a:lnTo>
                <a:cubicBezTo>
                  <a:pt x="0" y="1060842"/>
                  <a:pt x="1060842" y="0"/>
                  <a:pt x="236945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 rot="10800000" flipV="1">
            <a:off x="-2090058" y="5102128"/>
            <a:ext cx="3511744" cy="1755872"/>
          </a:xfrm>
          <a:custGeom>
            <a:avLst/>
            <a:gdLst>
              <a:gd name="connsiteX0" fmla="*/ 2369457 w 4738914"/>
              <a:gd name="connsiteY0" fmla="*/ 0 h 2369457"/>
              <a:gd name="connsiteX1" fmla="*/ 4738914 w 4738914"/>
              <a:gd name="connsiteY1" fmla="*/ 2369457 h 2369457"/>
              <a:gd name="connsiteX2" fmla="*/ 4129314 w 4738914"/>
              <a:gd name="connsiteY2" fmla="*/ 2369457 h 2369457"/>
              <a:gd name="connsiteX3" fmla="*/ 2369457 w 4738914"/>
              <a:gd name="connsiteY3" fmla="*/ 609600 h 2369457"/>
              <a:gd name="connsiteX4" fmla="*/ 609600 w 4738914"/>
              <a:gd name="connsiteY4" fmla="*/ 2369457 h 2369457"/>
              <a:gd name="connsiteX5" fmla="*/ 0 w 4738914"/>
              <a:gd name="connsiteY5" fmla="*/ 2369457 h 2369457"/>
              <a:gd name="connsiteX6" fmla="*/ 2369457 w 4738914"/>
              <a:gd name="connsiteY6" fmla="*/ 0 h 236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8914" h="2369457">
                <a:moveTo>
                  <a:pt x="2369457" y="0"/>
                </a:moveTo>
                <a:cubicBezTo>
                  <a:pt x="3678072" y="0"/>
                  <a:pt x="4738914" y="1060842"/>
                  <a:pt x="4738914" y="2369457"/>
                </a:cubicBezTo>
                <a:lnTo>
                  <a:pt x="4129314" y="2369457"/>
                </a:lnTo>
                <a:cubicBezTo>
                  <a:pt x="4129314" y="1397515"/>
                  <a:pt x="3341399" y="609600"/>
                  <a:pt x="2369457" y="609600"/>
                </a:cubicBezTo>
                <a:cubicBezTo>
                  <a:pt x="1397515" y="609600"/>
                  <a:pt x="609600" y="1397515"/>
                  <a:pt x="609600" y="2369457"/>
                </a:cubicBezTo>
                <a:lnTo>
                  <a:pt x="0" y="2369457"/>
                </a:lnTo>
                <a:cubicBezTo>
                  <a:pt x="0" y="1060842"/>
                  <a:pt x="1060842" y="0"/>
                  <a:pt x="2369457" y="0"/>
                </a:cubicBezTo>
                <a:close/>
              </a:path>
            </a:pathLst>
          </a:custGeom>
          <a:solidFill>
            <a:srgbClr val="DA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-2430526" y="4698881"/>
            <a:ext cx="4286120" cy="428612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3721664" y="1315744"/>
            <a:ext cx="3786388" cy="3786384"/>
          </a:xfrm>
          <a:prstGeom prst="ellipse">
            <a:avLst/>
          </a:prstGeom>
          <a:solidFill>
            <a:srgbClr val="4F7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28110" y="1315744"/>
            <a:ext cx="3092512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9900" dirty="0">
                <a:gradFill flip="none" rotWithShape="1">
                  <a:gsLst>
                    <a:gs pos="0">
                      <a:schemeClr val="bg1"/>
                    </a:gs>
                    <a:gs pos="75000">
                      <a:srgbClr val="4F7DE3">
                        <a:alpha val="0"/>
                      </a:srgbClr>
                    </a:gs>
                  </a:gsLst>
                  <a:lin ang="5400000" scaled="1"/>
                  <a:tileRect/>
                </a:gradFill>
              </a:rPr>
              <a:t>01</a:t>
            </a:r>
            <a:endParaRPr lang="zh-CN" altLang="en-US" sz="19900" dirty="0">
              <a:gradFill flip="none" rotWithShape="1">
                <a:gsLst>
                  <a:gs pos="0">
                    <a:schemeClr val="bg1"/>
                  </a:gs>
                  <a:gs pos="75000">
                    <a:srgbClr val="4F7DE3">
                      <a:alpha val="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721661" y="3208936"/>
            <a:ext cx="3786392" cy="1343887"/>
            <a:chOff x="5780293" y="2125874"/>
            <a:chExt cx="4428616" cy="1571829"/>
          </a:xfrm>
        </p:grpSpPr>
        <p:sp>
          <p:nvSpPr>
            <p:cNvPr id="26" name="矩形 25"/>
            <p:cNvSpPr/>
            <p:nvPr/>
          </p:nvSpPr>
          <p:spPr>
            <a:xfrm>
              <a:off x="5780293" y="2943115"/>
              <a:ext cx="4428616" cy="75458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1217295">
                <a:defRPr/>
              </a:pPr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algorithm flow chart</a:t>
              </a:r>
            </a:p>
            <a:p>
              <a:pPr algn="ctr" defTabSz="1217295">
                <a:defRPr/>
              </a:pP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7"/>
            <p:cNvSpPr txBox="1"/>
            <p:nvPr/>
          </p:nvSpPr>
          <p:spPr>
            <a:xfrm>
              <a:off x="6394817" y="2125874"/>
              <a:ext cx="3199572" cy="8266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1217295"/>
              <a:r>
                <a:rPr lang="zh-CN" altLang="en-US" sz="4000" b="1" dirty="0">
                  <a:solidFill>
                    <a:schemeClr val="bg1"/>
                  </a:solidFill>
                  <a:latin typeface="+mn-ea"/>
                  <a:cs typeface="阿里巴巴普惠体 2.0 115 Black" panose="00020600040101010101" pitchFamily="18" charset="-122"/>
                  <a:sym typeface="+mn-lt"/>
                </a:rPr>
                <a:t>算法流程图</a:t>
              </a:r>
            </a:p>
          </p:txBody>
        </p:sp>
      </p:grpSp>
      <p:sp>
        <p:nvSpPr>
          <p:cNvPr id="5" name="任意多边形: 形状 4"/>
          <p:cNvSpPr/>
          <p:nvPr/>
        </p:nvSpPr>
        <p:spPr>
          <a:xfrm rot="5400000" flipV="1">
            <a:off x="5419024" y="6123485"/>
            <a:ext cx="8862006" cy="4683946"/>
          </a:xfrm>
          <a:custGeom>
            <a:avLst/>
            <a:gdLst>
              <a:gd name="connsiteX0" fmla="*/ 2369457 w 4738914"/>
              <a:gd name="connsiteY0" fmla="*/ 0 h 2369457"/>
              <a:gd name="connsiteX1" fmla="*/ 4738914 w 4738914"/>
              <a:gd name="connsiteY1" fmla="*/ 2369457 h 2369457"/>
              <a:gd name="connsiteX2" fmla="*/ 4129314 w 4738914"/>
              <a:gd name="connsiteY2" fmla="*/ 2369457 h 2369457"/>
              <a:gd name="connsiteX3" fmla="*/ 2369457 w 4738914"/>
              <a:gd name="connsiteY3" fmla="*/ 609600 h 2369457"/>
              <a:gd name="connsiteX4" fmla="*/ 609600 w 4738914"/>
              <a:gd name="connsiteY4" fmla="*/ 2369457 h 2369457"/>
              <a:gd name="connsiteX5" fmla="*/ 0 w 4738914"/>
              <a:gd name="connsiteY5" fmla="*/ 2369457 h 2369457"/>
              <a:gd name="connsiteX6" fmla="*/ 2369457 w 4738914"/>
              <a:gd name="connsiteY6" fmla="*/ 0 h 236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8914" h="2369457">
                <a:moveTo>
                  <a:pt x="2369457" y="0"/>
                </a:moveTo>
                <a:cubicBezTo>
                  <a:pt x="3678072" y="0"/>
                  <a:pt x="4738914" y="1060842"/>
                  <a:pt x="4738914" y="2369457"/>
                </a:cubicBezTo>
                <a:lnTo>
                  <a:pt x="4129314" y="2369457"/>
                </a:lnTo>
                <a:cubicBezTo>
                  <a:pt x="4129314" y="1397515"/>
                  <a:pt x="3341399" y="609600"/>
                  <a:pt x="2369457" y="609600"/>
                </a:cubicBezTo>
                <a:cubicBezTo>
                  <a:pt x="1397515" y="609600"/>
                  <a:pt x="609600" y="1397515"/>
                  <a:pt x="609600" y="2369457"/>
                </a:cubicBezTo>
                <a:lnTo>
                  <a:pt x="0" y="2369457"/>
                </a:lnTo>
                <a:cubicBezTo>
                  <a:pt x="0" y="1060842"/>
                  <a:pt x="1060842" y="0"/>
                  <a:pt x="2369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 rot="16200000" flipV="1">
            <a:off x="473141" y="-473138"/>
            <a:ext cx="1020016" cy="1966292"/>
          </a:xfrm>
          <a:custGeom>
            <a:avLst/>
            <a:gdLst>
              <a:gd name="connsiteX0" fmla="*/ 1020016 w 1020016"/>
              <a:gd name="connsiteY0" fmla="*/ 839352 h 1966292"/>
              <a:gd name="connsiteX1" fmla="*/ 1020016 w 1020016"/>
              <a:gd name="connsiteY1" fmla="*/ 0 h 1966292"/>
              <a:gd name="connsiteX2" fmla="*/ 876786 w 1020016"/>
              <a:gd name="connsiteY2" fmla="*/ 107106 h 1966292"/>
              <a:gd name="connsiteX3" fmla="*/ 0 w 1020016"/>
              <a:gd name="connsiteY3" fmla="*/ 1966292 h 1966292"/>
              <a:gd name="connsiteX4" fmla="*/ 619868 w 1020016"/>
              <a:gd name="connsiteY4" fmla="*/ 1966292 h 1966292"/>
              <a:gd name="connsiteX5" fmla="*/ 925487 w 1020016"/>
              <a:gd name="connsiteY5" fmla="*/ 965765 h 196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0016" h="1966292">
                <a:moveTo>
                  <a:pt x="1020016" y="839352"/>
                </a:moveTo>
                <a:lnTo>
                  <a:pt x="1020016" y="0"/>
                </a:lnTo>
                <a:lnTo>
                  <a:pt x="876786" y="107106"/>
                </a:lnTo>
                <a:cubicBezTo>
                  <a:pt x="341311" y="549019"/>
                  <a:pt x="0" y="1217797"/>
                  <a:pt x="0" y="1966292"/>
                </a:cubicBezTo>
                <a:lnTo>
                  <a:pt x="619868" y="1966292"/>
                </a:lnTo>
                <a:cubicBezTo>
                  <a:pt x="619868" y="1595674"/>
                  <a:pt x="732535" y="1251371"/>
                  <a:pt x="925487" y="965765"/>
                </a:cubicBezTo>
                <a:close/>
              </a:path>
            </a:pathLst>
          </a:custGeom>
          <a:solidFill>
            <a:srgbClr val="4F7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619" y="-107742"/>
            <a:ext cx="15189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gradFill flip="none" rotWithShape="1">
                  <a:gsLst>
                    <a:gs pos="0">
                      <a:schemeClr val="bg1"/>
                    </a:gs>
                    <a:gs pos="75000">
                      <a:srgbClr val="4F7DE3">
                        <a:alpha val="0"/>
                      </a:srgbClr>
                    </a:gs>
                  </a:gsLst>
                  <a:lin ang="5400000" scaled="1"/>
                  <a:tileRect/>
                </a:gradFill>
              </a:rPr>
              <a:t>01</a:t>
            </a:r>
            <a:endParaRPr lang="zh-CN" altLang="en-US" sz="7200" dirty="0">
              <a:gradFill flip="none" rotWithShape="1">
                <a:gsLst>
                  <a:gs pos="0">
                    <a:schemeClr val="bg1"/>
                  </a:gs>
                  <a:gs pos="75000">
                    <a:srgbClr val="4F7DE3">
                      <a:alpha val="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595" y="0"/>
            <a:ext cx="7086600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8529347" y="-445922"/>
            <a:ext cx="7208664" cy="7208664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 rot="5400000" flipV="1">
            <a:off x="7472021" y="1585084"/>
            <a:ext cx="6293307" cy="3146654"/>
          </a:xfrm>
          <a:custGeom>
            <a:avLst/>
            <a:gdLst>
              <a:gd name="connsiteX0" fmla="*/ 2369457 w 4738914"/>
              <a:gd name="connsiteY0" fmla="*/ 0 h 2369457"/>
              <a:gd name="connsiteX1" fmla="*/ 4738914 w 4738914"/>
              <a:gd name="connsiteY1" fmla="*/ 2369457 h 2369457"/>
              <a:gd name="connsiteX2" fmla="*/ 4129314 w 4738914"/>
              <a:gd name="connsiteY2" fmla="*/ 2369457 h 2369457"/>
              <a:gd name="connsiteX3" fmla="*/ 2369457 w 4738914"/>
              <a:gd name="connsiteY3" fmla="*/ 609600 h 2369457"/>
              <a:gd name="connsiteX4" fmla="*/ 609600 w 4738914"/>
              <a:gd name="connsiteY4" fmla="*/ 2369457 h 2369457"/>
              <a:gd name="connsiteX5" fmla="*/ 0 w 4738914"/>
              <a:gd name="connsiteY5" fmla="*/ 2369457 h 2369457"/>
              <a:gd name="connsiteX6" fmla="*/ 2369457 w 4738914"/>
              <a:gd name="connsiteY6" fmla="*/ 0 h 236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8914" h="2369457">
                <a:moveTo>
                  <a:pt x="2369457" y="0"/>
                </a:moveTo>
                <a:cubicBezTo>
                  <a:pt x="3678072" y="0"/>
                  <a:pt x="4738914" y="1060842"/>
                  <a:pt x="4738914" y="2369457"/>
                </a:cubicBezTo>
                <a:lnTo>
                  <a:pt x="4129314" y="2369457"/>
                </a:lnTo>
                <a:cubicBezTo>
                  <a:pt x="4129314" y="1397515"/>
                  <a:pt x="3341399" y="609600"/>
                  <a:pt x="2369457" y="609600"/>
                </a:cubicBezTo>
                <a:cubicBezTo>
                  <a:pt x="1397515" y="609600"/>
                  <a:pt x="609600" y="1397515"/>
                  <a:pt x="609600" y="2369457"/>
                </a:cubicBezTo>
                <a:lnTo>
                  <a:pt x="0" y="2369457"/>
                </a:lnTo>
                <a:cubicBezTo>
                  <a:pt x="0" y="1060842"/>
                  <a:pt x="1060842" y="0"/>
                  <a:pt x="2369457" y="0"/>
                </a:cubicBezTo>
                <a:close/>
              </a:path>
            </a:pathLst>
          </a:cu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 rot="16200000" flipV="1">
            <a:off x="-1573326" y="-2019249"/>
            <a:ext cx="6293307" cy="3146654"/>
          </a:xfrm>
          <a:custGeom>
            <a:avLst/>
            <a:gdLst>
              <a:gd name="connsiteX0" fmla="*/ 2369457 w 4738914"/>
              <a:gd name="connsiteY0" fmla="*/ 0 h 2369457"/>
              <a:gd name="connsiteX1" fmla="*/ 4738914 w 4738914"/>
              <a:gd name="connsiteY1" fmla="*/ 2369457 h 2369457"/>
              <a:gd name="connsiteX2" fmla="*/ 4129314 w 4738914"/>
              <a:gd name="connsiteY2" fmla="*/ 2369457 h 2369457"/>
              <a:gd name="connsiteX3" fmla="*/ 2369457 w 4738914"/>
              <a:gd name="connsiteY3" fmla="*/ 609600 h 2369457"/>
              <a:gd name="connsiteX4" fmla="*/ 609600 w 4738914"/>
              <a:gd name="connsiteY4" fmla="*/ 2369457 h 2369457"/>
              <a:gd name="connsiteX5" fmla="*/ 0 w 4738914"/>
              <a:gd name="connsiteY5" fmla="*/ 2369457 h 2369457"/>
              <a:gd name="connsiteX6" fmla="*/ 2369457 w 4738914"/>
              <a:gd name="connsiteY6" fmla="*/ 0 h 236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8914" h="2369457">
                <a:moveTo>
                  <a:pt x="2369457" y="0"/>
                </a:moveTo>
                <a:cubicBezTo>
                  <a:pt x="3678072" y="0"/>
                  <a:pt x="4738914" y="1060842"/>
                  <a:pt x="4738914" y="2369457"/>
                </a:cubicBezTo>
                <a:lnTo>
                  <a:pt x="4129314" y="2369457"/>
                </a:lnTo>
                <a:cubicBezTo>
                  <a:pt x="4129314" y="1397515"/>
                  <a:pt x="3341399" y="609600"/>
                  <a:pt x="2369457" y="609600"/>
                </a:cubicBezTo>
                <a:cubicBezTo>
                  <a:pt x="1397515" y="609600"/>
                  <a:pt x="609600" y="1397515"/>
                  <a:pt x="609600" y="2369457"/>
                </a:cubicBezTo>
                <a:lnTo>
                  <a:pt x="0" y="2369457"/>
                </a:lnTo>
                <a:cubicBezTo>
                  <a:pt x="0" y="1060842"/>
                  <a:pt x="1060842" y="0"/>
                  <a:pt x="236945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 rot="10800000" flipV="1">
            <a:off x="-2090058" y="5102128"/>
            <a:ext cx="3511744" cy="1755872"/>
          </a:xfrm>
          <a:custGeom>
            <a:avLst/>
            <a:gdLst>
              <a:gd name="connsiteX0" fmla="*/ 2369457 w 4738914"/>
              <a:gd name="connsiteY0" fmla="*/ 0 h 2369457"/>
              <a:gd name="connsiteX1" fmla="*/ 4738914 w 4738914"/>
              <a:gd name="connsiteY1" fmla="*/ 2369457 h 2369457"/>
              <a:gd name="connsiteX2" fmla="*/ 4129314 w 4738914"/>
              <a:gd name="connsiteY2" fmla="*/ 2369457 h 2369457"/>
              <a:gd name="connsiteX3" fmla="*/ 2369457 w 4738914"/>
              <a:gd name="connsiteY3" fmla="*/ 609600 h 2369457"/>
              <a:gd name="connsiteX4" fmla="*/ 609600 w 4738914"/>
              <a:gd name="connsiteY4" fmla="*/ 2369457 h 2369457"/>
              <a:gd name="connsiteX5" fmla="*/ 0 w 4738914"/>
              <a:gd name="connsiteY5" fmla="*/ 2369457 h 2369457"/>
              <a:gd name="connsiteX6" fmla="*/ 2369457 w 4738914"/>
              <a:gd name="connsiteY6" fmla="*/ 0 h 236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8914" h="2369457">
                <a:moveTo>
                  <a:pt x="2369457" y="0"/>
                </a:moveTo>
                <a:cubicBezTo>
                  <a:pt x="3678072" y="0"/>
                  <a:pt x="4738914" y="1060842"/>
                  <a:pt x="4738914" y="2369457"/>
                </a:cubicBezTo>
                <a:lnTo>
                  <a:pt x="4129314" y="2369457"/>
                </a:lnTo>
                <a:cubicBezTo>
                  <a:pt x="4129314" y="1397515"/>
                  <a:pt x="3341399" y="609600"/>
                  <a:pt x="2369457" y="609600"/>
                </a:cubicBezTo>
                <a:cubicBezTo>
                  <a:pt x="1397515" y="609600"/>
                  <a:pt x="609600" y="1397515"/>
                  <a:pt x="609600" y="2369457"/>
                </a:cubicBezTo>
                <a:lnTo>
                  <a:pt x="0" y="2369457"/>
                </a:lnTo>
                <a:cubicBezTo>
                  <a:pt x="0" y="1060842"/>
                  <a:pt x="1060842" y="0"/>
                  <a:pt x="2369457" y="0"/>
                </a:cubicBezTo>
                <a:close/>
              </a:path>
            </a:pathLst>
          </a:custGeom>
          <a:solidFill>
            <a:srgbClr val="DA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-2430526" y="4698881"/>
            <a:ext cx="4286120" cy="428612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3721664" y="1315744"/>
            <a:ext cx="3786388" cy="3786384"/>
          </a:xfrm>
          <a:prstGeom prst="ellipse">
            <a:avLst/>
          </a:prstGeom>
          <a:solidFill>
            <a:srgbClr val="4F7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28109" y="1315744"/>
            <a:ext cx="309251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9900" dirty="0">
                <a:gradFill flip="none" rotWithShape="1">
                  <a:gsLst>
                    <a:gs pos="0">
                      <a:schemeClr val="bg1"/>
                    </a:gs>
                    <a:gs pos="75000">
                      <a:srgbClr val="4F7DE3">
                        <a:alpha val="0"/>
                      </a:srgbClr>
                    </a:gs>
                  </a:gsLst>
                  <a:lin ang="5400000" scaled="1"/>
                  <a:tileRect/>
                </a:gradFill>
              </a:rPr>
              <a:t>02</a:t>
            </a:r>
            <a:endParaRPr lang="zh-CN" altLang="en-US" sz="19900" dirty="0">
              <a:gradFill flip="none" rotWithShape="1">
                <a:gsLst>
                  <a:gs pos="0">
                    <a:schemeClr val="bg1"/>
                  </a:gs>
                  <a:gs pos="75000">
                    <a:srgbClr val="4F7DE3">
                      <a:alpha val="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161258" y="3208936"/>
            <a:ext cx="2907200" cy="1343887"/>
            <a:chOff x="6294451" y="2125874"/>
            <a:chExt cx="3400301" cy="1571829"/>
          </a:xfrm>
        </p:grpSpPr>
        <p:sp>
          <p:nvSpPr>
            <p:cNvPr id="26" name="矩形 25"/>
            <p:cNvSpPr/>
            <p:nvPr/>
          </p:nvSpPr>
          <p:spPr>
            <a:xfrm>
              <a:off x="6294451" y="2943115"/>
              <a:ext cx="3400301" cy="75458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1217295">
                <a:defRPr/>
              </a:pPr>
              <a:r>
                <a:rPr lang="zh-CN" altLang="en-US" sz="1800" dirty="0">
                  <a:solidFill>
                    <a:schemeClr val="bg1"/>
                  </a:solidFill>
                  <a:cs typeface="+mn-ea"/>
                  <a:sym typeface="+mn-lt"/>
                </a:rPr>
                <a:t>Algorithm implementation</a:t>
              </a:r>
            </a:p>
          </p:txBody>
        </p:sp>
        <p:sp>
          <p:nvSpPr>
            <p:cNvPr id="29" name="文本框 7"/>
            <p:cNvSpPr txBox="1"/>
            <p:nvPr/>
          </p:nvSpPr>
          <p:spPr>
            <a:xfrm>
              <a:off x="6693383" y="2125874"/>
              <a:ext cx="2602437" cy="8266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1217295"/>
              <a:r>
                <a:rPr lang="zh-CN" altLang="en-US" sz="4000" b="1" dirty="0">
                  <a:solidFill>
                    <a:schemeClr val="bg1"/>
                  </a:solidFill>
                  <a:latin typeface="+mn-ea"/>
                  <a:cs typeface="阿里巴巴普惠体 2.0 115 Black" panose="00020600040101010101" pitchFamily="18" charset="-122"/>
                  <a:sym typeface="+mn-lt"/>
                </a:rPr>
                <a:t>算法实现</a:t>
              </a:r>
            </a:p>
          </p:txBody>
        </p:sp>
      </p:grpSp>
      <p:sp>
        <p:nvSpPr>
          <p:cNvPr id="5" name="任意多边形: 形状 4"/>
          <p:cNvSpPr/>
          <p:nvPr/>
        </p:nvSpPr>
        <p:spPr>
          <a:xfrm rot="5400000" flipV="1">
            <a:off x="5419024" y="6123485"/>
            <a:ext cx="8862006" cy="4683946"/>
          </a:xfrm>
          <a:custGeom>
            <a:avLst/>
            <a:gdLst>
              <a:gd name="connsiteX0" fmla="*/ 2369457 w 4738914"/>
              <a:gd name="connsiteY0" fmla="*/ 0 h 2369457"/>
              <a:gd name="connsiteX1" fmla="*/ 4738914 w 4738914"/>
              <a:gd name="connsiteY1" fmla="*/ 2369457 h 2369457"/>
              <a:gd name="connsiteX2" fmla="*/ 4129314 w 4738914"/>
              <a:gd name="connsiteY2" fmla="*/ 2369457 h 2369457"/>
              <a:gd name="connsiteX3" fmla="*/ 2369457 w 4738914"/>
              <a:gd name="connsiteY3" fmla="*/ 609600 h 2369457"/>
              <a:gd name="connsiteX4" fmla="*/ 609600 w 4738914"/>
              <a:gd name="connsiteY4" fmla="*/ 2369457 h 2369457"/>
              <a:gd name="connsiteX5" fmla="*/ 0 w 4738914"/>
              <a:gd name="connsiteY5" fmla="*/ 2369457 h 2369457"/>
              <a:gd name="connsiteX6" fmla="*/ 2369457 w 4738914"/>
              <a:gd name="connsiteY6" fmla="*/ 0 h 236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8914" h="2369457">
                <a:moveTo>
                  <a:pt x="2369457" y="0"/>
                </a:moveTo>
                <a:cubicBezTo>
                  <a:pt x="3678072" y="0"/>
                  <a:pt x="4738914" y="1060842"/>
                  <a:pt x="4738914" y="2369457"/>
                </a:cubicBezTo>
                <a:lnTo>
                  <a:pt x="4129314" y="2369457"/>
                </a:lnTo>
                <a:cubicBezTo>
                  <a:pt x="4129314" y="1397515"/>
                  <a:pt x="3341399" y="609600"/>
                  <a:pt x="2369457" y="609600"/>
                </a:cubicBezTo>
                <a:cubicBezTo>
                  <a:pt x="1397515" y="609600"/>
                  <a:pt x="609600" y="1397515"/>
                  <a:pt x="609600" y="2369457"/>
                </a:cubicBezTo>
                <a:lnTo>
                  <a:pt x="0" y="2369457"/>
                </a:lnTo>
                <a:cubicBezTo>
                  <a:pt x="0" y="1060842"/>
                  <a:pt x="1060842" y="0"/>
                  <a:pt x="2369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 rot="16200000" flipV="1">
            <a:off x="473141" y="-473138"/>
            <a:ext cx="1020016" cy="1966292"/>
          </a:xfrm>
          <a:custGeom>
            <a:avLst/>
            <a:gdLst>
              <a:gd name="connsiteX0" fmla="*/ 1020016 w 1020016"/>
              <a:gd name="connsiteY0" fmla="*/ 839352 h 1966292"/>
              <a:gd name="connsiteX1" fmla="*/ 1020016 w 1020016"/>
              <a:gd name="connsiteY1" fmla="*/ 0 h 1966292"/>
              <a:gd name="connsiteX2" fmla="*/ 876786 w 1020016"/>
              <a:gd name="connsiteY2" fmla="*/ 107106 h 1966292"/>
              <a:gd name="connsiteX3" fmla="*/ 0 w 1020016"/>
              <a:gd name="connsiteY3" fmla="*/ 1966292 h 1966292"/>
              <a:gd name="connsiteX4" fmla="*/ 619868 w 1020016"/>
              <a:gd name="connsiteY4" fmla="*/ 1966292 h 1966292"/>
              <a:gd name="connsiteX5" fmla="*/ 925487 w 1020016"/>
              <a:gd name="connsiteY5" fmla="*/ 965765 h 196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0016" h="1966292">
                <a:moveTo>
                  <a:pt x="1020016" y="839352"/>
                </a:moveTo>
                <a:lnTo>
                  <a:pt x="1020016" y="0"/>
                </a:lnTo>
                <a:lnTo>
                  <a:pt x="876786" y="107106"/>
                </a:lnTo>
                <a:cubicBezTo>
                  <a:pt x="341311" y="549019"/>
                  <a:pt x="0" y="1217797"/>
                  <a:pt x="0" y="1966292"/>
                </a:cubicBezTo>
                <a:lnTo>
                  <a:pt x="619868" y="1966292"/>
                </a:lnTo>
                <a:cubicBezTo>
                  <a:pt x="619868" y="1595674"/>
                  <a:pt x="732535" y="1251371"/>
                  <a:pt x="925487" y="965765"/>
                </a:cubicBezTo>
                <a:close/>
              </a:path>
            </a:pathLst>
          </a:custGeom>
          <a:solidFill>
            <a:srgbClr val="4F7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619" y="-107742"/>
            <a:ext cx="15189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gradFill flip="none" rotWithShape="1">
                  <a:gsLst>
                    <a:gs pos="0">
                      <a:schemeClr val="bg1"/>
                    </a:gs>
                    <a:gs pos="75000">
                      <a:srgbClr val="4F7DE3">
                        <a:alpha val="0"/>
                      </a:srgbClr>
                    </a:gs>
                  </a:gsLst>
                  <a:lin ang="5400000" scaled="1"/>
                  <a:tileRect/>
                </a:gradFill>
              </a:rPr>
              <a:t>02</a:t>
            </a:r>
            <a:endParaRPr lang="zh-CN" altLang="en-US" sz="7200" dirty="0">
              <a:gradFill flip="none" rotWithShape="1">
                <a:gsLst>
                  <a:gs pos="0">
                    <a:schemeClr val="bg1"/>
                  </a:gs>
                  <a:gs pos="75000">
                    <a:srgbClr val="4F7DE3">
                      <a:alpha val="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27356" y="292367"/>
            <a:ext cx="3909954" cy="475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5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消息的数据类型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r="3611"/>
          <a:stretch>
            <a:fillRect/>
          </a:stretch>
        </p:blipFill>
        <p:spPr>
          <a:xfrm>
            <a:off x="947738" y="1489075"/>
            <a:ext cx="5010619" cy="360045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195917" y="1481636"/>
            <a:ext cx="2405392" cy="3615327"/>
            <a:chOff x="6390945" y="2693397"/>
            <a:chExt cx="2405392" cy="3615327"/>
          </a:xfrm>
          <a:solidFill>
            <a:srgbClr val="D19F62"/>
          </a:solidFill>
        </p:grpSpPr>
        <p:sp>
          <p:nvSpPr>
            <p:cNvPr id="7" name="矩形 6"/>
            <p:cNvSpPr/>
            <p:nvPr/>
          </p:nvSpPr>
          <p:spPr>
            <a:xfrm>
              <a:off x="6390945" y="2693397"/>
              <a:ext cx="2405392" cy="3615327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6575188" y="3545560"/>
              <a:ext cx="2036906" cy="1985341"/>
              <a:chOff x="6575188" y="3685782"/>
              <a:chExt cx="2036906" cy="1985341"/>
            </a:xfrm>
            <a:grpFill/>
          </p:grpSpPr>
          <p:sp>
            <p:nvSpPr>
              <p:cNvPr id="9" name="文本框 8"/>
              <p:cNvSpPr txBox="1"/>
              <p:nvPr/>
            </p:nvSpPr>
            <p:spPr>
              <a:xfrm>
                <a:off x="6575188" y="4102673"/>
                <a:ext cx="2036906" cy="1568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+mn-ea"/>
                    <a:sym typeface="+mn-lt"/>
                  </a:rPr>
                  <a:t>发送者的编号</a:t>
                </a: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6910221" y="3685782"/>
                <a:ext cx="136684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int</a:t>
                </a:r>
              </a:p>
            </p:txBody>
          </p:sp>
        </p:grpSp>
      </p:grpSp>
      <p:sp>
        <p:nvSpPr>
          <p:cNvPr id="6" name="Oval 9"/>
          <p:cNvSpPr/>
          <p:nvPr/>
        </p:nvSpPr>
        <p:spPr>
          <a:xfrm>
            <a:off x="7249666" y="1917201"/>
            <a:ext cx="297894" cy="297373"/>
          </a:xfrm>
          <a:custGeom>
            <a:avLst/>
            <a:gdLst>
              <a:gd name="connsiteX0" fmla="*/ 164777 w 604110"/>
              <a:gd name="connsiteY0" fmla="*/ 264973 h 603052"/>
              <a:gd name="connsiteX1" fmla="*/ 457609 w 604110"/>
              <a:gd name="connsiteY1" fmla="*/ 264973 h 603052"/>
              <a:gd name="connsiteX2" fmla="*/ 485066 w 604110"/>
              <a:gd name="connsiteY2" fmla="*/ 292388 h 603052"/>
              <a:gd name="connsiteX3" fmla="*/ 457609 w 604110"/>
              <a:gd name="connsiteY3" fmla="*/ 319802 h 603052"/>
              <a:gd name="connsiteX4" fmla="*/ 164777 w 604110"/>
              <a:gd name="connsiteY4" fmla="*/ 319802 h 603052"/>
              <a:gd name="connsiteX5" fmla="*/ 137320 w 604110"/>
              <a:gd name="connsiteY5" fmla="*/ 292388 h 603052"/>
              <a:gd name="connsiteX6" fmla="*/ 164777 w 604110"/>
              <a:gd name="connsiteY6" fmla="*/ 264973 h 603052"/>
              <a:gd name="connsiteX7" fmla="*/ 164777 w 604110"/>
              <a:gd name="connsiteY7" fmla="*/ 137038 h 603052"/>
              <a:gd name="connsiteX8" fmla="*/ 457609 w 604110"/>
              <a:gd name="connsiteY8" fmla="*/ 137038 h 603052"/>
              <a:gd name="connsiteX9" fmla="*/ 485066 w 604110"/>
              <a:gd name="connsiteY9" fmla="*/ 164453 h 603052"/>
              <a:gd name="connsiteX10" fmla="*/ 457609 w 604110"/>
              <a:gd name="connsiteY10" fmla="*/ 191867 h 603052"/>
              <a:gd name="connsiteX11" fmla="*/ 164777 w 604110"/>
              <a:gd name="connsiteY11" fmla="*/ 191867 h 603052"/>
              <a:gd name="connsiteX12" fmla="*/ 137320 w 604110"/>
              <a:gd name="connsiteY12" fmla="*/ 164453 h 603052"/>
              <a:gd name="connsiteX13" fmla="*/ 164777 w 604110"/>
              <a:gd name="connsiteY13" fmla="*/ 137038 h 603052"/>
              <a:gd name="connsiteX14" fmla="*/ 54919 w 604110"/>
              <a:gd name="connsiteY14" fmla="*/ 54823 h 603052"/>
              <a:gd name="connsiteX15" fmla="*/ 54919 w 604110"/>
              <a:gd name="connsiteY15" fmla="*/ 420355 h 603052"/>
              <a:gd name="connsiteX16" fmla="*/ 137298 w 604110"/>
              <a:gd name="connsiteY16" fmla="*/ 420355 h 603052"/>
              <a:gd name="connsiteX17" fmla="*/ 164757 w 604110"/>
              <a:gd name="connsiteY17" fmla="*/ 447766 h 603052"/>
              <a:gd name="connsiteX18" fmla="*/ 164757 w 604110"/>
              <a:gd name="connsiteY18" fmla="*/ 523011 h 603052"/>
              <a:gd name="connsiteX19" fmla="*/ 304664 w 604110"/>
              <a:gd name="connsiteY19" fmla="*/ 425289 h 603052"/>
              <a:gd name="connsiteX20" fmla="*/ 320316 w 604110"/>
              <a:gd name="connsiteY20" fmla="*/ 420355 h 603052"/>
              <a:gd name="connsiteX21" fmla="*/ 549191 w 604110"/>
              <a:gd name="connsiteY21" fmla="*/ 420355 h 603052"/>
              <a:gd name="connsiteX22" fmla="*/ 549191 w 604110"/>
              <a:gd name="connsiteY22" fmla="*/ 54823 h 603052"/>
              <a:gd name="connsiteX23" fmla="*/ 27460 w 604110"/>
              <a:gd name="connsiteY23" fmla="*/ 0 h 603052"/>
              <a:gd name="connsiteX24" fmla="*/ 576650 w 604110"/>
              <a:gd name="connsiteY24" fmla="*/ 0 h 603052"/>
              <a:gd name="connsiteX25" fmla="*/ 604110 w 604110"/>
              <a:gd name="connsiteY25" fmla="*/ 27411 h 603052"/>
              <a:gd name="connsiteX26" fmla="*/ 604110 w 604110"/>
              <a:gd name="connsiteY26" fmla="*/ 447766 h 603052"/>
              <a:gd name="connsiteX27" fmla="*/ 576650 w 604110"/>
              <a:gd name="connsiteY27" fmla="*/ 475178 h 603052"/>
              <a:gd name="connsiteX28" fmla="*/ 328965 w 604110"/>
              <a:gd name="connsiteY28" fmla="*/ 475178 h 603052"/>
              <a:gd name="connsiteX29" fmla="*/ 153087 w 604110"/>
              <a:gd name="connsiteY29" fmla="*/ 598118 h 603052"/>
              <a:gd name="connsiteX30" fmla="*/ 137298 w 604110"/>
              <a:gd name="connsiteY30" fmla="*/ 603052 h 603052"/>
              <a:gd name="connsiteX31" fmla="*/ 124666 w 604110"/>
              <a:gd name="connsiteY31" fmla="*/ 599900 h 603052"/>
              <a:gd name="connsiteX32" fmla="*/ 109838 w 604110"/>
              <a:gd name="connsiteY32" fmla="*/ 575641 h 603052"/>
              <a:gd name="connsiteX33" fmla="*/ 109838 w 604110"/>
              <a:gd name="connsiteY33" fmla="*/ 475178 h 603052"/>
              <a:gd name="connsiteX34" fmla="*/ 27460 w 604110"/>
              <a:gd name="connsiteY34" fmla="*/ 475178 h 603052"/>
              <a:gd name="connsiteX35" fmla="*/ 0 w 604110"/>
              <a:gd name="connsiteY35" fmla="*/ 447766 h 603052"/>
              <a:gd name="connsiteX36" fmla="*/ 0 w 604110"/>
              <a:gd name="connsiteY36" fmla="*/ 27411 h 603052"/>
              <a:gd name="connsiteX37" fmla="*/ 27460 w 604110"/>
              <a:gd name="connsiteY37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04110" h="603052">
                <a:moveTo>
                  <a:pt x="164777" y="264973"/>
                </a:moveTo>
                <a:lnTo>
                  <a:pt x="457609" y="264973"/>
                </a:lnTo>
                <a:cubicBezTo>
                  <a:pt x="472848" y="264973"/>
                  <a:pt x="485066" y="277310"/>
                  <a:pt x="485066" y="292388"/>
                </a:cubicBezTo>
                <a:cubicBezTo>
                  <a:pt x="485066" y="307603"/>
                  <a:pt x="472848" y="319802"/>
                  <a:pt x="457609" y="319802"/>
                </a:cubicBezTo>
                <a:lnTo>
                  <a:pt x="164777" y="319802"/>
                </a:lnTo>
                <a:cubicBezTo>
                  <a:pt x="149676" y="319802"/>
                  <a:pt x="137320" y="307603"/>
                  <a:pt x="137320" y="292388"/>
                </a:cubicBezTo>
                <a:cubicBezTo>
                  <a:pt x="137320" y="277310"/>
                  <a:pt x="149676" y="264973"/>
                  <a:pt x="164777" y="264973"/>
                </a:cubicBezTo>
                <a:close/>
                <a:moveTo>
                  <a:pt x="164777" y="137038"/>
                </a:moveTo>
                <a:lnTo>
                  <a:pt x="457609" y="137038"/>
                </a:lnTo>
                <a:cubicBezTo>
                  <a:pt x="472848" y="137038"/>
                  <a:pt x="485066" y="149375"/>
                  <a:pt x="485066" y="164453"/>
                </a:cubicBezTo>
                <a:cubicBezTo>
                  <a:pt x="485066" y="179531"/>
                  <a:pt x="472848" y="191867"/>
                  <a:pt x="457609" y="191867"/>
                </a:cubicBezTo>
                <a:lnTo>
                  <a:pt x="164777" y="191867"/>
                </a:lnTo>
                <a:cubicBezTo>
                  <a:pt x="149676" y="191867"/>
                  <a:pt x="137320" y="179531"/>
                  <a:pt x="137320" y="164453"/>
                </a:cubicBezTo>
                <a:cubicBezTo>
                  <a:pt x="137320" y="149375"/>
                  <a:pt x="149676" y="137038"/>
                  <a:pt x="164777" y="137038"/>
                </a:cubicBezTo>
                <a:close/>
                <a:moveTo>
                  <a:pt x="54919" y="54823"/>
                </a:moveTo>
                <a:lnTo>
                  <a:pt x="54919" y="420355"/>
                </a:lnTo>
                <a:lnTo>
                  <a:pt x="137298" y="420355"/>
                </a:lnTo>
                <a:cubicBezTo>
                  <a:pt x="152401" y="420355"/>
                  <a:pt x="164757" y="432553"/>
                  <a:pt x="164757" y="447766"/>
                </a:cubicBezTo>
                <a:lnTo>
                  <a:pt x="164757" y="523011"/>
                </a:lnTo>
                <a:lnTo>
                  <a:pt x="304664" y="425289"/>
                </a:lnTo>
                <a:cubicBezTo>
                  <a:pt x="309194" y="422000"/>
                  <a:pt x="314686" y="420355"/>
                  <a:pt x="320316" y="420355"/>
                </a:cubicBezTo>
                <a:lnTo>
                  <a:pt x="549191" y="420355"/>
                </a:lnTo>
                <a:lnTo>
                  <a:pt x="549191" y="54823"/>
                </a:lnTo>
                <a:close/>
                <a:moveTo>
                  <a:pt x="27460" y="0"/>
                </a:moveTo>
                <a:lnTo>
                  <a:pt x="576650" y="0"/>
                </a:lnTo>
                <a:cubicBezTo>
                  <a:pt x="591753" y="0"/>
                  <a:pt x="604110" y="12335"/>
                  <a:pt x="604110" y="27411"/>
                </a:cubicBezTo>
                <a:lnTo>
                  <a:pt x="604110" y="447766"/>
                </a:lnTo>
                <a:cubicBezTo>
                  <a:pt x="604110" y="462843"/>
                  <a:pt x="591753" y="475178"/>
                  <a:pt x="576650" y="475178"/>
                </a:cubicBezTo>
                <a:lnTo>
                  <a:pt x="328965" y="475178"/>
                </a:lnTo>
                <a:lnTo>
                  <a:pt x="153087" y="598118"/>
                </a:lnTo>
                <a:cubicBezTo>
                  <a:pt x="148282" y="601408"/>
                  <a:pt x="142790" y="603052"/>
                  <a:pt x="137298" y="603052"/>
                </a:cubicBezTo>
                <a:cubicBezTo>
                  <a:pt x="132904" y="603052"/>
                  <a:pt x="128648" y="602093"/>
                  <a:pt x="124666" y="599900"/>
                </a:cubicBezTo>
                <a:cubicBezTo>
                  <a:pt x="115467" y="595240"/>
                  <a:pt x="109838" y="585920"/>
                  <a:pt x="109838" y="575641"/>
                </a:cubicBezTo>
                <a:lnTo>
                  <a:pt x="109838" y="475178"/>
                </a:lnTo>
                <a:lnTo>
                  <a:pt x="27460" y="475178"/>
                </a:lnTo>
                <a:cubicBezTo>
                  <a:pt x="12357" y="475178"/>
                  <a:pt x="0" y="462843"/>
                  <a:pt x="0" y="447766"/>
                </a:cubicBezTo>
                <a:lnTo>
                  <a:pt x="0" y="27411"/>
                </a:lnTo>
                <a:cubicBezTo>
                  <a:pt x="0" y="12335"/>
                  <a:pt x="12357" y="0"/>
                  <a:pt x="27460" y="0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38869" y="1481636"/>
            <a:ext cx="2405392" cy="3615327"/>
            <a:chOff x="9091283" y="2693397"/>
            <a:chExt cx="2405392" cy="3615327"/>
          </a:xfrm>
        </p:grpSpPr>
        <p:sp>
          <p:nvSpPr>
            <p:cNvPr id="15" name="矩形 14"/>
            <p:cNvSpPr/>
            <p:nvPr/>
          </p:nvSpPr>
          <p:spPr>
            <a:xfrm>
              <a:off x="9091283" y="2693397"/>
              <a:ext cx="2405392" cy="3615327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9315613" y="3588277"/>
              <a:ext cx="2036906" cy="2312194"/>
              <a:chOff x="6615275" y="3728499"/>
              <a:chExt cx="2036906" cy="2312194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6615275" y="4102673"/>
                <a:ext cx="2036906" cy="1938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  <a:sym typeface="+mn-lt"/>
                  </a:rPr>
                  <a:t>消息内容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  <a:sym typeface="+mn-lt"/>
                  </a:rPr>
                  <a:t>0</a:t>
                </a: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  <a:sym typeface="+mn-lt"/>
                  </a:rPr>
                  <a:t>表示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  <a:sym typeface="+mn-lt"/>
                  </a:rPr>
                  <a:t>marker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  <a:sym typeface="+mn-lt"/>
                  </a:rPr>
                  <a:t>大于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  <a:sym typeface="+mn-lt"/>
                  </a:rPr>
                  <a:t>0</a:t>
                </a: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  <a:sym typeface="+mn-lt"/>
                  </a:rPr>
                  <a:t>表示转账金额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780047" y="3728499"/>
                <a:ext cx="15544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float</a:t>
                </a:r>
              </a:p>
            </p:txBody>
          </p:sp>
        </p:grpSp>
      </p:grpSp>
      <p:sp>
        <p:nvSpPr>
          <p:cNvPr id="14" name="Oval 12"/>
          <p:cNvSpPr/>
          <p:nvPr/>
        </p:nvSpPr>
        <p:spPr>
          <a:xfrm>
            <a:off x="9943857" y="1893751"/>
            <a:ext cx="297895" cy="297442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88862 h 440259"/>
              <a:gd name="T27" fmla="*/ 88862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278945 h 440259"/>
              <a:gd name="T41" fmla="*/ 278945 h 440259"/>
              <a:gd name="T42" fmla="*/ 278945 h 440259"/>
              <a:gd name="T43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57" h="2757">
                <a:moveTo>
                  <a:pt x="1063" y="2589"/>
                </a:moveTo>
                <a:lnTo>
                  <a:pt x="0" y="2757"/>
                </a:lnTo>
                <a:lnTo>
                  <a:pt x="168" y="1694"/>
                </a:lnTo>
                <a:lnTo>
                  <a:pt x="1226" y="883"/>
                </a:lnTo>
                <a:lnTo>
                  <a:pt x="1503" y="1160"/>
                </a:lnTo>
                <a:lnTo>
                  <a:pt x="984" y="1679"/>
                </a:lnTo>
                <a:cubicBezTo>
                  <a:pt x="914" y="1646"/>
                  <a:pt x="827" y="1659"/>
                  <a:pt x="769" y="1717"/>
                </a:cubicBezTo>
                <a:cubicBezTo>
                  <a:pt x="694" y="1792"/>
                  <a:pt x="694" y="1913"/>
                  <a:pt x="769" y="1988"/>
                </a:cubicBezTo>
                <a:cubicBezTo>
                  <a:pt x="844" y="2063"/>
                  <a:pt x="965" y="2063"/>
                  <a:pt x="1040" y="1988"/>
                </a:cubicBezTo>
                <a:cubicBezTo>
                  <a:pt x="1098" y="1930"/>
                  <a:pt x="1111" y="1844"/>
                  <a:pt x="1079" y="1773"/>
                </a:cubicBezTo>
                <a:lnTo>
                  <a:pt x="1597" y="1254"/>
                </a:lnTo>
                <a:lnTo>
                  <a:pt x="1875" y="1531"/>
                </a:lnTo>
                <a:lnTo>
                  <a:pt x="1063" y="2589"/>
                </a:lnTo>
                <a:close/>
                <a:moveTo>
                  <a:pt x="1763" y="291"/>
                </a:moveTo>
                <a:lnTo>
                  <a:pt x="1695" y="223"/>
                </a:lnTo>
                <a:lnTo>
                  <a:pt x="1266" y="652"/>
                </a:lnTo>
                <a:lnTo>
                  <a:pt x="2105" y="1491"/>
                </a:lnTo>
                <a:lnTo>
                  <a:pt x="2534" y="1062"/>
                </a:lnTo>
                <a:lnTo>
                  <a:pt x="2466" y="994"/>
                </a:lnTo>
                <a:lnTo>
                  <a:pt x="2757" y="755"/>
                </a:lnTo>
                <a:lnTo>
                  <a:pt x="2002" y="0"/>
                </a:lnTo>
                <a:lnTo>
                  <a:pt x="1763" y="291"/>
                </a:ln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 rot="16200000" flipV="1">
            <a:off x="473141" y="-473138"/>
            <a:ext cx="1020016" cy="1966292"/>
          </a:xfrm>
          <a:custGeom>
            <a:avLst/>
            <a:gdLst>
              <a:gd name="connsiteX0" fmla="*/ 1020016 w 1020016"/>
              <a:gd name="connsiteY0" fmla="*/ 839352 h 1966292"/>
              <a:gd name="connsiteX1" fmla="*/ 1020016 w 1020016"/>
              <a:gd name="connsiteY1" fmla="*/ 0 h 1966292"/>
              <a:gd name="connsiteX2" fmla="*/ 876786 w 1020016"/>
              <a:gd name="connsiteY2" fmla="*/ 107106 h 1966292"/>
              <a:gd name="connsiteX3" fmla="*/ 0 w 1020016"/>
              <a:gd name="connsiteY3" fmla="*/ 1966292 h 1966292"/>
              <a:gd name="connsiteX4" fmla="*/ 619868 w 1020016"/>
              <a:gd name="connsiteY4" fmla="*/ 1966292 h 1966292"/>
              <a:gd name="connsiteX5" fmla="*/ 925487 w 1020016"/>
              <a:gd name="connsiteY5" fmla="*/ 965765 h 196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0016" h="1966292">
                <a:moveTo>
                  <a:pt x="1020016" y="839352"/>
                </a:moveTo>
                <a:lnTo>
                  <a:pt x="1020016" y="0"/>
                </a:lnTo>
                <a:lnTo>
                  <a:pt x="876786" y="107106"/>
                </a:lnTo>
                <a:cubicBezTo>
                  <a:pt x="341311" y="549019"/>
                  <a:pt x="0" y="1217797"/>
                  <a:pt x="0" y="1966292"/>
                </a:cubicBezTo>
                <a:lnTo>
                  <a:pt x="619868" y="1966292"/>
                </a:lnTo>
                <a:cubicBezTo>
                  <a:pt x="619868" y="1595674"/>
                  <a:pt x="732535" y="1251371"/>
                  <a:pt x="925487" y="965765"/>
                </a:cubicBezTo>
                <a:close/>
              </a:path>
            </a:pathLst>
          </a:custGeom>
          <a:solidFill>
            <a:srgbClr val="4F7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619" y="-107742"/>
            <a:ext cx="15189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gradFill flip="none" rotWithShape="1">
                  <a:gsLst>
                    <a:gs pos="0">
                      <a:schemeClr val="bg1"/>
                    </a:gs>
                    <a:gs pos="75000">
                      <a:srgbClr val="4F7DE3">
                        <a:alpha val="0"/>
                      </a:srgbClr>
                    </a:gs>
                  </a:gsLst>
                  <a:lin ang="5400000" scaled="1"/>
                  <a:tileRect/>
                </a:gradFill>
              </a:rPr>
              <a:t>02</a:t>
            </a:r>
            <a:endParaRPr lang="zh-CN" altLang="en-US" sz="7200" dirty="0">
              <a:gradFill flip="none" rotWithShape="1">
                <a:gsLst>
                  <a:gs pos="0">
                    <a:schemeClr val="bg1"/>
                  </a:gs>
                  <a:gs pos="75000">
                    <a:srgbClr val="4F7DE3">
                      <a:alpha val="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27356" y="292367"/>
            <a:ext cx="3909954" cy="475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5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类</a:t>
            </a:r>
            <a:r>
              <a:rPr lang="en-US" altLang="zh-CN" sz="25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-</a:t>
            </a:r>
            <a:r>
              <a:rPr lang="zh-CN" altLang="en-US" sz="25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银行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005" y="892175"/>
            <a:ext cx="7419975" cy="55225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 rot="16200000" flipV="1">
            <a:off x="473141" y="-473138"/>
            <a:ext cx="1020016" cy="1966292"/>
          </a:xfrm>
          <a:custGeom>
            <a:avLst/>
            <a:gdLst>
              <a:gd name="connsiteX0" fmla="*/ 1020016 w 1020016"/>
              <a:gd name="connsiteY0" fmla="*/ 839352 h 1966292"/>
              <a:gd name="connsiteX1" fmla="*/ 1020016 w 1020016"/>
              <a:gd name="connsiteY1" fmla="*/ 0 h 1966292"/>
              <a:gd name="connsiteX2" fmla="*/ 876786 w 1020016"/>
              <a:gd name="connsiteY2" fmla="*/ 107106 h 1966292"/>
              <a:gd name="connsiteX3" fmla="*/ 0 w 1020016"/>
              <a:gd name="connsiteY3" fmla="*/ 1966292 h 1966292"/>
              <a:gd name="connsiteX4" fmla="*/ 619868 w 1020016"/>
              <a:gd name="connsiteY4" fmla="*/ 1966292 h 1966292"/>
              <a:gd name="connsiteX5" fmla="*/ 925487 w 1020016"/>
              <a:gd name="connsiteY5" fmla="*/ 965765 h 196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0016" h="1966292">
                <a:moveTo>
                  <a:pt x="1020016" y="839352"/>
                </a:moveTo>
                <a:lnTo>
                  <a:pt x="1020016" y="0"/>
                </a:lnTo>
                <a:lnTo>
                  <a:pt x="876786" y="107106"/>
                </a:lnTo>
                <a:cubicBezTo>
                  <a:pt x="341311" y="549019"/>
                  <a:pt x="0" y="1217797"/>
                  <a:pt x="0" y="1966292"/>
                </a:cubicBezTo>
                <a:lnTo>
                  <a:pt x="619868" y="1966292"/>
                </a:lnTo>
                <a:cubicBezTo>
                  <a:pt x="619868" y="1595674"/>
                  <a:pt x="732535" y="1251371"/>
                  <a:pt x="925487" y="965765"/>
                </a:cubicBezTo>
                <a:close/>
              </a:path>
            </a:pathLst>
          </a:custGeom>
          <a:solidFill>
            <a:srgbClr val="4F7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619" y="-107742"/>
            <a:ext cx="15189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gradFill flip="none" rotWithShape="1">
                  <a:gsLst>
                    <a:gs pos="0">
                      <a:schemeClr val="bg1"/>
                    </a:gs>
                    <a:gs pos="75000">
                      <a:srgbClr val="4F7DE3">
                        <a:alpha val="0"/>
                      </a:srgbClr>
                    </a:gs>
                  </a:gsLst>
                  <a:lin ang="5400000" scaled="1"/>
                  <a:tileRect/>
                </a:gradFill>
              </a:rPr>
              <a:t>02</a:t>
            </a:r>
            <a:endParaRPr lang="zh-CN" altLang="en-US" sz="7200" dirty="0">
              <a:gradFill flip="none" rotWithShape="1">
                <a:gsLst>
                  <a:gs pos="0">
                    <a:schemeClr val="bg1"/>
                  </a:gs>
                  <a:gs pos="75000">
                    <a:srgbClr val="4F7DE3">
                      <a:alpha val="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27356" y="292367"/>
            <a:ext cx="3909954" cy="475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5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类</a:t>
            </a:r>
            <a:r>
              <a:rPr lang="en-US" altLang="zh-CN" sz="25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-CLA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65" y="1921510"/>
            <a:ext cx="5577840" cy="27063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580" y="597535"/>
            <a:ext cx="5495925" cy="57099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 rot="16200000" flipV="1">
            <a:off x="473141" y="-473138"/>
            <a:ext cx="1020016" cy="1966292"/>
          </a:xfrm>
          <a:custGeom>
            <a:avLst/>
            <a:gdLst>
              <a:gd name="connsiteX0" fmla="*/ 1020016 w 1020016"/>
              <a:gd name="connsiteY0" fmla="*/ 839352 h 1966292"/>
              <a:gd name="connsiteX1" fmla="*/ 1020016 w 1020016"/>
              <a:gd name="connsiteY1" fmla="*/ 0 h 1966292"/>
              <a:gd name="connsiteX2" fmla="*/ 876786 w 1020016"/>
              <a:gd name="connsiteY2" fmla="*/ 107106 h 1966292"/>
              <a:gd name="connsiteX3" fmla="*/ 0 w 1020016"/>
              <a:gd name="connsiteY3" fmla="*/ 1966292 h 1966292"/>
              <a:gd name="connsiteX4" fmla="*/ 619868 w 1020016"/>
              <a:gd name="connsiteY4" fmla="*/ 1966292 h 1966292"/>
              <a:gd name="connsiteX5" fmla="*/ 925487 w 1020016"/>
              <a:gd name="connsiteY5" fmla="*/ 965765 h 196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0016" h="1966292">
                <a:moveTo>
                  <a:pt x="1020016" y="839352"/>
                </a:moveTo>
                <a:lnTo>
                  <a:pt x="1020016" y="0"/>
                </a:lnTo>
                <a:lnTo>
                  <a:pt x="876786" y="107106"/>
                </a:lnTo>
                <a:cubicBezTo>
                  <a:pt x="341311" y="549019"/>
                  <a:pt x="0" y="1217797"/>
                  <a:pt x="0" y="1966292"/>
                </a:cubicBezTo>
                <a:lnTo>
                  <a:pt x="619868" y="1966292"/>
                </a:lnTo>
                <a:cubicBezTo>
                  <a:pt x="619868" y="1595674"/>
                  <a:pt x="732535" y="1251371"/>
                  <a:pt x="925487" y="965765"/>
                </a:cubicBezTo>
                <a:close/>
              </a:path>
            </a:pathLst>
          </a:custGeom>
          <a:solidFill>
            <a:srgbClr val="4F7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619" y="-107742"/>
            <a:ext cx="15189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gradFill flip="none" rotWithShape="1">
                  <a:gsLst>
                    <a:gs pos="0">
                      <a:schemeClr val="bg1"/>
                    </a:gs>
                    <a:gs pos="75000">
                      <a:srgbClr val="4F7DE3">
                        <a:alpha val="0"/>
                      </a:srgbClr>
                    </a:gs>
                  </a:gsLst>
                  <a:lin ang="5400000" scaled="1"/>
                  <a:tileRect/>
                </a:gradFill>
              </a:rPr>
              <a:t>02</a:t>
            </a:r>
            <a:endParaRPr lang="zh-CN" altLang="en-US" sz="7200" dirty="0">
              <a:gradFill flip="none" rotWithShape="1">
                <a:gsLst>
                  <a:gs pos="0">
                    <a:schemeClr val="bg1"/>
                  </a:gs>
                  <a:gs pos="75000">
                    <a:srgbClr val="4F7DE3">
                      <a:alpha val="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27356" y="292367"/>
            <a:ext cx="3909954" cy="475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5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正确性讨论</a:t>
            </a:r>
          </a:p>
        </p:txBody>
      </p:sp>
      <p:sp>
        <p:nvSpPr>
          <p:cNvPr id="5" name="îŝḷîḓé-Freeform 7"/>
          <p:cNvSpPr/>
          <p:nvPr/>
        </p:nvSpPr>
        <p:spPr bwMode="auto">
          <a:xfrm>
            <a:off x="6004174" y="1915295"/>
            <a:ext cx="569237" cy="563789"/>
          </a:xfrm>
          <a:custGeom>
            <a:avLst/>
            <a:gdLst>
              <a:gd name="connsiteX0" fmla="*/ 242094 w 331788"/>
              <a:gd name="connsiteY0" fmla="*/ 203585 h 328613"/>
              <a:gd name="connsiteX1" fmla="*/ 214264 w 331788"/>
              <a:gd name="connsiteY1" fmla="*/ 214264 h 328613"/>
              <a:gd name="connsiteX2" fmla="*/ 214264 w 331788"/>
              <a:gd name="connsiteY2" fmla="*/ 269924 h 328613"/>
              <a:gd name="connsiteX3" fmla="*/ 269924 w 331788"/>
              <a:gd name="connsiteY3" fmla="*/ 269924 h 328613"/>
              <a:gd name="connsiteX4" fmla="*/ 269924 w 331788"/>
              <a:gd name="connsiteY4" fmla="*/ 214264 h 328613"/>
              <a:gd name="connsiteX5" fmla="*/ 242094 w 331788"/>
              <a:gd name="connsiteY5" fmla="*/ 203585 h 328613"/>
              <a:gd name="connsiteX6" fmla="*/ 85725 w 331788"/>
              <a:gd name="connsiteY6" fmla="*/ 200752 h 328613"/>
              <a:gd name="connsiteX7" fmla="*/ 136525 w 331788"/>
              <a:gd name="connsiteY7" fmla="*/ 207698 h 328613"/>
              <a:gd name="connsiteX8" fmla="*/ 132667 w 331788"/>
              <a:gd name="connsiteY8" fmla="*/ 222250 h 328613"/>
              <a:gd name="connsiteX9" fmla="*/ 38783 w 331788"/>
              <a:gd name="connsiteY9" fmla="*/ 222250 h 328613"/>
              <a:gd name="connsiteX10" fmla="*/ 34925 w 331788"/>
              <a:gd name="connsiteY10" fmla="*/ 207698 h 328613"/>
              <a:gd name="connsiteX11" fmla="*/ 85725 w 331788"/>
              <a:gd name="connsiteY11" fmla="*/ 200752 h 328613"/>
              <a:gd name="connsiteX12" fmla="*/ 86038 w 331788"/>
              <a:gd name="connsiteY12" fmla="*/ 150283 h 328613"/>
              <a:gd name="connsiteX13" fmla="*/ 136525 w 331788"/>
              <a:gd name="connsiteY13" fmla="*/ 158221 h 328613"/>
              <a:gd name="connsiteX14" fmla="*/ 132678 w 331788"/>
              <a:gd name="connsiteY14" fmla="*/ 171450 h 328613"/>
              <a:gd name="connsiteX15" fmla="*/ 39076 w 331788"/>
              <a:gd name="connsiteY15" fmla="*/ 171450 h 328613"/>
              <a:gd name="connsiteX16" fmla="*/ 36512 w 331788"/>
              <a:gd name="connsiteY16" fmla="*/ 158221 h 328613"/>
              <a:gd name="connsiteX17" fmla="*/ 86038 w 331788"/>
              <a:gd name="connsiteY17" fmla="*/ 150283 h 328613"/>
              <a:gd name="connsiteX18" fmla="*/ 243681 w 331788"/>
              <a:gd name="connsiteY18" fmla="*/ 148724 h 328613"/>
              <a:gd name="connsiteX19" fmla="*/ 295275 w 331788"/>
              <a:gd name="connsiteY19" fmla="*/ 156745 h 328613"/>
              <a:gd name="connsiteX20" fmla="*/ 292663 w 331788"/>
              <a:gd name="connsiteY20" fmla="*/ 171450 h 328613"/>
              <a:gd name="connsiteX21" fmla="*/ 197312 w 331788"/>
              <a:gd name="connsiteY21" fmla="*/ 171450 h 328613"/>
              <a:gd name="connsiteX22" fmla="*/ 192087 w 331788"/>
              <a:gd name="connsiteY22" fmla="*/ 156745 h 328613"/>
              <a:gd name="connsiteX23" fmla="*/ 243681 w 331788"/>
              <a:gd name="connsiteY23" fmla="*/ 148724 h 328613"/>
              <a:gd name="connsiteX24" fmla="*/ 86038 w 331788"/>
              <a:gd name="connsiteY24" fmla="*/ 99483 h 328613"/>
              <a:gd name="connsiteX25" fmla="*/ 136525 w 331788"/>
              <a:gd name="connsiteY25" fmla="*/ 107421 h 328613"/>
              <a:gd name="connsiteX26" fmla="*/ 132678 w 331788"/>
              <a:gd name="connsiteY26" fmla="*/ 120650 h 328613"/>
              <a:gd name="connsiteX27" fmla="*/ 39076 w 331788"/>
              <a:gd name="connsiteY27" fmla="*/ 120650 h 328613"/>
              <a:gd name="connsiteX28" fmla="*/ 36512 w 331788"/>
              <a:gd name="connsiteY28" fmla="*/ 107421 h 328613"/>
              <a:gd name="connsiteX29" fmla="*/ 86038 w 331788"/>
              <a:gd name="connsiteY29" fmla="*/ 99483 h 328613"/>
              <a:gd name="connsiteX30" fmla="*/ 243681 w 331788"/>
              <a:gd name="connsiteY30" fmla="*/ 99152 h 328613"/>
              <a:gd name="connsiteX31" fmla="*/ 295275 w 331788"/>
              <a:gd name="connsiteY31" fmla="*/ 106098 h 328613"/>
              <a:gd name="connsiteX32" fmla="*/ 292663 w 331788"/>
              <a:gd name="connsiteY32" fmla="*/ 120650 h 328613"/>
              <a:gd name="connsiteX33" fmla="*/ 196006 w 331788"/>
              <a:gd name="connsiteY33" fmla="*/ 120650 h 328613"/>
              <a:gd name="connsiteX34" fmla="*/ 192087 w 331788"/>
              <a:gd name="connsiteY34" fmla="*/ 106098 h 328613"/>
              <a:gd name="connsiteX35" fmla="*/ 243681 w 331788"/>
              <a:gd name="connsiteY35" fmla="*/ 99152 h 328613"/>
              <a:gd name="connsiteX36" fmla="*/ 243681 w 331788"/>
              <a:gd name="connsiteY36" fmla="*/ 48711 h 328613"/>
              <a:gd name="connsiteX37" fmla="*/ 295275 w 331788"/>
              <a:gd name="connsiteY37" fmla="*/ 56732 h 328613"/>
              <a:gd name="connsiteX38" fmla="*/ 292663 w 331788"/>
              <a:gd name="connsiteY38" fmla="*/ 71437 h 328613"/>
              <a:gd name="connsiteX39" fmla="*/ 197312 w 331788"/>
              <a:gd name="connsiteY39" fmla="*/ 71437 h 328613"/>
              <a:gd name="connsiteX40" fmla="*/ 192087 w 331788"/>
              <a:gd name="connsiteY40" fmla="*/ 56732 h 328613"/>
              <a:gd name="connsiteX41" fmla="*/ 243681 w 331788"/>
              <a:gd name="connsiteY41" fmla="*/ 48711 h 328613"/>
              <a:gd name="connsiteX42" fmla="*/ 85725 w 331788"/>
              <a:gd name="connsiteY42" fmla="*/ 48683 h 328613"/>
              <a:gd name="connsiteX43" fmla="*/ 136525 w 331788"/>
              <a:gd name="connsiteY43" fmla="*/ 56621 h 328613"/>
              <a:gd name="connsiteX44" fmla="*/ 132667 w 331788"/>
              <a:gd name="connsiteY44" fmla="*/ 69850 h 328613"/>
              <a:gd name="connsiteX45" fmla="*/ 38783 w 331788"/>
              <a:gd name="connsiteY45" fmla="*/ 69850 h 328613"/>
              <a:gd name="connsiteX46" fmla="*/ 34925 w 331788"/>
              <a:gd name="connsiteY46" fmla="*/ 56621 h 328613"/>
              <a:gd name="connsiteX47" fmla="*/ 85725 w 331788"/>
              <a:gd name="connsiteY47" fmla="*/ 48683 h 328613"/>
              <a:gd name="connsiteX48" fmla="*/ 245779 w 331788"/>
              <a:gd name="connsiteY48" fmla="*/ 12700 h 328613"/>
              <a:gd name="connsiteX49" fmla="*/ 171450 w 331788"/>
              <a:gd name="connsiteY49" fmla="*/ 28215 h 328613"/>
              <a:gd name="connsiteX50" fmla="*/ 171450 w 331788"/>
              <a:gd name="connsiteY50" fmla="*/ 263525 h 328613"/>
              <a:gd name="connsiteX51" fmla="*/ 192314 w 331788"/>
              <a:gd name="connsiteY51" fmla="*/ 257061 h 328613"/>
              <a:gd name="connsiteX52" fmla="*/ 205355 w 331788"/>
              <a:gd name="connsiteY52" fmla="*/ 205344 h 328613"/>
              <a:gd name="connsiteX53" fmla="*/ 279684 w 331788"/>
              <a:gd name="connsiteY53" fmla="*/ 205344 h 328613"/>
              <a:gd name="connsiteX54" fmla="*/ 294028 w 331788"/>
              <a:gd name="connsiteY54" fmla="*/ 257061 h 328613"/>
              <a:gd name="connsiteX55" fmla="*/ 317500 w 331788"/>
              <a:gd name="connsiteY55" fmla="*/ 263525 h 328613"/>
              <a:gd name="connsiteX56" fmla="*/ 317500 w 331788"/>
              <a:gd name="connsiteY56" fmla="*/ 28215 h 328613"/>
              <a:gd name="connsiteX57" fmla="*/ 245779 w 331788"/>
              <a:gd name="connsiteY57" fmla="*/ 12700 h 328613"/>
              <a:gd name="connsiteX58" fmla="*/ 84931 w 331788"/>
              <a:gd name="connsiteY58" fmla="*/ 12700 h 328613"/>
              <a:gd name="connsiteX59" fmla="*/ 12700 w 331788"/>
              <a:gd name="connsiteY59" fmla="*/ 28215 h 328613"/>
              <a:gd name="connsiteX60" fmla="*/ 12700 w 331788"/>
              <a:gd name="connsiteY60" fmla="*/ 263525 h 328613"/>
              <a:gd name="connsiteX61" fmla="*/ 84931 w 331788"/>
              <a:gd name="connsiteY61" fmla="*/ 249303 h 328613"/>
              <a:gd name="connsiteX62" fmla="*/ 157163 w 331788"/>
              <a:gd name="connsiteY62" fmla="*/ 263525 h 328613"/>
              <a:gd name="connsiteX63" fmla="*/ 157163 w 331788"/>
              <a:gd name="connsiteY63" fmla="*/ 28215 h 328613"/>
              <a:gd name="connsiteX64" fmla="*/ 84931 w 331788"/>
              <a:gd name="connsiteY64" fmla="*/ 12700 h 328613"/>
              <a:gd name="connsiteX65" fmla="*/ 86835 w 331788"/>
              <a:gd name="connsiteY65" fmla="*/ 0 h 328613"/>
              <a:gd name="connsiteX66" fmla="*/ 165894 w 331788"/>
              <a:gd name="connsiteY66" fmla="*/ 15525 h 328613"/>
              <a:gd name="connsiteX67" fmla="*/ 244953 w 331788"/>
              <a:gd name="connsiteY67" fmla="*/ 0 h 328613"/>
              <a:gd name="connsiteX68" fmla="*/ 326604 w 331788"/>
              <a:gd name="connsiteY68" fmla="*/ 16819 h 328613"/>
              <a:gd name="connsiteX69" fmla="*/ 331788 w 331788"/>
              <a:gd name="connsiteY69" fmla="*/ 23288 h 328613"/>
              <a:gd name="connsiteX70" fmla="*/ 331788 w 331788"/>
              <a:gd name="connsiteY70" fmla="*/ 274276 h 328613"/>
              <a:gd name="connsiteX71" fmla="*/ 322716 w 331788"/>
              <a:gd name="connsiteY71" fmla="*/ 280744 h 328613"/>
              <a:gd name="connsiteX72" fmla="*/ 289019 w 331788"/>
              <a:gd name="connsiteY72" fmla="*/ 269101 h 328613"/>
              <a:gd name="connsiteX73" fmla="*/ 285130 w 331788"/>
              <a:gd name="connsiteY73" fmla="*/ 274276 h 328613"/>
              <a:gd name="connsiteX74" fmla="*/ 329196 w 331788"/>
              <a:gd name="connsiteY74" fmla="*/ 318263 h 328613"/>
              <a:gd name="connsiteX75" fmla="*/ 318828 w 331788"/>
              <a:gd name="connsiteY75" fmla="*/ 328613 h 328613"/>
              <a:gd name="connsiteX76" fmla="*/ 274762 w 331788"/>
              <a:gd name="connsiteY76" fmla="*/ 284626 h 328613"/>
              <a:gd name="connsiteX77" fmla="*/ 206072 w 331788"/>
              <a:gd name="connsiteY77" fmla="*/ 279451 h 328613"/>
              <a:gd name="connsiteX78" fmla="*/ 198295 w 331788"/>
              <a:gd name="connsiteY78" fmla="*/ 270394 h 328613"/>
              <a:gd name="connsiteX79" fmla="*/ 167190 w 331788"/>
              <a:gd name="connsiteY79" fmla="*/ 280744 h 328613"/>
              <a:gd name="connsiteX80" fmla="*/ 163302 w 331788"/>
              <a:gd name="connsiteY80" fmla="*/ 280744 h 328613"/>
              <a:gd name="connsiteX81" fmla="*/ 85539 w 331788"/>
              <a:gd name="connsiteY81" fmla="*/ 263926 h 328613"/>
              <a:gd name="connsiteX82" fmla="*/ 9072 w 331788"/>
              <a:gd name="connsiteY82" fmla="*/ 280744 h 328613"/>
              <a:gd name="connsiteX83" fmla="*/ 0 w 331788"/>
              <a:gd name="connsiteY83" fmla="*/ 274276 h 328613"/>
              <a:gd name="connsiteX84" fmla="*/ 0 w 331788"/>
              <a:gd name="connsiteY84" fmla="*/ 23288 h 328613"/>
              <a:gd name="connsiteX85" fmla="*/ 5184 w 331788"/>
              <a:gd name="connsiteY85" fmla="*/ 16819 h 328613"/>
              <a:gd name="connsiteX86" fmla="*/ 86835 w 331788"/>
              <a:gd name="connsiteY86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31788" h="328613">
                <a:moveTo>
                  <a:pt x="242094" y="203585"/>
                </a:moveTo>
                <a:cubicBezTo>
                  <a:pt x="232062" y="203585"/>
                  <a:pt x="222031" y="207145"/>
                  <a:pt x="214264" y="214264"/>
                </a:cubicBezTo>
                <a:cubicBezTo>
                  <a:pt x="200025" y="229797"/>
                  <a:pt x="200025" y="254391"/>
                  <a:pt x="214264" y="269924"/>
                </a:cubicBezTo>
                <a:cubicBezTo>
                  <a:pt x="229797" y="284163"/>
                  <a:pt x="254391" y="284163"/>
                  <a:pt x="269924" y="269924"/>
                </a:cubicBezTo>
                <a:cubicBezTo>
                  <a:pt x="284163" y="254391"/>
                  <a:pt x="284163" y="229797"/>
                  <a:pt x="269924" y="214264"/>
                </a:cubicBezTo>
                <a:cubicBezTo>
                  <a:pt x="262158" y="207145"/>
                  <a:pt x="252126" y="203585"/>
                  <a:pt x="242094" y="203585"/>
                </a:cubicBezTo>
                <a:close/>
                <a:moveTo>
                  <a:pt x="85725" y="200752"/>
                </a:moveTo>
                <a:cubicBezTo>
                  <a:pt x="102122" y="200752"/>
                  <a:pt x="118520" y="203067"/>
                  <a:pt x="136525" y="207698"/>
                </a:cubicBezTo>
                <a:cubicBezTo>
                  <a:pt x="136525" y="207698"/>
                  <a:pt x="136525" y="207698"/>
                  <a:pt x="132667" y="222250"/>
                </a:cubicBezTo>
                <a:cubicBezTo>
                  <a:pt x="99229" y="211667"/>
                  <a:pt x="72221" y="211667"/>
                  <a:pt x="38783" y="222250"/>
                </a:cubicBezTo>
                <a:cubicBezTo>
                  <a:pt x="38783" y="222250"/>
                  <a:pt x="38783" y="222250"/>
                  <a:pt x="34925" y="207698"/>
                </a:cubicBezTo>
                <a:cubicBezTo>
                  <a:pt x="52930" y="203067"/>
                  <a:pt x="69327" y="200752"/>
                  <a:pt x="85725" y="200752"/>
                </a:cubicBezTo>
                <a:close/>
                <a:moveTo>
                  <a:pt x="86038" y="150283"/>
                </a:moveTo>
                <a:cubicBezTo>
                  <a:pt x="102226" y="150283"/>
                  <a:pt x="118574" y="152929"/>
                  <a:pt x="136525" y="158221"/>
                </a:cubicBezTo>
                <a:cubicBezTo>
                  <a:pt x="136525" y="158221"/>
                  <a:pt x="136525" y="158221"/>
                  <a:pt x="132678" y="171450"/>
                </a:cubicBezTo>
                <a:cubicBezTo>
                  <a:pt x="99341" y="162190"/>
                  <a:pt x="72414" y="162190"/>
                  <a:pt x="39076" y="171450"/>
                </a:cubicBezTo>
                <a:cubicBezTo>
                  <a:pt x="39076" y="171450"/>
                  <a:pt x="39076" y="171450"/>
                  <a:pt x="36512" y="158221"/>
                </a:cubicBezTo>
                <a:cubicBezTo>
                  <a:pt x="53822" y="152929"/>
                  <a:pt x="69850" y="150283"/>
                  <a:pt x="86038" y="150283"/>
                </a:cubicBezTo>
                <a:close/>
                <a:moveTo>
                  <a:pt x="243681" y="148724"/>
                </a:moveTo>
                <a:cubicBezTo>
                  <a:pt x="260335" y="148724"/>
                  <a:pt x="276989" y="151398"/>
                  <a:pt x="295275" y="156745"/>
                </a:cubicBezTo>
                <a:cubicBezTo>
                  <a:pt x="295275" y="156745"/>
                  <a:pt x="295275" y="156745"/>
                  <a:pt x="292663" y="171450"/>
                </a:cubicBezTo>
                <a:cubicBezTo>
                  <a:pt x="257396" y="162092"/>
                  <a:pt x="231272" y="162092"/>
                  <a:pt x="197312" y="171450"/>
                </a:cubicBezTo>
                <a:cubicBezTo>
                  <a:pt x="197312" y="171450"/>
                  <a:pt x="197312" y="171450"/>
                  <a:pt x="192087" y="156745"/>
                </a:cubicBezTo>
                <a:cubicBezTo>
                  <a:pt x="210374" y="151398"/>
                  <a:pt x="227027" y="148724"/>
                  <a:pt x="243681" y="148724"/>
                </a:cubicBezTo>
                <a:close/>
                <a:moveTo>
                  <a:pt x="86038" y="99483"/>
                </a:moveTo>
                <a:cubicBezTo>
                  <a:pt x="102226" y="99483"/>
                  <a:pt x="118574" y="102129"/>
                  <a:pt x="136525" y="107421"/>
                </a:cubicBezTo>
                <a:cubicBezTo>
                  <a:pt x="136525" y="107421"/>
                  <a:pt x="136525" y="107421"/>
                  <a:pt x="132678" y="120650"/>
                </a:cubicBezTo>
                <a:cubicBezTo>
                  <a:pt x="99341" y="111390"/>
                  <a:pt x="72414" y="111390"/>
                  <a:pt x="39076" y="120650"/>
                </a:cubicBezTo>
                <a:cubicBezTo>
                  <a:pt x="39076" y="120650"/>
                  <a:pt x="39076" y="120650"/>
                  <a:pt x="36512" y="107421"/>
                </a:cubicBezTo>
                <a:cubicBezTo>
                  <a:pt x="53822" y="102129"/>
                  <a:pt x="69850" y="99483"/>
                  <a:pt x="86038" y="99483"/>
                </a:cubicBezTo>
                <a:close/>
                <a:moveTo>
                  <a:pt x="243681" y="99152"/>
                </a:moveTo>
                <a:cubicBezTo>
                  <a:pt x="260335" y="99152"/>
                  <a:pt x="276989" y="101467"/>
                  <a:pt x="295275" y="106098"/>
                </a:cubicBezTo>
                <a:cubicBezTo>
                  <a:pt x="295275" y="106098"/>
                  <a:pt x="295275" y="106098"/>
                  <a:pt x="292663" y="120650"/>
                </a:cubicBezTo>
                <a:cubicBezTo>
                  <a:pt x="257396" y="111390"/>
                  <a:pt x="231272" y="111390"/>
                  <a:pt x="196006" y="120650"/>
                </a:cubicBezTo>
                <a:cubicBezTo>
                  <a:pt x="196006" y="120650"/>
                  <a:pt x="196006" y="120650"/>
                  <a:pt x="192087" y="106098"/>
                </a:cubicBezTo>
                <a:cubicBezTo>
                  <a:pt x="210374" y="101467"/>
                  <a:pt x="227027" y="99152"/>
                  <a:pt x="243681" y="99152"/>
                </a:cubicBezTo>
                <a:close/>
                <a:moveTo>
                  <a:pt x="243681" y="48711"/>
                </a:moveTo>
                <a:cubicBezTo>
                  <a:pt x="260335" y="48711"/>
                  <a:pt x="276989" y="51385"/>
                  <a:pt x="295275" y="56732"/>
                </a:cubicBezTo>
                <a:cubicBezTo>
                  <a:pt x="295275" y="56732"/>
                  <a:pt x="295275" y="56732"/>
                  <a:pt x="292663" y="71437"/>
                </a:cubicBezTo>
                <a:cubicBezTo>
                  <a:pt x="257396" y="60742"/>
                  <a:pt x="231272" y="60742"/>
                  <a:pt x="197312" y="71437"/>
                </a:cubicBezTo>
                <a:cubicBezTo>
                  <a:pt x="197312" y="71437"/>
                  <a:pt x="197312" y="71437"/>
                  <a:pt x="192087" y="56732"/>
                </a:cubicBezTo>
                <a:cubicBezTo>
                  <a:pt x="210374" y="51385"/>
                  <a:pt x="227027" y="48711"/>
                  <a:pt x="243681" y="48711"/>
                </a:cubicBezTo>
                <a:close/>
                <a:moveTo>
                  <a:pt x="85725" y="48683"/>
                </a:moveTo>
                <a:cubicBezTo>
                  <a:pt x="102122" y="48683"/>
                  <a:pt x="118520" y="51329"/>
                  <a:pt x="136525" y="56621"/>
                </a:cubicBezTo>
                <a:cubicBezTo>
                  <a:pt x="136525" y="56621"/>
                  <a:pt x="136525" y="56621"/>
                  <a:pt x="132667" y="69850"/>
                </a:cubicBezTo>
                <a:cubicBezTo>
                  <a:pt x="99229" y="60590"/>
                  <a:pt x="72221" y="60590"/>
                  <a:pt x="38783" y="69850"/>
                </a:cubicBezTo>
                <a:lnTo>
                  <a:pt x="34925" y="56621"/>
                </a:lnTo>
                <a:cubicBezTo>
                  <a:pt x="52930" y="51329"/>
                  <a:pt x="69327" y="48683"/>
                  <a:pt x="85725" y="48683"/>
                </a:cubicBezTo>
                <a:close/>
                <a:moveTo>
                  <a:pt x="245779" y="12700"/>
                </a:moveTo>
                <a:cubicBezTo>
                  <a:pt x="224915" y="12700"/>
                  <a:pt x="201443" y="16579"/>
                  <a:pt x="171450" y="28215"/>
                </a:cubicBezTo>
                <a:cubicBezTo>
                  <a:pt x="171450" y="28215"/>
                  <a:pt x="171450" y="28215"/>
                  <a:pt x="171450" y="263525"/>
                </a:cubicBezTo>
                <a:cubicBezTo>
                  <a:pt x="176666" y="262232"/>
                  <a:pt x="185794" y="259646"/>
                  <a:pt x="192314" y="257061"/>
                </a:cubicBezTo>
                <a:cubicBezTo>
                  <a:pt x="185794" y="238960"/>
                  <a:pt x="191010" y="219566"/>
                  <a:pt x="205355" y="205344"/>
                </a:cubicBezTo>
                <a:cubicBezTo>
                  <a:pt x="226219" y="184657"/>
                  <a:pt x="258819" y="184657"/>
                  <a:pt x="279684" y="205344"/>
                </a:cubicBezTo>
                <a:cubicBezTo>
                  <a:pt x="294028" y="218273"/>
                  <a:pt x="299244" y="238960"/>
                  <a:pt x="294028" y="257061"/>
                </a:cubicBezTo>
                <a:cubicBezTo>
                  <a:pt x="301852" y="258353"/>
                  <a:pt x="312284" y="262232"/>
                  <a:pt x="317500" y="263525"/>
                </a:cubicBezTo>
                <a:lnTo>
                  <a:pt x="317500" y="28215"/>
                </a:lnTo>
                <a:cubicBezTo>
                  <a:pt x="288812" y="17872"/>
                  <a:pt x="266643" y="12700"/>
                  <a:pt x="245779" y="12700"/>
                </a:cubicBezTo>
                <a:close/>
                <a:moveTo>
                  <a:pt x="84931" y="12700"/>
                </a:moveTo>
                <a:cubicBezTo>
                  <a:pt x="63004" y="12700"/>
                  <a:pt x="42366" y="17872"/>
                  <a:pt x="12700" y="28215"/>
                </a:cubicBezTo>
                <a:cubicBezTo>
                  <a:pt x="12700" y="28215"/>
                  <a:pt x="12700" y="28215"/>
                  <a:pt x="12700" y="263525"/>
                </a:cubicBezTo>
                <a:cubicBezTo>
                  <a:pt x="41077" y="254475"/>
                  <a:pt x="63004" y="249303"/>
                  <a:pt x="84931" y="249303"/>
                </a:cubicBezTo>
                <a:cubicBezTo>
                  <a:pt x="106859" y="249303"/>
                  <a:pt x="128786" y="254475"/>
                  <a:pt x="157163" y="263525"/>
                </a:cubicBezTo>
                <a:lnTo>
                  <a:pt x="157163" y="28215"/>
                </a:lnTo>
                <a:cubicBezTo>
                  <a:pt x="128786" y="17872"/>
                  <a:pt x="106859" y="12700"/>
                  <a:pt x="84931" y="12700"/>
                </a:cubicBezTo>
                <a:close/>
                <a:moveTo>
                  <a:pt x="86835" y="0"/>
                </a:moveTo>
                <a:cubicBezTo>
                  <a:pt x="110164" y="0"/>
                  <a:pt x="133493" y="5175"/>
                  <a:pt x="165894" y="15525"/>
                </a:cubicBezTo>
                <a:cubicBezTo>
                  <a:pt x="198295" y="5175"/>
                  <a:pt x="221624" y="0"/>
                  <a:pt x="244953" y="0"/>
                </a:cubicBezTo>
                <a:cubicBezTo>
                  <a:pt x="269578" y="0"/>
                  <a:pt x="294203" y="5175"/>
                  <a:pt x="326604" y="16819"/>
                </a:cubicBezTo>
                <a:cubicBezTo>
                  <a:pt x="329196" y="18113"/>
                  <a:pt x="331788" y="20700"/>
                  <a:pt x="331788" y="23288"/>
                </a:cubicBezTo>
                <a:cubicBezTo>
                  <a:pt x="331788" y="23288"/>
                  <a:pt x="331788" y="23288"/>
                  <a:pt x="331788" y="274276"/>
                </a:cubicBezTo>
                <a:cubicBezTo>
                  <a:pt x="331788" y="280744"/>
                  <a:pt x="325308" y="280744"/>
                  <a:pt x="322716" y="280744"/>
                </a:cubicBezTo>
                <a:cubicBezTo>
                  <a:pt x="313643" y="276863"/>
                  <a:pt x="299387" y="272982"/>
                  <a:pt x="289019" y="269101"/>
                </a:cubicBezTo>
                <a:cubicBezTo>
                  <a:pt x="287723" y="271688"/>
                  <a:pt x="286427" y="272982"/>
                  <a:pt x="285130" y="274276"/>
                </a:cubicBezTo>
                <a:cubicBezTo>
                  <a:pt x="285130" y="274276"/>
                  <a:pt x="285130" y="274276"/>
                  <a:pt x="329196" y="318263"/>
                </a:cubicBezTo>
                <a:cubicBezTo>
                  <a:pt x="329196" y="318263"/>
                  <a:pt x="329196" y="318263"/>
                  <a:pt x="318828" y="328613"/>
                </a:cubicBezTo>
                <a:cubicBezTo>
                  <a:pt x="318828" y="328613"/>
                  <a:pt x="318828" y="328613"/>
                  <a:pt x="274762" y="284626"/>
                </a:cubicBezTo>
                <a:cubicBezTo>
                  <a:pt x="254025" y="300151"/>
                  <a:pt x="224216" y="298857"/>
                  <a:pt x="206072" y="279451"/>
                </a:cubicBezTo>
                <a:cubicBezTo>
                  <a:pt x="202183" y="276863"/>
                  <a:pt x="200887" y="274276"/>
                  <a:pt x="198295" y="270394"/>
                </a:cubicBezTo>
                <a:cubicBezTo>
                  <a:pt x="189223" y="272982"/>
                  <a:pt x="174966" y="278157"/>
                  <a:pt x="167190" y="280744"/>
                </a:cubicBezTo>
                <a:cubicBezTo>
                  <a:pt x="165894" y="280744"/>
                  <a:pt x="164598" y="280744"/>
                  <a:pt x="163302" y="280744"/>
                </a:cubicBezTo>
                <a:cubicBezTo>
                  <a:pt x="130901" y="269101"/>
                  <a:pt x="108868" y="263926"/>
                  <a:pt x="85539" y="263926"/>
                </a:cubicBezTo>
                <a:cubicBezTo>
                  <a:pt x="63506" y="263926"/>
                  <a:pt x="40177" y="269101"/>
                  <a:pt x="9072" y="280744"/>
                </a:cubicBezTo>
                <a:cubicBezTo>
                  <a:pt x="6480" y="280744"/>
                  <a:pt x="0" y="280744"/>
                  <a:pt x="0" y="274276"/>
                </a:cubicBezTo>
                <a:cubicBezTo>
                  <a:pt x="0" y="274276"/>
                  <a:pt x="0" y="274276"/>
                  <a:pt x="0" y="23288"/>
                </a:cubicBezTo>
                <a:cubicBezTo>
                  <a:pt x="0" y="20700"/>
                  <a:pt x="2592" y="18113"/>
                  <a:pt x="5184" y="16819"/>
                </a:cubicBezTo>
                <a:cubicBezTo>
                  <a:pt x="37585" y="5175"/>
                  <a:pt x="62210" y="0"/>
                  <a:pt x="868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 defTabSz="1217295"/>
            <a:endParaRPr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îŝḷîḓé-Freeform 8"/>
          <p:cNvSpPr/>
          <p:nvPr/>
        </p:nvSpPr>
        <p:spPr bwMode="auto">
          <a:xfrm>
            <a:off x="6004174" y="3685471"/>
            <a:ext cx="569237" cy="542001"/>
          </a:xfrm>
          <a:custGeom>
            <a:avLst/>
            <a:gdLst>
              <a:gd name="connsiteX0" fmla="*/ 117254 w 331788"/>
              <a:gd name="connsiteY0" fmla="*/ 187325 h 315913"/>
              <a:gd name="connsiteX1" fmla="*/ 204708 w 331788"/>
              <a:gd name="connsiteY1" fmla="*/ 187325 h 315913"/>
              <a:gd name="connsiteX2" fmla="*/ 211138 w 331788"/>
              <a:gd name="connsiteY2" fmla="*/ 195263 h 315913"/>
              <a:gd name="connsiteX3" fmla="*/ 204708 w 331788"/>
              <a:gd name="connsiteY3" fmla="*/ 203200 h 315913"/>
              <a:gd name="connsiteX4" fmla="*/ 117254 w 331788"/>
              <a:gd name="connsiteY4" fmla="*/ 203200 h 315913"/>
              <a:gd name="connsiteX5" fmla="*/ 109538 w 331788"/>
              <a:gd name="connsiteY5" fmla="*/ 195263 h 315913"/>
              <a:gd name="connsiteX6" fmla="*/ 117254 w 331788"/>
              <a:gd name="connsiteY6" fmla="*/ 187325 h 315913"/>
              <a:gd name="connsiteX7" fmla="*/ 91953 w 331788"/>
              <a:gd name="connsiteY7" fmla="*/ 161925 h 315913"/>
              <a:gd name="connsiteX8" fmla="*/ 230025 w 331788"/>
              <a:gd name="connsiteY8" fmla="*/ 161925 h 315913"/>
              <a:gd name="connsiteX9" fmla="*/ 236538 w 331788"/>
              <a:gd name="connsiteY9" fmla="*/ 168420 h 315913"/>
              <a:gd name="connsiteX10" fmla="*/ 230025 w 331788"/>
              <a:gd name="connsiteY10" fmla="*/ 176213 h 315913"/>
              <a:gd name="connsiteX11" fmla="*/ 91953 w 331788"/>
              <a:gd name="connsiteY11" fmla="*/ 176213 h 315913"/>
              <a:gd name="connsiteX12" fmla="*/ 84138 w 331788"/>
              <a:gd name="connsiteY12" fmla="*/ 168420 h 315913"/>
              <a:gd name="connsiteX13" fmla="*/ 91953 w 331788"/>
              <a:gd name="connsiteY13" fmla="*/ 161925 h 315913"/>
              <a:gd name="connsiteX14" fmla="*/ 79225 w 331788"/>
              <a:gd name="connsiteY14" fmla="*/ 134938 h 315913"/>
              <a:gd name="connsiteX15" fmla="*/ 255739 w 331788"/>
              <a:gd name="connsiteY15" fmla="*/ 134938 h 315913"/>
              <a:gd name="connsiteX16" fmla="*/ 263526 w 331788"/>
              <a:gd name="connsiteY16" fmla="*/ 142876 h 315913"/>
              <a:gd name="connsiteX17" fmla="*/ 255739 w 331788"/>
              <a:gd name="connsiteY17" fmla="*/ 150813 h 315913"/>
              <a:gd name="connsiteX18" fmla="*/ 79225 w 331788"/>
              <a:gd name="connsiteY18" fmla="*/ 150813 h 315913"/>
              <a:gd name="connsiteX19" fmla="*/ 71438 w 331788"/>
              <a:gd name="connsiteY19" fmla="*/ 142876 h 315913"/>
              <a:gd name="connsiteX20" fmla="*/ 79225 w 331788"/>
              <a:gd name="connsiteY20" fmla="*/ 134938 h 315913"/>
              <a:gd name="connsiteX21" fmla="*/ 284163 w 331788"/>
              <a:gd name="connsiteY21" fmla="*/ 117475 h 315913"/>
              <a:gd name="connsiteX22" fmla="*/ 279083 w 331788"/>
              <a:gd name="connsiteY22" fmla="*/ 142611 h 315913"/>
              <a:gd name="connsiteX23" fmla="*/ 277813 w 331788"/>
              <a:gd name="connsiteY23" fmla="*/ 146579 h 315913"/>
              <a:gd name="connsiteX24" fmla="*/ 277813 w 331788"/>
              <a:gd name="connsiteY24" fmla="*/ 147902 h 315913"/>
              <a:gd name="connsiteX25" fmla="*/ 271463 w 331788"/>
              <a:gd name="connsiteY25" fmla="*/ 149225 h 315913"/>
              <a:gd name="connsiteX26" fmla="*/ 276543 w 331788"/>
              <a:gd name="connsiteY26" fmla="*/ 126736 h 315913"/>
              <a:gd name="connsiteX27" fmla="*/ 284163 w 331788"/>
              <a:gd name="connsiteY27" fmla="*/ 117475 h 315913"/>
              <a:gd name="connsiteX28" fmla="*/ 47625 w 331788"/>
              <a:gd name="connsiteY28" fmla="*/ 117475 h 315913"/>
              <a:gd name="connsiteX29" fmla="*/ 56198 w 331788"/>
              <a:gd name="connsiteY29" fmla="*/ 126736 h 315913"/>
              <a:gd name="connsiteX30" fmla="*/ 61913 w 331788"/>
              <a:gd name="connsiteY30" fmla="*/ 149225 h 315913"/>
              <a:gd name="connsiteX31" fmla="*/ 54769 w 331788"/>
              <a:gd name="connsiteY31" fmla="*/ 147902 h 315913"/>
              <a:gd name="connsiteX32" fmla="*/ 54769 w 331788"/>
              <a:gd name="connsiteY32" fmla="*/ 146579 h 315913"/>
              <a:gd name="connsiteX33" fmla="*/ 53340 w 331788"/>
              <a:gd name="connsiteY33" fmla="*/ 142611 h 315913"/>
              <a:gd name="connsiteX34" fmla="*/ 47625 w 331788"/>
              <a:gd name="connsiteY34" fmla="*/ 117475 h 315913"/>
              <a:gd name="connsiteX35" fmla="*/ 300038 w 331788"/>
              <a:gd name="connsiteY35" fmla="*/ 106363 h 315913"/>
              <a:gd name="connsiteX36" fmla="*/ 297440 w 331788"/>
              <a:gd name="connsiteY36" fmla="*/ 115315 h 315913"/>
              <a:gd name="connsiteX37" fmla="*/ 293544 w 331788"/>
              <a:gd name="connsiteY37" fmla="*/ 149844 h 315913"/>
              <a:gd name="connsiteX38" fmla="*/ 293544 w 331788"/>
              <a:gd name="connsiteY38" fmla="*/ 152401 h 315913"/>
              <a:gd name="connsiteX39" fmla="*/ 290946 w 331788"/>
              <a:gd name="connsiteY39" fmla="*/ 149844 h 315913"/>
              <a:gd name="connsiteX40" fmla="*/ 285750 w 331788"/>
              <a:gd name="connsiteY40" fmla="*/ 148565 h 315913"/>
              <a:gd name="connsiteX41" fmla="*/ 285750 w 331788"/>
              <a:gd name="connsiteY41" fmla="*/ 147286 h 315913"/>
              <a:gd name="connsiteX42" fmla="*/ 292245 w 331788"/>
              <a:gd name="connsiteY42" fmla="*/ 115315 h 315913"/>
              <a:gd name="connsiteX43" fmla="*/ 300038 w 331788"/>
              <a:gd name="connsiteY43" fmla="*/ 106363 h 315913"/>
              <a:gd name="connsiteX44" fmla="*/ 31750 w 331788"/>
              <a:gd name="connsiteY44" fmla="*/ 106363 h 315913"/>
              <a:gd name="connsiteX45" fmla="*/ 39543 w 331788"/>
              <a:gd name="connsiteY45" fmla="*/ 115315 h 315913"/>
              <a:gd name="connsiteX46" fmla="*/ 46038 w 331788"/>
              <a:gd name="connsiteY46" fmla="*/ 148565 h 315913"/>
              <a:gd name="connsiteX47" fmla="*/ 40842 w 331788"/>
              <a:gd name="connsiteY47" fmla="*/ 149844 h 315913"/>
              <a:gd name="connsiteX48" fmla="*/ 38244 w 331788"/>
              <a:gd name="connsiteY48" fmla="*/ 152401 h 315913"/>
              <a:gd name="connsiteX49" fmla="*/ 38244 w 331788"/>
              <a:gd name="connsiteY49" fmla="*/ 149844 h 315913"/>
              <a:gd name="connsiteX50" fmla="*/ 34348 w 331788"/>
              <a:gd name="connsiteY50" fmla="*/ 115315 h 315913"/>
              <a:gd name="connsiteX51" fmla="*/ 31750 w 331788"/>
              <a:gd name="connsiteY51" fmla="*/ 106363 h 315913"/>
              <a:gd name="connsiteX52" fmla="*/ 3900 w 331788"/>
              <a:gd name="connsiteY52" fmla="*/ 100704 h 315913"/>
              <a:gd name="connsiteX53" fmla="*/ 19503 w 331788"/>
              <a:gd name="connsiteY53" fmla="*/ 100704 h 315913"/>
              <a:gd name="connsiteX54" fmla="*/ 24704 w 331788"/>
              <a:gd name="connsiteY54" fmla="*/ 118746 h 315913"/>
              <a:gd name="connsiteX55" fmla="*/ 28605 w 331788"/>
              <a:gd name="connsiteY55" fmla="*/ 156117 h 315913"/>
              <a:gd name="connsiteX56" fmla="*/ 28605 w 331788"/>
              <a:gd name="connsiteY56" fmla="*/ 158695 h 315913"/>
              <a:gd name="connsiteX57" fmla="*/ 31205 w 331788"/>
              <a:gd name="connsiteY57" fmla="*/ 172870 h 315913"/>
              <a:gd name="connsiteX58" fmla="*/ 65012 w 331788"/>
              <a:gd name="connsiteY58" fmla="*/ 226995 h 315913"/>
              <a:gd name="connsiteX59" fmla="*/ 66312 w 331788"/>
              <a:gd name="connsiteY59" fmla="*/ 229572 h 315913"/>
              <a:gd name="connsiteX60" fmla="*/ 71513 w 331788"/>
              <a:gd name="connsiteY60" fmla="*/ 229572 h 315913"/>
              <a:gd name="connsiteX61" fmla="*/ 71513 w 331788"/>
              <a:gd name="connsiteY61" fmla="*/ 225706 h 315913"/>
              <a:gd name="connsiteX62" fmla="*/ 42908 w 331788"/>
              <a:gd name="connsiteY62" fmla="*/ 178025 h 315913"/>
              <a:gd name="connsiteX63" fmla="*/ 46808 w 331788"/>
              <a:gd name="connsiteY63" fmla="*/ 161272 h 315913"/>
              <a:gd name="connsiteX64" fmla="*/ 63711 w 331788"/>
              <a:gd name="connsiteY64" fmla="*/ 165138 h 315913"/>
              <a:gd name="connsiteX65" fmla="*/ 94917 w 331788"/>
              <a:gd name="connsiteY65" fmla="*/ 203798 h 315913"/>
              <a:gd name="connsiteX66" fmla="*/ 102719 w 331788"/>
              <a:gd name="connsiteY66" fmla="*/ 212819 h 315913"/>
              <a:gd name="connsiteX67" fmla="*/ 136525 w 331788"/>
              <a:gd name="connsiteY67" fmla="*/ 263078 h 315913"/>
              <a:gd name="connsiteX68" fmla="*/ 136525 w 331788"/>
              <a:gd name="connsiteY68" fmla="*/ 268232 h 315913"/>
              <a:gd name="connsiteX69" fmla="*/ 136525 w 331788"/>
              <a:gd name="connsiteY69" fmla="*/ 277253 h 315913"/>
              <a:gd name="connsiteX70" fmla="*/ 135225 w 331788"/>
              <a:gd name="connsiteY70" fmla="*/ 310759 h 315913"/>
              <a:gd name="connsiteX71" fmla="*/ 130024 w 331788"/>
              <a:gd name="connsiteY71" fmla="*/ 315913 h 315913"/>
              <a:gd name="connsiteX72" fmla="*/ 78014 w 331788"/>
              <a:gd name="connsiteY72" fmla="*/ 314625 h 315913"/>
              <a:gd name="connsiteX73" fmla="*/ 74113 w 331788"/>
              <a:gd name="connsiteY73" fmla="*/ 310759 h 315913"/>
              <a:gd name="connsiteX74" fmla="*/ 72813 w 331788"/>
              <a:gd name="connsiteY74" fmla="*/ 283696 h 315913"/>
              <a:gd name="connsiteX75" fmla="*/ 23404 w 331788"/>
              <a:gd name="connsiteY75" fmla="*/ 224417 h 315913"/>
              <a:gd name="connsiteX76" fmla="*/ 9101 w 331788"/>
              <a:gd name="connsiteY76" fmla="*/ 197355 h 315913"/>
              <a:gd name="connsiteX77" fmla="*/ 9101 w 331788"/>
              <a:gd name="connsiteY77" fmla="*/ 194778 h 315913"/>
              <a:gd name="connsiteX78" fmla="*/ 0 w 331788"/>
              <a:gd name="connsiteY78" fmla="*/ 111014 h 315913"/>
              <a:gd name="connsiteX79" fmla="*/ 3900 w 331788"/>
              <a:gd name="connsiteY79" fmla="*/ 100704 h 315913"/>
              <a:gd name="connsiteX80" fmla="*/ 312285 w 331788"/>
              <a:gd name="connsiteY80" fmla="*/ 100699 h 315913"/>
              <a:gd name="connsiteX81" fmla="*/ 327888 w 331788"/>
              <a:gd name="connsiteY81" fmla="*/ 100699 h 315913"/>
              <a:gd name="connsiteX82" fmla="*/ 331788 w 331788"/>
              <a:gd name="connsiteY82" fmla="*/ 110994 h 315913"/>
              <a:gd name="connsiteX83" fmla="*/ 322687 w 331788"/>
              <a:gd name="connsiteY83" fmla="*/ 194644 h 315913"/>
              <a:gd name="connsiteX84" fmla="*/ 322687 w 331788"/>
              <a:gd name="connsiteY84" fmla="*/ 197217 h 315913"/>
              <a:gd name="connsiteX85" fmla="*/ 308384 w 331788"/>
              <a:gd name="connsiteY85" fmla="*/ 224242 h 315913"/>
              <a:gd name="connsiteX86" fmla="*/ 258975 w 331788"/>
              <a:gd name="connsiteY86" fmla="*/ 283440 h 315913"/>
              <a:gd name="connsiteX87" fmla="*/ 257675 w 331788"/>
              <a:gd name="connsiteY87" fmla="*/ 310466 h 315913"/>
              <a:gd name="connsiteX88" fmla="*/ 253774 w 331788"/>
              <a:gd name="connsiteY88" fmla="*/ 314326 h 315913"/>
              <a:gd name="connsiteX89" fmla="*/ 201764 w 331788"/>
              <a:gd name="connsiteY89" fmla="*/ 314326 h 315913"/>
              <a:gd name="connsiteX90" fmla="*/ 196563 w 331788"/>
              <a:gd name="connsiteY90" fmla="*/ 310466 h 315913"/>
              <a:gd name="connsiteX91" fmla="*/ 195263 w 331788"/>
              <a:gd name="connsiteY91" fmla="*/ 277006 h 315913"/>
              <a:gd name="connsiteX92" fmla="*/ 195263 w 331788"/>
              <a:gd name="connsiteY92" fmla="*/ 267997 h 315913"/>
              <a:gd name="connsiteX93" fmla="*/ 195263 w 331788"/>
              <a:gd name="connsiteY93" fmla="*/ 262850 h 315913"/>
              <a:gd name="connsiteX94" fmla="*/ 229069 w 331788"/>
              <a:gd name="connsiteY94" fmla="*/ 212660 h 315913"/>
              <a:gd name="connsiteX95" fmla="*/ 236871 w 331788"/>
              <a:gd name="connsiteY95" fmla="*/ 203652 h 315913"/>
              <a:gd name="connsiteX96" fmla="*/ 268077 w 331788"/>
              <a:gd name="connsiteY96" fmla="*/ 165045 h 315913"/>
              <a:gd name="connsiteX97" fmla="*/ 284980 w 331788"/>
              <a:gd name="connsiteY97" fmla="*/ 161184 h 315913"/>
              <a:gd name="connsiteX98" fmla="*/ 288880 w 331788"/>
              <a:gd name="connsiteY98" fmla="*/ 177914 h 315913"/>
              <a:gd name="connsiteX99" fmla="*/ 260275 w 331788"/>
              <a:gd name="connsiteY99" fmla="*/ 225529 h 315913"/>
              <a:gd name="connsiteX100" fmla="*/ 260275 w 331788"/>
              <a:gd name="connsiteY100" fmla="*/ 229390 h 315913"/>
              <a:gd name="connsiteX101" fmla="*/ 265476 w 331788"/>
              <a:gd name="connsiteY101" fmla="*/ 229390 h 315913"/>
              <a:gd name="connsiteX102" fmla="*/ 266776 w 331788"/>
              <a:gd name="connsiteY102" fmla="*/ 226816 h 315913"/>
              <a:gd name="connsiteX103" fmla="*/ 300583 w 331788"/>
              <a:gd name="connsiteY103" fmla="*/ 172766 h 315913"/>
              <a:gd name="connsiteX104" fmla="*/ 303183 w 331788"/>
              <a:gd name="connsiteY104" fmla="*/ 158610 h 315913"/>
              <a:gd name="connsiteX105" fmla="*/ 303183 w 331788"/>
              <a:gd name="connsiteY105" fmla="*/ 156036 h 315913"/>
              <a:gd name="connsiteX106" fmla="*/ 307084 w 331788"/>
              <a:gd name="connsiteY106" fmla="*/ 118716 h 315913"/>
              <a:gd name="connsiteX107" fmla="*/ 312285 w 331788"/>
              <a:gd name="connsiteY107" fmla="*/ 100699 h 315913"/>
              <a:gd name="connsiteX108" fmla="*/ 219869 w 331788"/>
              <a:gd name="connsiteY108" fmla="*/ 52388 h 315913"/>
              <a:gd name="connsiteX109" fmla="*/ 230188 w 331788"/>
              <a:gd name="connsiteY109" fmla="*/ 62707 h 315913"/>
              <a:gd name="connsiteX110" fmla="*/ 219869 w 331788"/>
              <a:gd name="connsiteY110" fmla="*/ 73026 h 315913"/>
              <a:gd name="connsiteX111" fmla="*/ 209550 w 331788"/>
              <a:gd name="connsiteY111" fmla="*/ 62707 h 315913"/>
              <a:gd name="connsiteX112" fmla="*/ 219869 w 331788"/>
              <a:gd name="connsiteY112" fmla="*/ 52388 h 315913"/>
              <a:gd name="connsiteX113" fmla="*/ 111919 w 331788"/>
              <a:gd name="connsiteY113" fmla="*/ 52388 h 315913"/>
              <a:gd name="connsiteX114" fmla="*/ 122238 w 331788"/>
              <a:gd name="connsiteY114" fmla="*/ 62707 h 315913"/>
              <a:gd name="connsiteX115" fmla="*/ 111919 w 331788"/>
              <a:gd name="connsiteY115" fmla="*/ 73026 h 315913"/>
              <a:gd name="connsiteX116" fmla="*/ 101600 w 331788"/>
              <a:gd name="connsiteY116" fmla="*/ 62707 h 315913"/>
              <a:gd name="connsiteX117" fmla="*/ 111919 w 331788"/>
              <a:gd name="connsiteY117" fmla="*/ 52388 h 315913"/>
              <a:gd name="connsiteX118" fmla="*/ 177801 w 331788"/>
              <a:gd name="connsiteY118" fmla="*/ 47625 h 315913"/>
              <a:gd name="connsiteX119" fmla="*/ 160338 w 331788"/>
              <a:gd name="connsiteY119" fmla="*/ 63501 h 315913"/>
              <a:gd name="connsiteX120" fmla="*/ 153988 w 331788"/>
              <a:gd name="connsiteY120" fmla="*/ 55563 h 315913"/>
              <a:gd name="connsiteX121" fmla="*/ 146050 w 331788"/>
              <a:gd name="connsiteY121" fmla="*/ 63501 h 315913"/>
              <a:gd name="connsiteX122" fmla="*/ 153988 w 331788"/>
              <a:gd name="connsiteY122" fmla="*/ 69851 h 315913"/>
              <a:gd name="connsiteX123" fmla="*/ 160338 w 331788"/>
              <a:gd name="connsiteY123" fmla="*/ 77788 h 315913"/>
              <a:gd name="connsiteX124" fmla="*/ 168276 w 331788"/>
              <a:gd name="connsiteY124" fmla="*/ 69851 h 315913"/>
              <a:gd name="connsiteX125" fmla="*/ 185738 w 331788"/>
              <a:gd name="connsiteY125" fmla="*/ 53975 h 315913"/>
              <a:gd name="connsiteX126" fmla="*/ 165895 w 331788"/>
              <a:gd name="connsiteY126" fmla="*/ 25400 h 315913"/>
              <a:gd name="connsiteX127" fmla="*/ 203202 w 331788"/>
              <a:gd name="connsiteY127" fmla="*/ 62707 h 315913"/>
              <a:gd name="connsiteX128" fmla="*/ 165895 w 331788"/>
              <a:gd name="connsiteY128" fmla="*/ 100014 h 315913"/>
              <a:gd name="connsiteX129" fmla="*/ 128588 w 331788"/>
              <a:gd name="connsiteY129" fmla="*/ 62707 h 315913"/>
              <a:gd name="connsiteX130" fmla="*/ 165895 w 331788"/>
              <a:gd name="connsiteY130" fmla="*/ 25400 h 315913"/>
              <a:gd name="connsiteX131" fmla="*/ 101966 w 331788"/>
              <a:gd name="connsiteY131" fmla="*/ 15875 h 315913"/>
              <a:gd name="connsiteX132" fmla="*/ 103261 w 331788"/>
              <a:gd name="connsiteY132" fmla="*/ 18477 h 315913"/>
              <a:gd name="connsiteX133" fmla="*/ 85139 w 331788"/>
              <a:gd name="connsiteY133" fmla="*/ 36689 h 315913"/>
              <a:gd name="connsiteX134" fmla="*/ 82550 w 331788"/>
              <a:gd name="connsiteY134" fmla="*/ 35388 h 315913"/>
              <a:gd name="connsiteX135" fmla="*/ 82550 w 331788"/>
              <a:gd name="connsiteY135" fmla="*/ 88724 h 315913"/>
              <a:gd name="connsiteX136" fmla="*/ 85139 w 331788"/>
              <a:gd name="connsiteY136" fmla="*/ 88724 h 315913"/>
              <a:gd name="connsiteX137" fmla="*/ 103261 w 331788"/>
              <a:gd name="connsiteY137" fmla="*/ 105636 h 315913"/>
              <a:gd name="connsiteX138" fmla="*/ 101966 w 331788"/>
              <a:gd name="connsiteY138" fmla="*/ 109538 h 315913"/>
              <a:gd name="connsiteX139" fmla="*/ 228820 w 331788"/>
              <a:gd name="connsiteY139" fmla="*/ 109538 h 315913"/>
              <a:gd name="connsiteX140" fmla="*/ 228820 w 331788"/>
              <a:gd name="connsiteY140" fmla="*/ 106936 h 315913"/>
              <a:gd name="connsiteX141" fmla="*/ 246942 w 331788"/>
              <a:gd name="connsiteY141" fmla="*/ 90025 h 315913"/>
              <a:gd name="connsiteX142" fmla="*/ 250825 w 331788"/>
              <a:gd name="connsiteY142" fmla="*/ 90025 h 315913"/>
              <a:gd name="connsiteX143" fmla="*/ 250825 w 331788"/>
              <a:gd name="connsiteY143" fmla="*/ 36689 h 315913"/>
              <a:gd name="connsiteX144" fmla="*/ 246942 w 331788"/>
              <a:gd name="connsiteY144" fmla="*/ 36689 h 315913"/>
              <a:gd name="connsiteX145" fmla="*/ 228820 w 331788"/>
              <a:gd name="connsiteY145" fmla="*/ 19777 h 315913"/>
              <a:gd name="connsiteX146" fmla="*/ 230114 w 331788"/>
              <a:gd name="connsiteY146" fmla="*/ 15875 h 315913"/>
              <a:gd name="connsiteX147" fmla="*/ 101966 w 331788"/>
              <a:gd name="connsiteY147" fmla="*/ 15875 h 315913"/>
              <a:gd name="connsiteX148" fmla="*/ 85099 w 331788"/>
              <a:gd name="connsiteY148" fmla="*/ 0 h 315913"/>
              <a:gd name="connsiteX149" fmla="*/ 248277 w 331788"/>
              <a:gd name="connsiteY149" fmla="*/ 0 h 315913"/>
              <a:gd name="connsiteX150" fmla="*/ 265113 w 331788"/>
              <a:gd name="connsiteY150" fmla="*/ 18248 h 315913"/>
              <a:gd name="connsiteX151" fmla="*/ 265113 w 331788"/>
              <a:gd name="connsiteY151" fmla="*/ 106881 h 315913"/>
              <a:gd name="connsiteX152" fmla="*/ 248277 w 331788"/>
              <a:gd name="connsiteY152" fmla="*/ 123825 h 315913"/>
              <a:gd name="connsiteX153" fmla="*/ 85099 w 331788"/>
              <a:gd name="connsiteY153" fmla="*/ 123825 h 315913"/>
              <a:gd name="connsiteX154" fmla="*/ 68263 w 331788"/>
              <a:gd name="connsiteY154" fmla="*/ 106881 h 315913"/>
              <a:gd name="connsiteX155" fmla="*/ 68263 w 331788"/>
              <a:gd name="connsiteY155" fmla="*/ 18248 h 315913"/>
              <a:gd name="connsiteX156" fmla="*/ 85099 w 331788"/>
              <a:gd name="connsiteY156" fmla="*/ 0 h 31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331788" h="315913">
                <a:moveTo>
                  <a:pt x="117254" y="187325"/>
                </a:moveTo>
                <a:lnTo>
                  <a:pt x="204708" y="187325"/>
                </a:lnTo>
                <a:cubicBezTo>
                  <a:pt x="208566" y="187325"/>
                  <a:pt x="211138" y="191294"/>
                  <a:pt x="211138" y="195263"/>
                </a:cubicBezTo>
                <a:cubicBezTo>
                  <a:pt x="211138" y="199231"/>
                  <a:pt x="208566" y="203200"/>
                  <a:pt x="204708" y="203200"/>
                </a:cubicBezTo>
                <a:cubicBezTo>
                  <a:pt x="204708" y="203200"/>
                  <a:pt x="204708" y="203200"/>
                  <a:pt x="117254" y="203200"/>
                </a:cubicBezTo>
                <a:cubicBezTo>
                  <a:pt x="113396" y="203200"/>
                  <a:pt x="109538" y="199231"/>
                  <a:pt x="109538" y="195263"/>
                </a:cubicBezTo>
                <a:cubicBezTo>
                  <a:pt x="109538" y="191294"/>
                  <a:pt x="113396" y="187325"/>
                  <a:pt x="117254" y="187325"/>
                </a:cubicBezTo>
                <a:close/>
                <a:moveTo>
                  <a:pt x="91953" y="161925"/>
                </a:moveTo>
                <a:cubicBezTo>
                  <a:pt x="91953" y="161925"/>
                  <a:pt x="91953" y="161925"/>
                  <a:pt x="230025" y="161925"/>
                </a:cubicBezTo>
                <a:cubicBezTo>
                  <a:pt x="233933" y="161925"/>
                  <a:pt x="236538" y="164523"/>
                  <a:pt x="236538" y="168420"/>
                </a:cubicBezTo>
                <a:cubicBezTo>
                  <a:pt x="236538" y="172317"/>
                  <a:pt x="233933" y="176213"/>
                  <a:pt x="230025" y="176213"/>
                </a:cubicBezTo>
                <a:cubicBezTo>
                  <a:pt x="230025" y="176213"/>
                  <a:pt x="230025" y="176213"/>
                  <a:pt x="91953" y="176213"/>
                </a:cubicBezTo>
                <a:cubicBezTo>
                  <a:pt x="88045" y="176213"/>
                  <a:pt x="84138" y="172317"/>
                  <a:pt x="84138" y="168420"/>
                </a:cubicBezTo>
                <a:cubicBezTo>
                  <a:pt x="84138" y="164523"/>
                  <a:pt x="88045" y="161925"/>
                  <a:pt x="91953" y="161925"/>
                </a:cubicBezTo>
                <a:close/>
                <a:moveTo>
                  <a:pt x="79225" y="134938"/>
                </a:moveTo>
                <a:cubicBezTo>
                  <a:pt x="79225" y="134938"/>
                  <a:pt x="79225" y="134938"/>
                  <a:pt x="255739" y="134938"/>
                </a:cubicBezTo>
                <a:cubicBezTo>
                  <a:pt x="259633" y="134938"/>
                  <a:pt x="263526" y="138907"/>
                  <a:pt x="263526" y="142876"/>
                </a:cubicBezTo>
                <a:cubicBezTo>
                  <a:pt x="263526" y="146844"/>
                  <a:pt x="259633" y="150813"/>
                  <a:pt x="255739" y="150813"/>
                </a:cubicBezTo>
                <a:cubicBezTo>
                  <a:pt x="255739" y="150813"/>
                  <a:pt x="255739" y="150813"/>
                  <a:pt x="79225" y="150813"/>
                </a:cubicBezTo>
                <a:cubicBezTo>
                  <a:pt x="75331" y="150813"/>
                  <a:pt x="71438" y="146844"/>
                  <a:pt x="71438" y="142876"/>
                </a:cubicBezTo>
                <a:cubicBezTo>
                  <a:pt x="71438" y="138907"/>
                  <a:pt x="75331" y="134938"/>
                  <a:pt x="79225" y="134938"/>
                </a:cubicBezTo>
                <a:close/>
                <a:moveTo>
                  <a:pt x="284163" y="117475"/>
                </a:moveTo>
                <a:cubicBezTo>
                  <a:pt x="282893" y="124090"/>
                  <a:pt x="279083" y="135996"/>
                  <a:pt x="279083" y="142611"/>
                </a:cubicBezTo>
                <a:lnTo>
                  <a:pt x="277813" y="146579"/>
                </a:lnTo>
                <a:cubicBezTo>
                  <a:pt x="277813" y="146579"/>
                  <a:pt x="277813" y="146579"/>
                  <a:pt x="277813" y="147902"/>
                </a:cubicBezTo>
                <a:cubicBezTo>
                  <a:pt x="275273" y="147902"/>
                  <a:pt x="272733" y="147902"/>
                  <a:pt x="271463" y="149225"/>
                </a:cubicBezTo>
                <a:cubicBezTo>
                  <a:pt x="271463" y="143934"/>
                  <a:pt x="275273" y="132027"/>
                  <a:pt x="276543" y="126736"/>
                </a:cubicBezTo>
                <a:cubicBezTo>
                  <a:pt x="277813" y="122767"/>
                  <a:pt x="280353" y="118798"/>
                  <a:pt x="284163" y="117475"/>
                </a:cubicBezTo>
                <a:close/>
                <a:moveTo>
                  <a:pt x="47625" y="117475"/>
                </a:moveTo>
                <a:cubicBezTo>
                  <a:pt x="51911" y="118798"/>
                  <a:pt x="54769" y="122767"/>
                  <a:pt x="56198" y="126736"/>
                </a:cubicBezTo>
                <a:cubicBezTo>
                  <a:pt x="57626" y="132027"/>
                  <a:pt x="61913" y="143934"/>
                  <a:pt x="61913" y="149225"/>
                </a:cubicBezTo>
                <a:cubicBezTo>
                  <a:pt x="60484" y="147902"/>
                  <a:pt x="57626" y="147902"/>
                  <a:pt x="54769" y="147902"/>
                </a:cubicBezTo>
                <a:cubicBezTo>
                  <a:pt x="54769" y="146579"/>
                  <a:pt x="54769" y="146579"/>
                  <a:pt x="54769" y="146579"/>
                </a:cubicBezTo>
                <a:cubicBezTo>
                  <a:pt x="54769" y="146579"/>
                  <a:pt x="54769" y="146579"/>
                  <a:pt x="53340" y="142611"/>
                </a:cubicBezTo>
                <a:cubicBezTo>
                  <a:pt x="53340" y="135996"/>
                  <a:pt x="49054" y="124090"/>
                  <a:pt x="47625" y="117475"/>
                </a:cubicBezTo>
                <a:close/>
                <a:moveTo>
                  <a:pt x="300038" y="106363"/>
                </a:moveTo>
                <a:cubicBezTo>
                  <a:pt x="298739" y="108921"/>
                  <a:pt x="298739" y="112757"/>
                  <a:pt x="297440" y="115315"/>
                </a:cubicBezTo>
                <a:cubicBezTo>
                  <a:pt x="296142" y="124267"/>
                  <a:pt x="293544" y="140892"/>
                  <a:pt x="293544" y="149844"/>
                </a:cubicBezTo>
                <a:cubicBezTo>
                  <a:pt x="293544" y="151122"/>
                  <a:pt x="293544" y="152401"/>
                  <a:pt x="293544" y="152401"/>
                </a:cubicBezTo>
                <a:cubicBezTo>
                  <a:pt x="292245" y="152401"/>
                  <a:pt x="292245" y="151122"/>
                  <a:pt x="290946" y="149844"/>
                </a:cubicBezTo>
                <a:cubicBezTo>
                  <a:pt x="289647" y="149844"/>
                  <a:pt x="287049" y="148565"/>
                  <a:pt x="285750" y="148565"/>
                </a:cubicBezTo>
                <a:cubicBezTo>
                  <a:pt x="285750" y="148565"/>
                  <a:pt x="285750" y="148565"/>
                  <a:pt x="285750" y="147286"/>
                </a:cubicBezTo>
                <a:cubicBezTo>
                  <a:pt x="287049" y="139613"/>
                  <a:pt x="289647" y="122988"/>
                  <a:pt x="292245" y="115315"/>
                </a:cubicBezTo>
                <a:cubicBezTo>
                  <a:pt x="293544" y="110200"/>
                  <a:pt x="296142" y="107642"/>
                  <a:pt x="300038" y="106363"/>
                </a:cubicBezTo>
                <a:close/>
                <a:moveTo>
                  <a:pt x="31750" y="106363"/>
                </a:moveTo>
                <a:cubicBezTo>
                  <a:pt x="35646" y="107642"/>
                  <a:pt x="38244" y="110200"/>
                  <a:pt x="39543" y="115315"/>
                </a:cubicBezTo>
                <a:cubicBezTo>
                  <a:pt x="42141" y="122988"/>
                  <a:pt x="44739" y="139613"/>
                  <a:pt x="46038" y="148565"/>
                </a:cubicBezTo>
                <a:cubicBezTo>
                  <a:pt x="44739" y="148565"/>
                  <a:pt x="43440" y="149844"/>
                  <a:pt x="40842" y="149844"/>
                </a:cubicBezTo>
                <a:cubicBezTo>
                  <a:pt x="39543" y="151122"/>
                  <a:pt x="39543" y="152401"/>
                  <a:pt x="38244" y="152401"/>
                </a:cubicBezTo>
                <a:cubicBezTo>
                  <a:pt x="38244" y="152401"/>
                  <a:pt x="38244" y="151122"/>
                  <a:pt x="38244" y="149844"/>
                </a:cubicBezTo>
                <a:cubicBezTo>
                  <a:pt x="38244" y="140892"/>
                  <a:pt x="35646" y="124267"/>
                  <a:pt x="34348" y="115315"/>
                </a:cubicBezTo>
                <a:cubicBezTo>
                  <a:pt x="33049" y="112757"/>
                  <a:pt x="33049" y="108921"/>
                  <a:pt x="31750" y="106363"/>
                </a:cubicBezTo>
                <a:close/>
                <a:moveTo>
                  <a:pt x="3900" y="100704"/>
                </a:moveTo>
                <a:cubicBezTo>
                  <a:pt x="7801" y="96838"/>
                  <a:pt x="14302" y="96838"/>
                  <a:pt x="19503" y="100704"/>
                </a:cubicBezTo>
                <a:cubicBezTo>
                  <a:pt x="22104" y="104570"/>
                  <a:pt x="23404" y="116168"/>
                  <a:pt x="24704" y="118746"/>
                </a:cubicBezTo>
                <a:cubicBezTo>
                  <a:pt x="26005" y="130344"/>
                  <a:pt x="27305" y="145808"/>
                  <a:pt x="28605" y="156117"/>
                </a:cubicBezTo>
                <a:cubicBezTo>
                  <a:pt x="28605" y="157406"/>
                  <a:pt x="28605" y="158695"/>
                  <a:pt x="28605" y="158695"/>
                </a:cubicBezTo>
                <a:cubicBezTo>
                  <a:pt x="28605" y="163849"/>
                  <a:pt x="29905" y="169004"/>
                  <a:pt x="31205" y="172870"/>
                </a:cubicBezTo>
                <a:cubicBezTo>
                  <a:pt x="42908" y="197355"/>
                  <a:pt x="65012" y="226995"/>
                  <a:pt x="65012" y="226995"/>
                </a:cubicBezTo>
                <a:cubicBezTo>
                  <a:pt x="66312" y="229572"/>
                  <a:pt x="66312" y="229572"/>
                  <a:pt x="66312" y="229572"/>
                </a:cubicBezTo>
                <a:cubicBezTo>
                  <a:pt x="67612" y="230861"/>
                  <a:pt x="68912" y="230861"/>
                  <a:pt x="71513" y="229572"/>
                </a:cubicBezTo>
                <a:cubicBezTo>
                  <a:pt x="72813" y="229572"/>
                  <a:pt x="72813" y="226995"/>
                  <a:pt x="71513" y="225706"/>
                </a:cubicBezTo>
                <a:cubicBezTo>
                  <a:pt x="42908" y="178025"/>
                  <a:pt x="42908" y="178025"/>
                  <a:pt x="42908" y="178025"/>
                </a:cubicBezTo>
                <a:cubicBezTo>
                  <a:pt x="39007" y="172870"/>
                  <a:pt x="41607" y="165138"/>
                  <a:pt x="46808" y="161272"/>
                </a:cubicBezTo>
                <a:cubicBezTo>
                  <a:pt x="52009" y="157406"/>
                  <a:pt x="59811" y="159983"/>
                  <a:pt x="63711" y="165138"/>
                </a:cubicBezTo>
                <a:cubicBezTo>
                  <a:pt x="94917" y="203798"/>
                  <a:pt x="94917" y="203798"/>
                  <a:pt x="94917" y="203798"/>
                </a:cubicBezTo>
                <a:cubicBezTo>
                  <a:pt x="96217" y="206376"/>
                  <a:pt x="100118" y="210242"/>
                  <a:pt x="102719" y="212819"/>
                </a:cubicBezTo>
                <a:cubicBezTo>
                  <a:pt x="130024" y="232149"/>
                  <a:pt x="133924" y="252768"/>
                  <a:pt x="136525" y="263078"/>
                </a:cubicBezTo>
                <a:cubicBezTo>
                  <a:pt x="136525" y="263078"/>
                  <a:pt x="136525" y="264366"/>
                  <a:pt x="136525" y="268232"/>
                </a:cubicBezTo>
                <a:cubicBezTo>
                  <a:pt x="136525" y="270810"/>
                  <a:pt x="136525" y="274676"/>
                  <a:pt x="136525" y="277253"/>
                </a:cubicBezTo>
                <a:cubicBezTo>
                  <a:pt x="135225" y="310759"/>
                  <a:pt x="135225" y="310759"/>
                  <a:pt x="135225" y="310759"/>
                </a:cubicBezTo>
                <a:cubicBezTo>
                  <a:pt x="135225" y="313336"/>
                  <a:pt x="132624" y="315913"/>
                  <a:pt x="130024" y="315913"/>
                </a:cubicBezTo>
                <a:cubicBezTo>
                  <a:pt x="78014" y="314625"/>
                  <a:pt x="78014" y="314625"/>
                  <a:pt x="78014" y="314625"/>
                </a:cubicBezTo>
                <a:cubicBezTo>
                  <a:pt x="75414" y="314625"/>
                  <a:pt x="74113" y="313336"/>
                  <a:pt x="74113" y="310759"/>
                </a:cubicBezTo>
                <a:cubicBezTo>
                  <a:pt x="72813" y="283696"/>
                  <a:pt x="72813" y="283696"/>
                  <a:pt x="72813" y="283696"/>
                </a:cubicBezTo>
                <a:cubicBezTo>
                  <a:pt x="23404" y="224417"/>
                  <a:pt x="23404" y="224417"/>
                  <a:pt x="23404" y="224417"/>
                </a:cubicBezTo>
                <a:cubicBezTo>
                  <a:pt x="15603" y="216685"/>
                  <a:pt x="10402" y="207664"/>
                  <a:pt x="9101" y="197355"/>
                </a:cubicBezTo>
                <a:cubicBezTo>
                  <a:pt x="9101" y="194778"/>
                  <a:pt x="9101" y="194778"/>
                  <a:pt x="9101" y="194778"/>
                </a:cubicBezTo>
                <a:cubicBezTo>
                  <a:pt x="0" y="111014"/>
                  <a:pt x="0" y="111014"/>
                  <a:pt x="0" y="111014"/>
                </a:cubicBezTo>
                <a:cubicBezTo>
                  <a:pt x="0" y="107148"/>
                  <a:pt x="1300" y="103282"/>
                  <a:pt x="3900" y="100704"/>
                </a:cubicBezTo>
                <a:close/>
                <a:moveTo>
                  <a:pt x="312285" y="100699"/>
                </a:moveTo>
                <a:cubicBezTo>
                  <a:pt x="317486" y="96838"/>
                  <a:pt x="323987" y="96838"/>
                  <a:pt x="327888" y="100699"/>
                </a:cubicBezTo>
                <a:cubicBezTo>
                  <a:pt x="330488" y="103273"/>
                  <a:pt x="331788" y="107134"/>
                  <a:pt x="331788" y="110994"/>
                </a:cubicBezTo>
                <a:cubicBezTo>
                  <a:pt x="331788" y="110994"/>
                  <a:pt x="331788" y="110994"/>
                  <a:pt x="322687" y="194644"/>
                </a:cubicBezTo>
                <a:cubicBezTo>
                  <a:pt x="322687" y="194644"/>
                  <a:pt x="322687" y="194644"/>
                  <a:pt x="322687" y="197217"/>
                </a:cubicBezTo>
                <a:cubicBezTo>
                  <a:pt x="321386" y="207513"/>
                  <a:pt x="316185" y="216521"/>
                  <a:pt x="308384" y="224242"/>
                </a:cubicBezTo>
                <a:cubicBezTo>
                  <a:pt x="308384" y="224242"/>
                  <a:pt x="308384" y="224242"/>
                  <a:pt x="258975" y="283440"/>
                </a:cubicBezTo>
                <a:cubicBezTo>
                  <a:pt x="258975" y="283440"/>
                  <a:pt x="258975" y="283440"/>
                  <a:pt x="257675" y="310466"/>
                </a:cubicBezTo>
                <a:cubicBezTo>
                  <a:pt x="257675" y="313039"/>
                  <a:pt x="256374" y="314326"/>
                  <a:pt x="253774" y="314326"/>
                </a:cubicBezTo>
                <a:cubicBezTo>
                  <a:pt x="253774" y="314326"/>
                  <a:pt x="253774" y="314326"/>
                  <a:pt x="201764" y="314326"/>
                </a:cubicBezTo>
                <a:cubicBezTo>
                  <a:pt x="199164" y="314326"/>
                  <a:pt x="196563" y="313039"/>
                  <a:pt x="196563" y="310466"/>
                </a:cubicBezTo>
                <a:cubicBezTo>
                  <a:pt x="196563" y="310466"/>
                  <a:pt x="196563" y="310466"/>
                  <a:pt x="195263" y="277006"/>
                </a:cubicBezTo>
                <a:cubicBezTo>
                  <a:pt x="195263" y="274432"/>
                  <a:pt x="195263" y="270571"/>
                  <a:pt x="195263" y="267997"/>
                </a:cubicBezTo>
                <a:cubicBezTo>
                  <a:pt x="195263" y="264137"/>
                  <a:pt x="195263" y="262850"/>
                  <a:pt x="195263" y="262850"/>
                </a:cubicBezTo>
                <a:cubicBezTo>
                  <a:pt x="197864" y="252555"/>
                  <a:pt x="201764" y="231964"/>
                  <a:pt x="229069" y="212660"/>
                </a:cubicBezTo>
                <a:cubicBezTo>
                  <a:pt x="231670" y="210086"/>
                  <a:pt x="235571" y="206226"/>
                  <a:pt x="236871" y="203652"/>
                </a:cubicBezTo>
                <a:cubicBezTo>
                  <a:pt x="236871" y="203652"/>
                  <a:pt x="236871" y="203652"/>
                  <a:pt x="268077" y="165045"/>
                </a:cubicBezTo>
                <a:cubicBezTo>
                  <a:pt x="271977" y="159897"/>
                  <a:pt x="279779" y="157323"/>
                  <a:pt x="284980" y="161184"/>
                </a:cubicBezTo>
                <a:cubicBezTo>
                  <a:pt x="290181" y="165045"/>
                  <a:pt x="292781" y="172766"/>
                  <a:pt x="288880" y="177914"/>
                </a:cubicBezTo>
                <a:cubicBezTo>
                  <a:pt x="288880" y="177914"/>
                  <a:pt x="288880" y="177914"/>
                  <a:pt x="260275" y="225529"/>
                </a:cubicBezTo>
                <a:cubicBezTo>
                  <a:pt x="258975" y="226816"/>
                  <a:pt x="258975" y="229390"/>
                  <a:pt x="260275" y="229390"/>
                </a:cubicBezTo>
                <a:cubicBezTo>
                  <a:pt x="262876" y="230677"/>
                  <a:pt x="264176" y="230677"/>
                  <a:pt x="265476" y="229390"/>
                </a:cubicBezTo>
                <a:cubicBezTo>
                  <a:pt x="265476" y="229390"/>
                  <a:pt x="265476" y="229390"/>
                  <a:pt x="266776" y="226816"/>
                </a:cubicBezTo>
                <a:cubicBezTo>
                  <a:pt x="266776" y="226816"/>
                  <a:pt x="288880" y="197217"/>
                  <a:pt x="300583" y="172766"/>
                </a:cubicBezTo>
                <a:cubicBezTo>
                  <a:pt x="301883" y="168905"/>
                  <a:pt x="303183" y="163758"/>
                  <a:pt x="303183" y="158610"/>
                </a:cubicBezTo>
                <a:cubicBezTo>
                  <a:pt x="303183" y="158610"/>
                  <a:pt x="303183" y="157323"/>
                  <a:pt x="303183" y="156036"/>
                </a:cubicBezTo>
                <a:cubicBezTo>
                  <a:pt x="304483" y="145741"/>
                  <a:pt x="305783" y="130298"/>
                  <a:pt x="307084" y="118716"/>
                </a:cubicBezTo>
                <a:cubicBezTo>
                  <a:pt x="308384" y="116142"/>
                  <a:pt x="309684" y="104560"/>
                  <a:pt x="312285" y="100699"/>
                </a:cubicBezTo>
                <a:close/>
                <a:moveTo>
                  <a:pt x="219869" y="52388"/>
                </a:moveTo>
                <a:cubicBezTo>
                  <a:pt x="225568" y="52388"/>
                  <a:pt x="230188" y="57008"/>
                  <a:pt x="230188" y="62707"/>
                </a:cubicBezTo>
                <a:cubicBezTo>
                  <a:pt x="230188" y="68406"/>
                  <a:pt x="225568" y="73026"/>
                  <a:pt x="219869" y="73026"/>
                </a:cubicBezTo>
                <a:cubicBezTo>
                  <a:pt x="214170" y="73026"/>
                  <a:pt x="209550" y="68406"/>
                  <a:pt x="209550" y="62707"/>
                </a:cubicBezTo>
                <a:cubicBezTo>
                  <a:pt x="209550" y="57008"/>
                  <a:pt x="214170" y="52388"/>
                  <a:pt x="219869" y="52388"/>
                </a:cubicBezTo>
                <a:close/>
                <a:moveTo>
                  <a:pt x="111919" y="52388"/>
                </a:moveTo>
                <a:cubicBezTo>
                  <a:pt x="117618" y="52388"/>
                  <a:pt x="122238" y="57008"/>
                  <a:pt x="122238" y="62707"/>
                </a:cubicBezTo>
                <a:cubicBezTo>
                  <a:pt x="122238" y="68406"/>
                  <a:pt x="117618" y="73026"/>
                  <a:pt x="111919" y="73026"/>
                </a:cubicBezTo>
                <a:cubicBezTo>
                  <a:pt x="106220" y="73026"/>
                  <a:pt x="101600" y="68406"/>
                  <a:pt x="101600" y="62707"/>
                </a:cubicBezTo>
                <a:cubicBezTo>
                  <a:pt x="101600" y="57008"/>
                  <a:pt x="106220" y="52388"/>
                  <a:pt x="111919" y="52388"/>
                </a:cubicBezTo>
                <a:close/>
                <a:moveTo>
                  <a:pt x="177801" y="47625"/>
                </a:moveTo>
                <a:lnTo>
                  <a:pt x="160338" y="63501"/>
                </a:lnTo>
                <a:lnTo>
                  <a:pt x="153988" y="55563"/>
                </a:lnTo>
                <a:lnTo>
                  <a:pt x="146050" y="63501"/>
                </a:lnTo>
                <a:lnTo>
                  <a:pt x="153988" y="69851"/>
                </a:lnTo>
                <a:lnTo>
                  <a:pt x="160338" y="77788"/>
                </a:lnTo>
                <a:lnTo>
                  <a:pt x="168276" y="69851"/>
                </a:lnTo>
                <a:lnTo>
                  <a:pt x="185738" y="53975"/>
                </a:lnTo>
                <a:close/>
                <a:moveTo>
                  <a:pt x="165895" y="25400"/>
                </a:moveTo>
                <a:cubicBezTo>
                  <a:pt x="186499" y="25400"/>
                  <a:pt x="203202" y="42103"/>
                  <a:pt x="203202" y="62707"/>
                </a:cubicBezTo>
                <a:cubicBezTo>
                  <a:pt x="203202" y="83311"/>
                  <a:pt x="186499" y="100014"/>
                  <a:pt x="165895" y="100014"/>
                </a:cubicBezTo>
                <a:cubicBezTo>
                  <a:pt x="145291" y="100014"/>
                  <a:pt x="128588" y="83311"/>
                  <a:pt x="128588" y="62707"/>
                </a:cubicBezTo>
                <a:cubicBezTo>
                  <a:pt x="128588" y="42103"/>
                  <a:pt x="145291" y="25400"/>
                  <a:pt x="165895" y="25400"/>
                </a:cubicBezTo>
                <a:close/>
                <a:moveTo>
                  <a:pt x="101966" y="15875"/>
                </a:moveTo>
                <a:cubicBezTo>
                  <a:pt x="103261" y="17176"/>
                  <a:pt x="103261" y="17176"/>
                  <a:pt x="103261" y="18477"/>
                </a:cubicBezTo>
                <a:cubicBezTo>
                  <a:pt x="103261" y="28884"/>
                  <a:pt x="95494" y="36689"/>
                  <a:pt x="85139" y="36689"/>
                </a:cubicBezTo>
                <a:cubicBezTo>
                  <a:pt x="83844" y="36689"/>
                  <a:pt x="83844" y="36689"/>
                  <a:pt x="82550" y="35388"/>
                </a:cubicBezTo>
                <a:cubicBezTo>
                  <a:pt x="82550" y="88724"/>
                  <a:pt x="82550" y="88724"/>
                  <a:pt x="82550" y="88724"/>
                </a:cubicBezTo>
                <a:cubicBezTo>
                  <a:pt x="83844" y="88724"/>
                  <a:pt x="83844" y="88724"/>
                  <a:pt x="85139" y="88724"/>
                </a:cubicBezTo>
                <a:cubicBezTo>
                  <a:pt x="95494" y="88724"/>
                  <a:pt x="103261" y="96529"/>
                  <a:pt x="103261" y="105636"/>
                </a:cubicBezTo>
                <a:cubicBezTo>
                  <a:pt x="103261" y="106936"/>
                  <a:pt x="101966" y="108237"/>
                  <a:pt x="101966" y="109538"/>
                </a:cubicBezTo>
                <a:cubicBezTo>
                  <a:pt x="228820" y="109538"/>
                  <a:pt x="228820" y="109538"/>
                  <a:pt x="228820" y="109538"/>
                </a:cubicBezTo>
                <a:cubicBezTo>
                  <a:pt x="228820" y="108237"/>
                  <a:pt x="228820" y="108237"/>
                  <a:pt x="228820" y="106936"/>
                </a:cubicBezTo>
                <a:cubicBezTo>
                  <a:pt x="228820" y="97830"/>
                  <a:pt x="236587" y="90025"/>
                  <a:pt x="246942" y="90025"/>
                </a:cubicBezTo>
                <a:cubicBezTo>
                  <a:pt x="248236" y="90025"/>
                  <a:pt x="249531" y="90025"/>
                  <a:pt x="250825" y="90025"/>
                </a:cubicBezTo>
                <a:cubicBezTo>
                  <a:pt x="250825" y="36689"/>
                  <a:pt x="250825" y="36689"/>
                  <a:pt x="250825" y="36689"/>
                </a:cubicBezTo>
                <a:cubicBezTo>
                  <a:pt x="249531" y="36689"/>
                  <a:pt x="248236" y="36689"/>
                  <a:pt x="246942" y="36689"/>
                </a:cubicBezTo>
                <a:cubicBezTo>
                  <a:pt x="236587" y="36689"/>
                  <a:pt x="228820" y="28884"/>
                  <a:pt x="228820" y="19777"/>
                </a:cubicBezTo>
                <a:cubicBezTo>
                  <a:pt x="228820" y="18477"/>
                  <a:pt x="230114" y="17176"/>
                  <a:pt x="230114" y="15875"/>
                </a:cubicBezTo>
                <a:cubicBezTo>
                  <a:pt x="101966" y="15875"/>
                  <a:pt x="101966" y="15875"/>
                  <a:pt x="101966" y="15875"/>
                </a:cubicBezTo>
                <a:close/>
                <a:moveTo>
                  <a:pt x="85099" y="0"/>
                </a:moveTo>
                <a:cubicBezTo>
                  <a:pt x="248277" y="0"/>
                  <a:pt x="248277" y="0"/>
                  <a:pt x="248277" y="0"/>
                </a:cubicBezTo>
                <a:cubicBezTo>
                  <a:pt x="257343" y="0"/>
                  <a:pt x="265113" y="7820"/>
                  <a:pt x="265113" y="18248"/>
                </a:cubicBezTo>
                <a:lnTo>
                  <a:pt x="265113" y="106881"/>
                </a:lnTo>
                <a:cubicBezTo>
                  <a:pt x="265113" y="116005"/>
                  <a:pt x="258638" y="123825"/>
                  <a:pt x="248277" y="123825"/>
                </a:cubicBezTo>
                <a:cubicBezTo>
                  <a:pt x="85099" y="123825"/>
                  <a:pt x="85099" y="123825"/>
                  <a:pt x="85099" y="123825"/>
                </a:cubicBezTo>
                <a:cubicBezTo>
                  <a:pt x="76033" y="123825"/>
                  <a:pt x="68263" y="116005"/>
                  <a:pt x="68263" y="106881"/>
                </a:cubicBezTo>
                <a:cubicBezTo>
                  <a:pt x="68263" y="18248"/>
                  <a:pt x="68263" y="18248"/>
                  <a:pt x="68263" y="18248"/>
                </a:cubicBezTo>
                <a:cubicBezTo>
                  <a:pt x="68263" y="7820"/>
                  <a:pt x="74738" y="0"/>
                  <a:pt x="850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 defTabSz="1217295"/>
            <a:endParaRPr sz="240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679510" y="1737109"/>
            <a:ext cx="3535833" cy="3804127"/>
            <a:chOff x="-1846320" y="1505604"/>
            <a:chExt cx="2362837" cy="2542125"/>
          </a:xfrm>
        </p:grpSpPr>
        <p:sp>
          <p:nvSpPr>
            <p:cNvPr id="21" name="Freeform 7"/>
            <p:cNvSpPr/>
            <p:nvPr/>
          </p:nvSpPr>
          <p:spPr bwMode="auto">
            <a:xfrm rot="2707862">
              <a:off x="-1789130" y="1505604"/>
              <a:ext cx="1111710" cy="1111709"/>
            </a:xfrm>
            <a:custGeom>
              <a:avLst/>
              <a:gdLst>
                <a:gd name="T0" fmla="*/ 183 w 819"/>
                <a:gd name="T1" fmla="*/ 216 h 819"/>
                <a:gd name="T2" fmla="*/ 256 w 819"/>
                <a:gd name="T3" fmla="*/ 180 h 819"/>
                <a:gd name="T4" fmla="*/ 217 w 819"/>
                <a:gd name="T5" fmla="*/ 88 h 819"/>
                <a:gd name="T6" fmla="*/ 385 w 819"/>
                <a:gd name="T7" fmla="*/ 88 h 819"/>
                <a:gd name="T8" fmla="*/ 347 w 819"/>
                <a:gd name="T9" fmla="*/ 180 h 819"/>
                <a:gd name="T10" fmla="*/ 420 w 819"/>
                <a:gd name="T11" fmla="*/ 216 h 819"/>
                <a:gd name="T12" fmla="*/ 603 w 819"/>
                <a:gd name="T13" fmla="*/ 216 h 819"/>
                <a:gd name="T14" fmla="*/ 603 w 819"/>
                <a:gd name="T15" fmla="*/ 399 h 819"/>
                <a:gd name="T16" fmla="*/ 638 w 819"/>
                <a:gd name="T17" fmla="*/ 472 h 819"/>
                <a:gd name="T18" fmla="*/ 731 w 819"/>
                <a:gd name="T19" fmla="*/ 433 h 819"/>
                <a:gd name="T20" fmla="*/ 731 w 819"/>
                <a:gd name="T21" fmla="*/ 601 h 819"/>
                <a:gd name="T22" fmla="*/ 638 w 819"/>
                <a:gd name="T23" fmla="*/ 563 h 819"/>
                <a:gd name="T24" fmla="*/ 603 w 819"/>
                <a:gd name="T25" fmla="*/ 636 h 819"/>
                <a:gd name="T26" fmla="*/ 603 w 819"/>
                <a:gd name="T27" fmla="*/ 819 h 819"/>
                <a:gd name="T28" fmla="*/ 420 w 819"/>
                <a:gd name="T29" fmla="*/ 819 h 819"/>
                <a:gd name="T30" fmla="*/ 347 w 819"/>
                <a:gd name="T31" fmla="*/ 784 h 819"/>
                <a:gd name="T32" fmla="*/ 385 w 819"/>
                <a:gd name="T33" fmla="*/ 691 h 819"/>
                <a:gd name="T34" fmla="*/ 217 w 819"/>
                <a:gd name="T35" fmla="*/ 691 h 819"/>
                <a:gd name="T36" fmla="*/ 256 w 819"/>
                <a:gd name="T37" fmla="*/ 784 h 819"/>
                <a:gd name="T38" fmla="*/ 183 w 819"/>
                <a:gd name="T39" fmla="*/ 819 h 819"/>
                <a:gd name="T40" fmla="*/ 0 w 819"/>
                <a:gd name="T41" fmla="*/ 819 h 819"/>
                <a:gd name="T42" fmla="*/ 0 w 819"/>
                <a:gd name="T43" fmla="*/ 636 h 819"/>
                <a:gd name="T44" fmla="*/ 35 w 819"/>
                <a:gd name="T45" fmla="*/ 563 h 819"/>
                <a:gd name="T46" fmla="*/ 128 w 819"/>
                <a:gd name="T47" fmla="*/ 601 h 819"/>
                <a:gd name="T48" fmla="*/ 128 w 819"/>
                <a:gd name="T49" fmla="*/ 433 h 819"/>
                <a:gd name="T50" fmla="*/ 35 w 819"/>
                <a:gd name="T51" fmla="*/ 472 h 819"/>
                <a:gd name="T52" fmla="*/ 0 w 819"/>
                <a:gd name="T53" fmla="*/ 399 h 819"/>
                <a:gd name="T54" fmla="*/ 0 w 819"/>
                <a:gd name="T55" fmla="*/ 216 h 819"/>
                <a:gd name="T56" fmla="*/ 183 w 819"/>
                <a:gd name="T57" fmla="*/ 21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10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10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defTabSz="1217295"/>
              <a:endParaRPr lang="id-ID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-1846320" y="2451704"/>
              <a:ext cx="2362837" cy="1596025"/>
              <a:chOff x="-1846320" y="2451704"/>
              <a:chExt cx="2362837" cy="1596025"/>
            </a:xfrm>
          </p:grpSpPr>
          <p:sp>
            <p:nvSpPr>
              <p:cNvPr id="23" name="Freeform 7"/>
              <p:cNvSpPr/>
              <p:nvPr/>
            </p:nvSpPr>
            <p:spPr bwMode="auto">
              <a:xfrm rot="20889290">
                <a:off x="-595193" y="2451704"/>
                <a:ext cx="1111710" cy="1111709"/>
              </a:xfrm>
              <a:custGeom>
                <a:avLst/>
                <a:gdLst>
                  <a:gd name="T0" fmla="*/ 183 w 819"/>
                  <a:gd name="T1" fmla="*/ 216 h 819"/>
                  <a:gd name="T2" fmla="*/ 256 w 819"/>
                  <a:gd name="T3" fmla="*/ 180 h 819"/>
                  <a:gd name="T4" fmla="*/ 217 w 819"/>
                  <a:gd name="T5" fmla="*/ 88 h 819"/>
                  <a:gd name="T6" fmla="*/ 385 w 819"/>
                  <a:gd name="T7" fmla="*/ 88 h 819"/>
                  <a:gd name="T8" fmla="*/ 347 w 819"/>
                  <a:gd name="T9" fmla="*/ 180 h 819"/>
                  <a:gd name="T10" fmla="*/ 420 w 819"/>
                  <a:gd name="T11" fmla="*/ 216 h 819"/>
                  <a:gd name="T12" fmla="*/ 603 w 819"/>
                  <a:gd name="T13" fmla="*/ 216 h 819"/>
                  <a:gd name="T14" fmla="*/ 603 w 819"/>
                  <a:gd name="T15" fmla="*/ 399 h 819"/>
                  <a:gd name="T16" fmla="*/ 638 w 819"/>
                  <a:gd name="T17" fmla="*/ 472 h 819"/>
                  <a:gd name="T18" fmla="*/ 731 w 819"/>
                  <a:gd name="T19" fmla="*/ 433 h 819"/>
                  <a:gd name="T20" fmla="*/ 731 w 819"/>
                  <a:gd name="T21" fmla="*/ 601 h 819"/>
                  <a:gd name="T22" fmla="*/ 638 w 819"/>
                  <a:gd name="T23" fmla="*/ 563 h 819"/>
                  <a:gd name="T24" fmla="*/ 603 w 819"/>
                  <a:gd name="T25" fmla="*/ 636 h 819"/>
                  <a:gd name="T26" fmla="*/ 603 w 819"/>
                  <a:gd name="T27" fmla="*/ 819 h 819"/>
                  <a:gd name="T28" fmla="*/ 420 w 819"/>
                  <a:gd name="T29" fmla="*/ 819 h 819"/>
                  <a:gd name="T30" fmla="*/ 347 w 819"/>
                  <a:gd name="T31" fmla="*/ 784 h 819"/>
                  <a:gd name="T32" fmla="*/ 385 w 819"/>
                  <a:gd name="T33" fmla="*/ 691 h 819"/>
                  <a:gd name="T34" fmla="*/ 217 w 819"/>
                  <a:gd name="T35" fmla="*/ 691 h 819"/>
                  <a:gd name="T36" fmla="*/ 256 w 819"/>
                  <a:gd name="T37" fmla="*/ 784 h 819"/>
                  <a:gd name="T38" fmla="*/ 183 w 819"/>
                  <a:gd name="T39" fmla="*/ 819 h 819"/>
                  <a:gd name="T40" fmla="*/ 0 w 819"/>
                  <a:gd name="T41" fmla="*/ 819 h 819"/>
                  <a:gd name="T42" fmla="*/ 0 w 819"/>
                  <a:gd name="T43" fmla="*/ 636 h 819"/>
                  <a:gd name="T44" fmla="*/ 35 w 819"/>
                  <a:gd name="T45" fmla="*/ 563 h 819"/>
                  <a:gd name="T46" fmla="*/ 128 w 819"/>
                  <a:gd name="T47" fmla="*/ 601 h 819"/>
                  <a:gd name="T48" fmla="*/ 128 w 819"/>
                  <a:gd name="T49" fmla="*/ 433 h 819"/>
                  <a:gd name="T50" fmla="*/ 35 w 819"/>
                  <a:gd name="T51" fmla="*/ 472 h 819"/>
                  <a:gd name="T52" fmla="*/ 0 w 819"/>
                  <a:gd name="T53" fmla="*/ 399 h 819"/>
                  <a:gd name="T54" fmla="*/ 0 w 819"/>
                  <a:gd name="T55" fmla="*/ 216 h 819"/>
                  <a:gd name="T56" fmla="*/ 183 w 819"/>
                  <a:gd name="T57" fmla="*/ 216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9" h="819">
                    <a:moveTo>
                      <a:pt x="183" y="216"/>
                    </a:moveTo>
                    <a:cubicBezTo>
                      <a:pt x="249" y="216"/>
                      <a:pt x="264" y="200"/>
                      <a:pt x="256" y="180"/>
                    </a:cubicBezTo>
                    <a:cubicBezTo>
                      <a:pt x="239" y="144"/>
                      <a:pt x="209" y="139"/>
                      <a:pt x="217" y="88"/>
                    </a:cubicBezTo>
                    <a:cubicBezTo>
                      <a:pt x="231" y="0"/>
                      <a:pt x="372" y="0"/>
                      <a:pt x="385" y="88"/>
                    </a:cubicBezTo>
                    <a:cubicBezTo>
                      <a:pt x="393" y="139"/>
                      <a:pt x="364" y="144"/>
                      <a:pt x="347" y="180"/>
                    </a:cubicBezTo>
                    <a:cubicBezTo>
                      <a:pt x="338" y="200"/>
                      <a:pt x="354" y="216"/>
                      <a:pt x="420" y="216"/>
                    </a:cubicBezTo>
                    <a:cubicBezTo>
                      <a:pt x="603" y="216"/>
                      <a:pt x="603" y="216"/>
                      <a:pt x="603" y="216"/>
                    </a:cubicBezTo>
                    <a:cubicBezTo>
                      <a:pt x="603" y="399"/>
                      <a:pt x="603" y="399"/>
                      <a:pt x="603" y="399"/>
                    </a:cubicBezTo>
                    <a:cubicBezTo>
                      <a:pt x="603" y="465"/>
                      <a:pt x="619" y="480"/>
                      <a:pt x="638" y="472"/>
                    </a:cubicBezTo>
                    <a:cubicBezTo>
                      <a:pt x="675" y="455"/>
                      <a:pt x="680" y="425"/>
                      <a:pt x="731" y="433"/>
                    </a:cubicBezTo>
                    <a:cubicBezTo>
                      <a:pt x="819" y="447"/>
                      <a:pt x="819" y="588"/>
                      <a:pt x="731" y="601"/>
                    </a:cubicBezTo>
                    <a:cubicBezTo>
                      <a:pt x="680" y="610"/>
                      <a:pt x="675" y="580"/>
                      <a:pt x="638" y="563"/>
                    </a:cubicBezTo>
                    <a:cubicBezTo>
                      <a:pt x="619" y="554"/>
                      <a:pt x="603" y="570"/>
                      <a:pt x="603" y="636"/>
                    </a:cubicBezTo>
                    <a:cubicBezTo>
                      <a:pt x="603" y="819"/>
                      <a:pt x="603" y="819"/>
                      <a:pt x="603" y="819"/>
                    </a:cubicBezTo>
                    <a:cubicBezTo>
                      <a:pt x="420" y="819"/>
                      <a:pt x="420" y="819"/>
                      <a:pt x="420" y="819"/>
                    </a:cubicBezTo>
                    <a:cubicBezTo>
                      <a:pt x="354" y="819"/>
                      <a:pt x="338" y="803"/>
                      <a:pt x="347" y="784"/>
                    </a:cubicBezTo>
                    <a:cubicBezTo>
                      <a:pt x="364" y="747"/>
                      <a:pt x="393" y="742"/>
                      <a:pt x="385" y="691"/>
                    </a:cubicBezTo>
                    <a:cubicBezTo>
                      <a:pt x="372" y="603"/>
                      <a:pt x="231" y="603"/>
                      <a:pt x="217" y="691"/>
                    </a:cubicBezTo>
                    <a:cubicBezTo>
                      <a:pt x="209" y="742"/>
                      <a:pt x="239" y="747"/>
                      <a:pt x="256" y="784"/>
                    </a:cubicBezTo>
                    <a:cubicBezTo>
                      <a:pt x="264" y="803"/>
                      <a:pt x="249" y="819"/>
                      <a:pt x="183" y="819"/>
                    </a:cubicBezTo>
                    <a:cubicBezTo>
                      <a:pt x="0" y="819"/>
                      <a:pt x="0" y="819"/>
                      <a:pt x="0" y="819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570"/>
                      <a:pt x="16" y="554"/>
                      <a:pt x="35" y="563"/>
                    </a:cubicBezTo>
                    <a:cubicBezTo>
                      <a:pt x="72" y="580"/>
                      <a:pt x="76" y="610"/>
                      <a:pt x="128" y="601"/>
                    </a:cubicBezTo>
                    <a:cubicBezTo>
                      <a:pt x="216" y="588"/>
                      <a:pt x="216" y="447"/>
                      <a:pt x="128" y="433"/>
                    </a:cubicBezTo>
                    <a:cubicBezTo>
                      <a:pt x="76" y="425"/>
                      <a:pt x="72" y="455"/>
                      <a:pt x="35" y="472"/>
                    </a:cubicBezTo>
                    <a:cubicBezTo>
                      <a:pt x="16" y="480"/>
                      <a:pt x="0" y="465"/>
                      <a:pt x="0" y="399"/>
                    </a:cubicBezTo>
                    <a:cubicBezTo>
                      <a:pt x="0" y="216"/>
                      <a:pt x="0" y="216"/>
                      <a:pt x="0" y="216"/>
                    </a:cubicBezTo>
                    <a:lnTo>
                      <a:pt x="183" y="21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7295"/>
                <a:endParaRPr lang="id-ID" sz="24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 7"/>
              <p:cNvSpPr/>
              <p:nvPr/>
            </p:nvSpPr>
            <p:spPr bwMode="auto">
              <a:xfrm rot="1460867">
                <a:off x="-1809745" y="3283624"/>
                <a:ext cx="764105" cy="764105"/>
              </a:xfrm>
              <a:custGeom>
                <a:avLst/>
                <a:gdLst>
                  <a:gd name="T0" fmla="*/ 183 w 819"/>
                  <a:gd name="T1" fmla="*/ 216 h 819"/>
                  <a:gd name="T2" fmla="*/ 256 w 819"/>
                  <a:gd name="T3" fmla="*/ 180 h 819"/>
                  <a:gd name="T4" fmla="*/ 217 w 819"/>
                  <a:gd name="T5" fmla="*/ 88 h 819"/>
                  <a:gd name="T6" fmla="*/ 385 w 819"/>
                  <a:gd name="T7" fmla="*/ 88 h 819"/>
                  <a:gd name="T8" fmla="*/ 347 w 819"/>
                  <a:gd name="T9" fmla="*/ 180 h 819"/>
                  <a:gd name="T10" fmla="*/ 420 w 819"/>
                  <a:gd name="T11" fmla="*/ 216 h 819"/>
                  <a:gd name="T12" fmla="*/ 603 w 819"/>
                  <a:gd name="T13" fmla="*/ 216 h 819"/>
                  <a:gd name="T14" fmla="*/ 603 w 819"/>
                  <a:gd name="T15" fmla="*/ 399 h 819"/>
                  <a:gd name="T16" fmla="*/ 638 w 819"/>
                  <a:gd name="T17" fmla="*/ 472 h 819"/>
                  <a:gd name="T18" fmla="*/ 731 w 819"/>
                  <a:gd name="T19" fmla="*/ 433 h 819"/>
                  <a:gd name="T20" fmla="*/ 731 w 819"/>
                  <a:gd name="T21" fmla="*/ 601 h 819"/>
                  <a:gd name="T22" fmla="*/ 638 w 819"/>
                  <a:gd name="T23" fmla="*/ 563 h 819"/>
                  <a:gd name="T24" fmla="*/ 603 w 819"/>
                  <a:gd name="T25" fmla="*/ 636 h 819"/>
                  <a:gd name="T26" fmla="*/ 603 w 819"/>
                  <a:gd name="T27" fmla="*/ 819 h 819"/>
                  <a:gd name="T28" fmla="*/ 420 w 819"/>
                  <a:gd name="T29" fmla="*/ 819 h 819"/>
                  <a:gd name="T30" fmla="*/ 347 w 819"/>
                  <a:gd name="T31" fmla="*/ 784 h 819"/>
                  <a:gd name="T32" fmla="*/ 385 w 819"/>
                  <a:gd name="T33" fmla="*/ 691 h 819"/>
                  <a:gd name="T34" fmla="*/ 217 w 819"/>
                  <a:gd name="T35" fmla="*/ 691 h 819"/>
                  <a:gd name="T36" fmla="*/ 256 w 819"/>
                  <a:gd name="T37" fmla="*/ 784 h 819"/>
                  <a:gd name="T38" fmla="*/ 183 w 819"/>
                  <a:gd name="T39" fmla="*/ 819 h 819"/>
                  <a:gd name="T40" fmla="*/ 0 w 819"/>
                  <a:gd name="T41" fmla="*/ 819 h 819"/>
                  <a:gd name="T42" fmla="*/ 0 w 819"/>
                  <a:gd name="T43" fmla="*/ 636 h 819"/>
                  <a:gd name="T44" fmla="*/ 35 w 819"/>
                  <a:gd name="T45" fmla="*/ 563 h 819"/>
                  <a:gd name="T46" fmla="*/ 128 w 819"/>
                  <a:gd name="T47" fmla="*/ 601 h 819"/>
                  <a:gd name="T48" fmla="*/ 128 w 819"/>
                  <a:gd name="T49" fmla="*/ 433 h 819"/>
                  <a:gd name="T50" fmla="*/ 35 w 819"/>
                  <a:gd name="T51" fmla="*/ 472 h 819"/>
                  <a:gd name="T52" fmla="*/ 0 w 819"/>
                  <a:gd name="T53" fmla="*/ 399 h 819"/>
                  <a:gd name="T54" fmla="*/ 0 w 819"/>
                  <a:gd name="T55" fmla="*/ 216 h 819"/>
                  <a:gd name="T56" fmla="*/ 183 w 819"/>
                  <a:gd name="T57" fmla="*/ 216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9" h="819">
                    <a:moveTo>
                      <a:pt x="183" y="216"/>
                    </a:moveTo>
                    <a:cubicBezTo>
                      <a:pt x="249" y="216"/>
                      <a:pt x="264" y="200"/>
                      <a:pt x="256" y="180"/>
                    </a:cubicBezTo>
                    <a:cubicBezTo>
                      <a:pt x="239" y="144"/>
                      <a:pt x="209" y="139"/>
                      <a:pt x="217" y="88"/>
                    </a:cubicBezTo>
                    <a:cubicBezTo>
                      <a:pt x="231" y="0"/>
                      <a:pt x="372" y="0"/>
                      <a:pt x="385" y="88"/>
                    </a:cubicBezTo>
                    <a:cubicBezTo>
                      <a:pt x="393" y="139"/>
                      <a:pt x="364" y="144"/>
                      <a:pt x="347" y="180"/>
                    </a:cubicBezTo>
                    <a:cubicBezTo>
                      <a:pt x="338" y="200"/>
                      <a:pt x="354" y="216"/>
                      <a:pt x="420" y="216"/>
                    </a:cubicBezTo>
                    <a:cubicBezTo>
                      <a:pt x="603" y="216"/>
                      <a:pt x="603" y="216"/>
                      <a:pt x="603" y="216"/>
                    </a:cubicBezTo>
                    <a:cubicBezTo>
                      <a:pt x="603" y="399"/>
                      <a:pt x="603" y="399"/>
                      <a:pt x="603" y="399"/>
                    </a:cubicBezTo>
                    <a:cubicBezTo>
                      <a:pt x="603" y="465"/>
                      <a:pt x="619" y="480"/>
                      <a:pt x="638" y="472"/>
                    </a:cubicBezTo>
                    <a:cubicBezTo>
                      <a:pt x="675" y="455"/>
                      <a:pt x="680" y="425"/>
                      <a:pt x="731" y="433"/>
                    </a:cubicBezTo>
                    <a:cubicBezTo>
                      <a:pt x="819" y="447"/>
                      <a:pt x="819" y="588"/>
                      <a:pt x="731" y="601"/>
                    </a:cubicBezTo>
                    <a:cubicBezTo>
                      <a:pt x="680" y="610"/>
                      <a:pt x="675" y="580"/>
                      <a:pt x="638" y="563"/>
                    </a:cubicBezTo>
                    <a:cubicBezTo>
                      <a:pt x="619" y="554"/>
                      <a:pt x="603" y="570"/>
                      <a:pt x="603" y="636"/>
                    </a:cubicBezTo>
                    <a:cubicBezTo>
                      <a:pt x="603" y="819"/>
                      <a:pt x="603" y="819"/>
                      <a:pt x="603" y="819"/>
                    </a:cubicBezTo>
                    <a:cubicBezTo>
                      <a:pt x="420" y="819"/>
                      <a:pt x="420" y="819"/>
                      <a:pt x="420" y="819"/>
                    </a:cubicBezTo>
                    <a:cubicBezTo>
                      <a:pt x="354" y="819"/>
                      <a:pt x="338" y="803"/>
                      <a:pt x="347" y="784"/>
                    </a:cubicBezTo>
                    <a:cubicBezTo>
                      <a:pt x="364" y="747"/>
                      <a:pt x="393" y="742"/>
                      <a:pt x="385" y="691"/>
                    </a:cubicBezTo>
                    <a:cubicBezTo>
                      <a:pt x="372" y="603"/>
                      <a:pt x="231" y="603"/>
                      <a:pt x="217" y="691"/>
                    </a:cubicBezTo>
                    <a:cubicBezTo>
                      <a:pt x="209" y="742"/>
                      <a:pt x="239" y="747"/>
                      <a:pt x="256" y="784"/>
                    </a:cubicBezTo>
                    <a:cubicBezTo>
                      <a:pt x="264" y="803"/>
                      <a:pt x="249" y="819"/>
                      <a:pt x="183" y="819"/>
                    </a:cubicBezTo>
                    <a:cubicBezTo>
                      <a:pt x="0" y="819"/>
                      <a:pt x="0" y="819"/>
                      <a:pt x="0" y="819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570"/>
                      <a:pt x="16" y="554"/>
                      <a:pt x="35" y="563"/>
                    </a:cubicBezTo>
                    <a:cubicBezTo>
                      <a:pt x="72" y="580"/>
                      <a:pt x="76" y="610"/>
                      <a:pt x="128" y="601"/>
                    </a:cubicBezTo>
                    <a:cubicBezTo>
                      <a:pt x="216" y="588"/>
                      <a:pt x="216" y="447"/>
                      <a:pt x="128" y="433"/>
                    </a:cubicBezTo>
                    <a:cubicBezTo>
                      <a:pt x="76" y="425"/>
                      <a:pt x="72" y="455"/>
                      <a:pt x="35" y="472"/>
                    </a:cubicBezTo>
                    <a:cubicBezTo>
                      <a:pt x="16" y="480"/>
                      <a:pt x="0" y="465"/>
                      <a:pt x="0" y="399"/>
                    </a:cubicBezTo>
                    <a:cubicBezTo>
                      <a:pt x="0" y="216"/>
                      <a:pt x="0" y="216"/>
                      <a:pt x="0" y="216"/>
                    </a:cubicBezTo>
                    <a:lnTo>
                      <a:pt x="183" y="21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7295"/>
                <a:endParaRPr lang="id-ID" sz="24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Freeform 7"/>
              <p:cNvSpPr/>
              <p:nvPr/>
            </p:nvSpPr>
            <p:spPr bwMode="auto">
              <a:xfrm rot="2598298">
                <a:off x="-1150290" y="2817260"/>
                <a:ext cx="470486" cy="470485"/>
              </a:xfrm>
              <a:custGeom>
                <a:avLst/>
                <a:gdLst>
                  <a:gd name="T0" fmla="*/ 183 w 819"/>
                  <a:gd name="T1" fmla="*/ 216 h 819"/>
                  <a:gd name="T2" fmla="*/ 256 w 819"/>
                  <a:gd name="T3" fmla="*/ 180 h 819"/>
                  <a:gd name="T4" fmla="*/ 217 w 819"/>
                  <a:gd name="T5" fmla="*/ 88 h 819"/>
                  <a:gd name="T6" fmla="*/ 385 w 819"/>
                  <a:gd name="T7" fmla="*/ 88 h 819"/>
                  <a:gd name="T8" fmla="*/ 347 w 819"/>
                  <a:gd name="T9" fmla="*/ 180 h 819"/>
                  <a:gd name="T10" fmla="*/ 420 w 819"/>
                  <a:gd name="T11" fmla="*/ 216 h 819"/>
                  <a:gd name="T12" fmla="*/ 603 w 819"/>
                  <a:gd name="T13" fmla="*/ 216 h 819"/>
                  <a:gd name="T14" fmla="*/ 603 w 819"/>
                  <a:gd name="T15" fmla="*/ 399 h 819"/>
                  <a:gd name="T16" fmla="*/ 638 w 819"/>
                  <a:gd name="T17" fmla="*/ 472 h 819"/>
                  <a:gd name="T18" fmla="*/ 731 w 819"/>
                  <a:gd name="T19" fmla="*/ 433 h 819"/>
                  <a:gd name="T20" fmla="*/ 731 w 819"/>
                  <a:gd name="T21" fmla="*/ 601 h 819"/>
                  <a:gd name="T22" fmla="*/ 638 w 819"/>
                  <a:gd name="T23" fmla="*/ 563 h 819"/>
                  <a:gd name="T24" fmla="*/ 603 w 819"/>
                  <a:gd name="T25" fmla="*/ 636 h 819"/>
                  <a:gd name="T26" fmla="*/ 603 w 819"/>
                  <a:gd name="T27" fmla="*/ 819 h 819"/>
                  <a:gd name="T28" fmla="*/ 420 w 819"/>
                  <a:gd name="T29" fmla="*/ 819 h 819"/>
                  <a:gd name="T30" fmla="*/ 347 w 819"/>
                  <a:gd name="T31" fmla="*/ 784 h 819"/>
                  <a:gd name="T32" fmla="*/ 385 w 819"/>
                  <a:gd name="T33" fmla="*/ 691 h 819"/>
                  <a:gd name="T34" fmla="*/ 217 w 819"/>
                  <a:gd name="T35" fmla="*/ 691 h 819"/>
                  <a:gd name="T36" fmla="*/ 256 w 819"/>
                  <a:gd name="T37" fmla="*/ 784 h 819"/>
                  <a:gd name="T38" fmla="*/ 183 w 819"/>
                  <a:gd name="T39" fmla="*/ 819 h 819"/>
                  <a:gd name="T40" fmla="*/ 0 w 819"/>
                  <a:gd name="T41" fmla="*/ 819 h 819"/>
                  <a:gd name="T42" fmla="*/ 0 w 819"/>
                  <a:gd name="T43" fmla="*/ 636 h 819"/>
                  <a:gd name="T44" fmla="*/ 35 w 819"/>
                  <a:gd name="T45" fmla="*/ 563 h 819"/>
                  <a:gd name="T46" fmla="*/ 128 w 819"/>
                  <a:gd name="T47" fmla="*/ 601 h 819"/>
                  <a:gd name="T48" fmla="*/ 128 w 819"/>
                  <a:gd name="T49" fmla="*/ 433 h 819"/>
                  <a:gd name="T50" fmla="*/ 35 w 819"/>
                  <a:gd name="T51" fmla="*/ 472 h 819"/>
                  <a:gd name="T52" fmla="*/ 0 w 819"/>
                  <a:gd name="T53" fmla="*/ 399 h 819"/>
                  <a:gd name="T54" fmla="*/ 0 w 819"/>
                  <a:gd name="T55" fmla="*/ 216 h 819"/>
                  <a:gd name="T56" fmla="*/ 183 w 819"/>
                  <a:gd name="T57" fmla="*/ 216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9" h="819">
                    <a:moveTo>
                      <a:pt x="183" y="216"/>
                    </a:moveTo>
                    <a:cubicBezTo>
                      <a:pt x="249" y="216"/>
                      <a:pt x="264" y="200"/>
                      <a:pt x="256" y="180"/>
                    </a:cubicBezTo>
                    <a:cubicBezTo>
                      <a:pt x="239" y="144"/>
                      <a:pt x="209" y="139"/>
                      <a:pt x="217" y="88"/>
                    </a:cubicBezTo>
                    <a:cubicBezTo>
                      <a:pt x="231" y="0"/>
                      <a:pt x="372" y="0"/>
                      <a:pt x="385" y="88"/>
                    </a:cubicBezTo>
                    <a:cubicBezTo>
                      <a:pt x="393" y="139"/>
                      <a:pt x="364" y="144"/>
                      <a:pt x="347" y="180"/>
                    </a:cubicBezTo>
                    <a:cubicBezTo>
                      <a:pt x="338" y="200"/>
                      <a:pt x="354" y="216"/>
                      <a:pt x="420" y="216"/>
                    </a:cubicBezTo>
                    <a:cubicBezTo>
                      <a:pt x="603" y="216"/>
                      <a:pt x="603" y="216"/>
                      <a:pt x="603" y="216"/>
                    </a:cubicBezTo>
                    <a:cubicBezTo>
                      <a:pt x="603" y="399"/>
                      <a:pt x="603" y="399"/>
                      <a:pt x="603" y="399"/>
                    </a:cubicBezTo>
                    <a:cubicBezTo>
                      <a:pt x="603" y="465"/>
                      <a:pt x="619" y="480"/>
                      <a:pt x="638" y="472"/>
                    </a:cubicBezTo>
                    <a:cubicBezTo>
                      <a:pt x="675" y="455"/>
                      <a:pt x="680" y="425"/>
                      <a:pt x="731" y="433"/>
                    </a:cubicBezTo>
                    <a:cubicBezTo>
                      <a:pt x="819" y="447"/>
                      <a:pt x="819" y="588"/>
                      <a:pt x="731" y="601"/>
                    </a:cubicBezTo>
                    <a:cubicBezTo>
                      <a:pt x="680" y="610"/>
                      <a:pt x="675" y="580"/>
                      <a:pt x="638" y="563"/>
                    </a:cubicBezTo>
                    <a:cubicBezTo>
                      <a:pt x="619" y="554"/>
                      <a:pt x="603" y="570"/>
                      <a:pt x="603" y="636"/>
                    </a:cubicBezTo>
                    <a:cubicBezTo>
                      <a:pt x="603" y="819"/>
                      <a:pt x="603" y="819"/>
                      <a:pt x="603" y="819"/>
                    </a:cubicBezTo>
                    <a:cubicBezTo>
                      <a:pt x="420" y="819"/>
                      <a:pt x="420" y="819"/>
                      <a:pt x="420" y="819"/>
                    </a:cubicBezTo>
                    <a:cubicBezTo>
                      <a:pt x="354" y="819"/>
                      <a:pt x="338" y="803"/>
                      <a:pt x="347" y="784"/>
                    </a:cubicBezTo>
                    <a:cubicBezTo>
                      <a:pt x="364" y="747"/>
                      <a:pt x="393" y="742"/>
                      <a:pt x="385" y="691"/>
                    </a:cubicBezTo>
                    <a:cubicBezTo>
                      <a:pt x="372" y="603"/>
                      <a:pt x="231" y="603"/>
                      <a:pt x="217" y="691"/>
                    </a:cubicBezTo>
                    <a:cubicBezTo>
                      <a:pt x="209" y="742"/>
                      <a:pt x="239" y="747"/>
                      <a:pt x="256" y="784"/>
                    </a:cubicBezTo>
                    <a:cubicBezTo>
                      <a:pt x="264" y="803"/>
                      <a:pt x="249" y="819"/>
                      <a:pt x="183" y="819"/>
                    </a:cubicBezTo>
                    <a:cubicBezTo>
                      <a:pt x="0" y="819"/>
                      <a:pt x="0" y="819"/>
                      <a:pt x="0" y="819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570"/>
                      <a:pt x="16" y="554"/>
                      <a:pt x="35" y="563"/>
                    </a:cubicBezTo>
                    <a:cubicBezTo>
                      <a:pt x="72" y="580"/>
                      <a:pt x="76" y="610"/>
                      <a:pt x="128" y="601"/>
                    </a:cubicBezTo>
                    <a:cubicBezTo>
                      <a:pt x="216" y="588"/>
                      <a:pt x="216" y="447"/>
                      <a:pt x="128" y="433"/>
                    </a:cubicBezTo>
                    <a:cubicBezTo>
                      <a:pt x="76" y="425"/>
                      <a:pt x="72" y="455"/>
                      <a:pt x="35" y="472"/>
                    </a:cubicBezTo>
                    <a:cubicBezTo>
                      <a:pt x="16" y="480"/>
                      <a:pt x="0" y="465"/>
                      <a:pt x="0" y="399"/>
                    </a:cubicBezTo>
                    <a:cubicBezTo>
                      <a:pt x="0" y="216"/>
                      <a:pt x="0" y="216"/>
                      <a:pt x="0" y="216"/>
                    </a:cubicBezTo>
                    <a:lnTo>
                      <a:pt x="183" y="216"/>
                    </a:lnTo>
                    <a:close/>
                  </a:path>
                </a:pathLst>
              </a:custGeom>
              <a:solidFill>
                <a:srgbClr val="363636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7295"/>
                <a:endParaRPr lang="id-ID" sz="24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Freeform 7"/>
              <p:cNvSpPr/>
              <p:nvPr/>
            </p:nvSpPr>
            <p:spPr bwMode="auto">
              <a:xfrm rot="20676794">
                <a:off x="-1846320" y="2840280"/>
                <a:ext cx="286892" cy="286892"/>
              </a:xfrm>
              <a:custGeom>
                <a:avLst/>
                <a:gdLst>
                  <a:gd name="T0" fmla="*/ 183 w 819"/>
                  <a:gd name="T1" fmla="*/ 216 h 819"/>
                  <a:gd name="T2" fmla="*/ 256 w 819"/>
                  <a:gd name="T3" fmla="*/ 180 h 819"/>
                  <a:gd name="T4" fmla="*/ 217 w 819"/>
                  <a:gd name="T5" fmla="*/ 88 h 819"/>
                  <a:gd name="T6" fmla="*/ 385 w 819"/>
                  <a:gd name="T7" fmla="*/ 88 h 819"/>
                  <a:gd name="T8" fmla="*/ 347 w 819"/>
                  <a:gd name="T9" fmla="*/ 180 h 819"/>
                  <a:gd name="T10" fmla="*/ 420 w 819"/>
                  <a:gd name="T11" fmla="*/ 216 h 819"/>
                  <a:gd name="T12" fmla="*/ 603 w 819"/>
                  <a:gd name="T13" fmla="*/ 216 h 819"/>
                  <a:gd name="T14" fmla="*/ 603 w 819"/>
                  <a:gd name="T15" fmla="*/ 399 h 819"/>
                  <a:gd name="T16" fmla="*/ 638 w 819"/>
                  <a:gd name="T17" fmla="*/ 472 h 819"/>
                  <a:gd name="T18" fmla="*/ 731 w 819"/>
                  <a:gd name="T19" fmla="*/ 433 h 819"/>
                  <a:gd name="T20" fmla="*/ 731 w 819"/>
                  <a:gd name="T21" fmla="*/ 601 h 819"/>
                  <a:gd name="T22" fmla="*/ 638 w 819"/>
                  <a:gd name="T23" fmla="*/ 563 h 819"/>
                  <a:gd name="T24" fmla="*/ 603 w 819"/>
                  <a:gd name="T25" fmla="*/ 636 h 819"/>
                  <a:gd name="T26" fmla="*/ 603 w 819"/>
                  <a:gd name="T27" fmla="*/ 819 h 819"/>
                  <a:gd name="T28" fmla="*/ 420 w 819"/>
                  <a:gd name="T29" fmla="*/ 819 h 819"/>
                  <a:gd name="T30" fmla="*/ 347 w 819"/>
                  <a:gd name="T31" fmla="*/ 784 h 819"/>
                  <a:gd name="T32" fmla="*/ 385 w 819"/>
                  <a:gd name="T33" fmla="*/ 691 h 819"/>
                  <a:gd name="T34" fmla="*/ 217 w 819"/>
                  <a:gd name="T35" fmla="*/ 691 h 819"/>
                  <a:gd name="T36" fmla="*/ 256 w 819"/>
                  <a:gd name="T37" fmla="*/ 784 h 819"/>
                  <a:gd name="T38" fmla="*/ 183 w 819"/>
                  <a:gd name="T39" fmla="*/ 819 h 819"/>
                  <a:gd name="T40" fmla="*/ 0 w 819"/>
                  <a:gd name="T41" fmla="*/ 819 h 819"/>
                  <a:gd name="T42" fmla="*/ 0 w 819"/>
                  <a:gd name="T43" fmla="*/ 636 h 819"/>
                  <a:gd name="T44" fmla="*/ 35 w 819"/>
                  <a:gd name="T45" fmla="*/ 563 h 819"/>
                  <a:gd name="T46" fmla="*/ 128 w 819"/>
                  <a:gd name="T47" fmla="*/ 601 h 819"/>
                  <a:gd name="T48" fmla="*/ 128 w 819"/>
                  <a:gd name="T49" fmla="*/ 433 h 819"/>
                  <a:gd name="T50" fmla="*/ 35 w 819"/>
                  <a:gd name="T51" fmla="*/ 472 h 819"/>
                  <a:gd name="T52" fmla="*/ 0 w 819"/>
                  <a:gd name="T53" fmla="*/ 399 h 819"/>
                  <a:gd name="T54" fmla="*/ 0 w 819"/>
                  <a:gd name="T55" fmla="*/ 216 h 819"/>
                  <a:gd name="T56" fmla="*/ 183 w 819"/>
                  <a:gd name="T57" fmla="*/ 216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9" h="819">
                    <a:moveTo>
                      <a:pt x="183" y="216"/>
                    </a:moveTo>
                    <a:cubicBezTo>
                      <a:pt x="249" y="216"/>
                      <a:pt x="264" y="200"/>
                      <a:pt x="256" y="180"/>
                    </a:cubicBezTo>
                    <a:cubicBezTo>
                      <a:pt x="239" y="144"/>
                      <a:pt x="209" y="139"/>
                      <a:pt x="217" y="88"/>
                    </a:cubicBezTo>
                    <a:cubicBezTo>
                      <a:pt x="231" y="0"/>
                      <a:pt x="372" y="0"/>
                      <a:pt x="385" y="88"/>
                    </a:cubicBezTo>
                    <a:cubicBezTo>
                      <a:pt x="393" y="139"/>
                      <a:pt x="364" y="144"/>
                      <a:pt x="347" y="180"/>
                    </a:cubicBezTo>
                    <a:cubicBezTo>
                      <a:pt x="338" y="200"/>
                      <a:pt x="354" y="216"/>
                      <a:pt x="420" y="216"/>
                    </a:cubicBezTo>
                    <a:cubicBezTo>
                      <a:pt x="603" y="216"/>
                      <a:pt x="603" y="216"/>
                      <a:pt x="603" y="216"/>
                    </a:cubicBezTo>
                    <a:cubicBezTo>
                      <a:pt x="603" y="399"/>
                      <a:pt x="603" y="399"/>
                      <a:pt x="603" y="399"/>
                    </a:cubicBezTo>
                    <a:cubicBezTo>
                      <a:pt x="603" y="465"/>
                      <a:pt x="619" y="480"/>
                      <a:pt x="638" y="472"/>
                    </a:cubicBezTo>
                    <a:cubicBezTo>
                      <a:pt x="675" y="455"/>
                      <a:pt x="680" y="425"/>
                      <a:pt x="731" y="433"/>
                    </a:cubicBezTo>
                    <a:cubicBezTo>
                      <a:pt x="819" y="447"/>
                      <a:pt x="819" y="588"/>
                      <a:pt x="731" y="601"/>
                    </a:cubicBezTo>
                    <a:cubicBezTo>
                      <a:pt x="680" y="610"/>
                      <a:pt x="675" y="580"/>
                      <a:pt x="638" y="563"/>
                    </a:cubicBezTo>
                    <a:cubicBezTo>
                      <a:pt x="619" y="554"/>
                      <a:pt x="603" y="570"/>
                      <a:pt x="603" y="636"/>
                    </a:cubicBezTo>
                    <a:cubicBezTo>
                      <a:pt x="603" y="819"/>
                      <a:pt x="603" y="819"/>
                      <a:pt x="603" y="819"/>
                    </a:cubicBezTo>
                    <a:cubicBezTo>
                      <a:pt x="420" y="819"/>
                      <a:pt x="420" y="819"/>
                      <a:pt x="420" y="819"/>
                    </a:cubicBezTo>
                    <a:cubicBezTo>
                      <a:pt x="354" y="819"/>
                      <a:pt x="338" y="803"/>
                      <a:pt x="347" y="784"/>
                    </a:cubicBezTo>
                    <a:cubicBezTo>
                      <a:pt x="364" y="747"/>
                      <a:pt x="393" y="742"/>
                      <a:pt x="385" y="691"/>
                    </a:cubicBezTo>
                    <a:cubicBezTo>
                      <a:pt x="372" y="603"/>
                      <a:pt x="231" y="603"/>
                      <a:pt x="217" y="691"/>
                    </a:cubicBezTo>
                    <a:cubicBezTo>
                      <a:pt x="209" y="742"/>
                      <a:pt x="239" y="747"/>
                      <a:pt x="256" y="784"/>
                    </a:cubicBezTo>
                    <a:cubicBezTo>
                      <a:pt x="264" y="803"/>
                      <a:pt x="249" y="819"/>
                      <a:pt x="183" y="819"/>
                    </a:cubicBezTo>
                    <a:cubicBezTo>
                      <a:pt x="0" y="819"/>
                      <a:pt x="0" y="819"/>
                      <a:pt x="0" y="819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570"/>
                      <a:pt x="16" y="554"/>
                      <a:pt x="35" y="563"/>
                    </a:cubicBezTo>
                    <a:cubicBezTo>
                      <a:pt x="72" y="580"/>
                      <a:pt x="76" y="610"/>
                      <a:pt x="128" y="601"/>
                    </a:cubicBezTo>
                    <a:cubicBezTo>
                      <a:pt x="216" y="588"/>
                      <a:pt x="216" y="447"/>
                      <a:pt x="128" y="433"/>
                    </a:cubicBezTo>
                    <a:cubicBezTo>
                      <a:pt x="76" y="425"/>
                      <a:pt x="72" y="455"/>
                      <a:pt x="35" y="472"/>
                    </a:cubicBezTo>
                    <a:cubicBezTo>
                      <a:pt x="16" y="480"/>
                      <a:pt x="0" y="465"/>
                      <a:pt x="0" y="399"/>
                    </a:cubicBezTo>
                    <a:cubicBezTo>
                      <a:pt x="0" y="216"/>
                      <a:pt x="0" y="216"/>
                      <a:pt x="0" y="216"/>
                    </a:cubicBezTo>
                    <a:lnTo>
                      <a:pt x="183" y="21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7295"/>
                <a:endParaRPr lang="id-ID" sz="24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3" name="组合 96"/>
          <p:cNvGrpSpPr/>
          <p:nvPr/>
        </p:nvGrpSpPr>
        <p:grpSpPr>
          <a:xfrm>
            <a:off x="6738735" y="1874944"/>
            <a:ext cx="4713036" cy="829945"/>
            <a:chOff x="4457820" y="2427407"/>
            <a:chExt cx="4713036" cy="829945"/>
          </a:xfrm>
        </p:grpSpPr>
        <p:sp>
          <p:nvSpPr>
            <p:cNvPr id="34" name="文本框 33"/>
            <p:cNvSpPr txBox="1"/>
            <p:nvPr/>
          </p:nvSpPr>
          <p:spPr>
            <a:xfrm>
              <a:off x="4457820" y="2427407"/>
              <a:ext cx="4628515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现有网络条件是否满足FIFO特性，如果不满足，怎么办？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457820" y="2750893"/>
              <a:ext cx="4713036" cy="299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50000"/>
                </a:lnSpc>
                <a:defRPr/>
              </a:pP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96"/>
          <p:cNvGrpSpPr/>
          <p:nvPr/>
        </p:nvGrpSpPr>
        <p:grpSpPr>
          <a:xfrm>
            <a:off x="6738735" y="3661826"/>
            <a:ext cx="4713036" cy="829945"/>
            <a:chOff x="4457820" y="2427407"/>
            <a:chExt cx="4713036" cy="829945"/>
          </a:xfrm>
        </p:grpSpPr>
        <p:sp>
          <p:nvSpPr>
            <p:cNvPr id="37" name="文本框 36"/>
            <p:cNvSpPr txBox="1"/>
            <p:nvPr/>
          </p:nvSpPr>
          <p:spPr>
            <a:xfrm>
              <a:off x="4457820" y="2427407"/>
              <a:ext cx="4565015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现有网络条件不满足FIFO特性，那就得为每条发送消息编号。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457820" y="2750893"/>
              <a:ext cx="4713036" cy="299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50000"/>
                </a:lnSpc>
                <a:defRPr/>
              </a:pP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51PPT模板网   www.51pptmoban.com">
  <a:themeElements>
    <a:clrScheme name="自定义 1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F7DE3"/>
      </a:accent1>
      <a:accent2>
        <a:srgbClr val="7EA0EA"/>
      </a:accent2>
      <a:accent3>
        <a:srgbClr val="A8BCFB"/>
      </a:accent3>
      <a:accent4>
        <a:srgbClr val="BBD0FF"/>
      </a:accent4>
      <a:accent5>
        <a:srgbClr val="D8E1FF"/>
      </a:accent5>
      <a:accent6>
        <a:srgbClr val="E7ECFF"/>
      </a:accent6>
      <a:hlink>
        <a:srgbClr val="4F7DE3"/>
      </a:hlink>
      <a:folHlink>
        <a:srgbClr val="BFBFBF"/>
      </a:folHlink>
    </a:clrScheme>
    <a:fontScheme name="fkuoileb">
      <a:majorFont>
        <a:latin typeface="HarmonyOS Sans SC"/>
        <a:ea typeface="阿里巴巴普惠体 2 55 Regular"/>
        <a:cs typeface=""/>
      </a:majorFont>
      <a:minorFont>
        <a:latin typeface="HarmonyOS Sans SC"/>
        <a:ea typeface="阿里巴巴普惠体 2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宽屏</PresentationFormat>
  <Paragraphs>84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HarmonyOS Sans SC</vt:lpstr>
      <vt:lpstr>阿里巴巴普惠体 2 55 Regular</vt:lpstr>
      <vt:lpstr>阿里巴巴普惠体 2.0 115 Black</vt:lpstr>
      <vt:lpstr>等线</vt:lpstr>
      <vt:lpstr>黑体</vt:lpstr>
      <vt:lpstr>Arial</vt:lpstr>
      <vt:lpstr>Calibri</vt:lpstr>
      <vt:lpstr>51PPT模板网   www.51pptmoban.com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圆圈几何风商务蓝工作总结报告ppt模板</dc:title>
  <dc:creator>51PPT模板网</dc:creator>
  <cp:keywords>www.51pptmoban.com</cp:keywords>
  <dc:description>www.51pptmoban.com</dc:description>
  <cp:lastModifiedBy>LI Guangwei</cp:lastModifiedBy>
  <cp:revision>161</cp:revision>
  <dcterms:created xsi:type="dcterms:W3CDTF">2021-10-01T11:01:00Z</dcterms:created>
  <dcterms:modified xsi:type="dcterms:W3CDTF">2023-03-21T07:09:05Z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