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3" r:id="rId10"/>
    <p:sldId id="272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543" autoAdjust="0"/>
  </p:normalViewPr>
  <p:slideViewPr>
    <p:cSldViewPr snapToGrid="0">
      <p:cViewPr varScale="1">
        <p:scale>
          <a:sx n="56" d="100"/>
          <a:sy n="56" d="100"/>
        </p:scale>
        <p:origin x="384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FBFA-8C27-67DF-A710-D835A507A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BCDD1A-3DE4-B692-9DDF-DE5D1782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95E64-95F7-390F-6848-5FEB68DD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7E503-29BD-95A5-98C2-295D8BDC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B7AA7-73EA-6A0C-093D-E6CEDACC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1AFA-A8AA-1E1C-1AF0-8C0AC058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A2CA9-87B8-7C3A-8875-3DC160891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CC915-DD2C-97A9-CF00-FEC8E7F7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71296-73E8-8F72-28CA-442E6940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D0E6B-AC13-9694-3245-7740650A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3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A409D0-E0CF-0385-A7E2-556B1644F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07549-D742-12C0-9C72-C9B083635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FC776-9406-5A53-F8EC-95949589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A71C-7133-7326-D898-ABCB0E2B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7C7BD-D8A1-7244-B626-A5BFD7D9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7B7C2-F2D1-6B4E-3955-9D21FF9E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BC3CC-B70F-F59F-904B-D99C2B60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88043-8631-09E6-0B38-33F8D4BB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E4989-F9F9-1AD6-F391-0F615F1F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4495-D514-9DDE-C282-CEF1E208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6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E5825-E8F4-0B51-62A1-2540998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7DE97-30F5-C1A4-E272-ECCD0285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CDE92-96AE-0C99-373F-C2037DCB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CE11C-952C-FE49-9BF5-EDD65EC9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B574E-AC17-0202-F92F-596AC317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67C29-0932-4DE4-0851-758F865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5FA1A-4B8B-36E3-FD9A-474EBBA9B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EE246-FD46-15A8-DED8-1F9D1C3E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95867-E0B0-E150-5EC2-2F0C92B4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D2181-5C22-A6C3-3F3E-5E4E01DD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373C2-19A1-C70E-8D54-88E6EAAE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9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76C8C-5EDB-7FDF-1F0A-D257C22B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CA5F6-38EF-BC38-87B4-CAB8E492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5DFB9-3825-D12C-4166-50E3C186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7DE35-94E3-5A88-BBF5-22BC1FD8B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ADDC79-8281-E7CE-CF35-61FA37B75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DF23C4-9C62-776C-CD17-323264AC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90C51-849D-3A09-682B-3229233C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366869-3CA5-1660-E99F-102BD49E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92AEE-FFD9-D395-F2D4-704F54E0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7B5B3E-0429-9F0C-DA32-E87516D0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E0BE5C-C26F-6D04-E196-715D288F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DCC42-8C16-748A-E916-280C00F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3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37520A-F6C4-FF9A-CD05-F48D2E67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B6A8C-DBF8-78A3-7BCB-D4E2B182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3E9CF-E869-B491-7F5C-758C6808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655D9-0044-8C22-447C-CCEAB80A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19A87-9CCD-5C5E-3A0D-44830EE3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F1EAD-87A6-EACC-9232-9561C237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AD99F-3958-2EA9-AF40-A60C12E4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4EE4D-6A48-BA8C-0E36-5E8195C8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A605D-2FDF-BF9D-FB65-EF88EFA3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1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35F2-B25B-DCAE-87C5-654E8689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7FB5E-49FC-6751-41FE-F72C2361D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3B822-B3F6-C0D3-52E5-20AB560F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0A70D-88EC-05A6-E220-ACF2B416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2F53A-22CA-12C3-EC04-16108F0B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6FC86-15E4-BA7B-FFB1-D8FE85AD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5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25F96F-2C3D-45D2-314B-7CC42237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C9BEF-7F63-4273-72B6-E32AC693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41989-9A6D-6814-E38A-010981CF6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8020-6253-495E-BF00-041EBE1F89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E7FBF-DE83-80F3-A8A9-367888373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BC37C-26C7-1D7E-CC31-0A31AE881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B58A-FE0B-4508-B352-C5408FD7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6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A470573-4301-630A-6E7B-6F162B2AFC37}"/>
              </a:ext>
            </a:extLst>
          </p:cNvPr>
          <p:cNvSpPr/>
          <p:nvPr/>
        </p:nvSpPr>
        <p:spPr>
          <a:xfrm>
            <a:off x="1" y="6489577"/>
            <a:ext cx="12191998" cy="368423"/>
          </a:xfrm>
          <a:prstGeom prst="rect">
            <a:avLst/>
          </a:prstGeom>
          <a:gradFill>
            <a:gsLst>
              <a:gs pos="62000">
                <a:srgbClr val="E6ECF7"/>
              </a:gs>
              <a:gs pos="0">
                <a:srgbClr val="DAE3F3"/>
              </a:gs>
              <a:gs pos="89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CEC3EFC-7C27-33BC-6D27-DDDDC7D9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1" y="6028965"/>
            <a:ext cx="921224" cy="92122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A626CEFF-B26A-DBA7-2709-6D0B804525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8957" y="6028965"/>
            <a:ext cx="921224" cy="921224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F21E70-1FE0-1DA2-236F-85D0B705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893" y="6028965"/>
            <a:ext cx="921224" cy="92122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00A5BDD-AA90-EE32-0D8A-9805F92F59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4829" y="6028965"/>
            <a:ext cx="921224" cy="92122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68E8788-DCD5-1AF6-FEE9-8E70023F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765" y="6028965"/>
            <a:ext cx="921224" cy="921224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FA5FD9A-C5C3-A28B-DEA0-FAD4DBBDE9B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0774" y="5936775"/>
            <a:ext cx="921225" cy="9212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256E5D-AEF0-A39A-EED5-2068C36FA61E}"/>
              </a:ext>
            </a:extLst>
          </p:cNvPr>
          <p:cNvSpPr/>
          <p:nvPr/>
        </p:nvSpPr>
        <p:spPr>
          <a:xfrm>
            <a:off x="690689" y="831274"/>
            <a:ext cx="1081062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大型停车场控制</a:t>
            </a:r>
            <a:endParaRPr lang="en-US" altLang="zh-CN" sz="7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zh-CN" alt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系统设计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2C1301-2172-4FEC-DCA7-19C88B75459A}"/>
              </a:ext>
            </a:extLst>
          </p:cNvPr>
          <p:cNvSpPr/>
          <p:nvPr/>
        </p:nvSpPr>
        <p:spPr>
          <a:xfrm>
            <a:off x="5542002" y="4245201"/>
            <a:ext cx="1107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小组：</a:t>
            </a:r>
            <a:endParaRPr lang="en-US" altLang="zh-CN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zh-CN" altLang="en-US" sz="2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汇报</a:t>
            </a:r>
            <a:r>
              <a:rPr lang="zh-CN" alt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：</a:t>
            </a:r>
            <a:endParaRPr lang="zh-CN" alt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862F5A7-7C76-8CAB-0615-6AFC08E15978}"/>
              </a:ext>
            </a:extLst>
          </p:cNvPr>
          <p:cNvCxnSpPr>
            <a:cxnSpLocks/>
          </p:cNvCxnSpPr>
          <p:nvPr/>
        </p:nvCxnSpPr>
        <p:spPr>
          <a:xfrm>
            <a:off x="2068646" y="4027055"/>
            <a:ext cx="805470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3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3EBE81-3DC5-31D5-6551-4007C9CA6C2F}"/>
              </a:ext>
            </a:extLst>
          </p:cNvPr>
          <p:cNvGrpSpPr/>
          <p:nvPr/>
        </p:nvGrpSpPr>
        <p:grpSpPr>
          <a:xfrm>
            <a:off x="1" y="5936775"/>
            <a:ext cx="12191998" cy="1013414"/>
            <a:chOff x="1" y="5936775"/>
            <a:chExt cx="12191998" cy="101341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470573-4301-630A-6E7B-6F162B2AFC37}"/>
                </a:ext>
              </a:extLst>
            </p:cNvPr>
            <p:cNvSpPr/>
            <p:nvPr/>
          </p:nvSpPr>
          <p:spPr>
            <a:xfrm>
              <a:off x="1" y="6489577"/>
              <a:ext cx="12191998" cy="368423"/>
            </a:xfrm>
            <a:prstGeom prst="rect">
              <a:avLst/>
            </a:prstGeom>
            <a:gradFill>
              <a:gsLst>
                <a:gs pos="62000">
                  <a:srgbClr val="E6ECF7"/>
                </a:gs>
                <a:gs pos="0">
                  <a:srgbClr val="DAE3F3"/>
                </a:gs>
                <a:gs pos="89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3CEC3EFC-7C27-33BC-6D27-DDDDC7D9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21" y="6028965"/>
              <a:ext cx="921224" cy="92122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A626CEFF-B26A-DBA7-2709-6D0B80452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8957" y="6028965"/>
              <a:ext cx="921224" cy="921224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B2F21E70-1FE0-1DA2-236F-85D0B705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6893" y="6028965"/>
              <a:ext cx="921224" cy="92122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100A5BDD-AA90-EE32-0D8A-9805F92F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4829" y="6028965"/>
              <a:ext cx="921224" cy="921224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968E8788-DCD5-1AF6-FEE9-8E70023F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2765" y="6028965"/>
              <a:ext cx="921224" cy="921224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8FA5FD9A-C5C3-A28B-DEA0-FAD4DBBD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0774" y="5936775"/>
              <a:ext cx="921225" cy="921225"/>
            </a:xfrm>
            <a:prstGeom prst="rect">
              <a:avLst/>
            </a:prstGeom>
          </p:spPr>
        </p:pic>
      </p:grpSp>
      <p:pic>
        <p:nvPicPr>
          <p:cNvPr id="20" name="图形 19">
            <a:extLst>
              <a:ext uri="{FF2B5EF4-FFF2-40B4-BE49-F238E27FC236}">
                <a16:creationId xmlns:a16="http://schemas.microsoft.com/office/drawing/2014/main" id="{12D3CD02-0A65-E4CD-915F-C97EB6884C5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6366" y="2131197"/>
            <a:ext cx="731520" cy="736108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47276F42-D494-E5C0-AF59-E890F48D14D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4114" y="2131197"/>
            <a:ext cx="731520" cy="73152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25C1B120-6620-2BF3-C853-ECD97110778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5866" y="5292857"/>
            <a:ext cx="731520" cy="736108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8A65E841-7973-418A-D02F-6D6797CABEA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470" y="5292857"/>
            <a:ext cx="731520" cy="73152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8EBAF326-9C32-7DB2-DDDA-61EE87E9559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4813" y="116766"/>
            <a:ext cx="731520" cy="7361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CA4C9D-04C4-2D40-B3AD-A8DC38038557}"/>
              </a:ext>
            </a:extLst>
          </p:cNvPr>
          <p:cNvSpPr txBox="1"/>
          <p:nvPr/>
        </p:nvSpPr>
        <p:spPr>
          <a:xfrm>
            <a:off x="1274004" y="2312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C7F71A-3233-4433-C68B-1E4F7EE1BE7A}"/>
              </a:ext>
            </a:extLst>
          </p:cNvPr>
          <p:cNvSpPr txBox="1"/>
          <p:nvPr/>
        </p:nvSpPr>
        <p:spPr>
          <a:xfrm>
            <a:off x="2678738" y="54808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347E42-5C9F-D13C-53BC-E59F986ED3FE}"/>
              </a:ext>
            </a:extLst>
          </p:cNvPr>
          <p:cNvSpPr txBox="1"/>
          <p:nvPr/>
        </p:nvSpPr>
        <p:spPr>
          <a:xfrm>
            <a:off x="4847262" y="2071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8EF8D-7F16-8776-9FF3-9B6C07152CAC}"/>
              </a:ext>
            </a:extLst>
          </p:cNvPr>
          <p:cNvSpPr txBox="1"/>
          <p:nvPr/>
        </p:nvSpPr>
        <p:spPr>
          <a:xfrm>
            <a:off x="8791590" y="54808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B914F3-0907-B0A5-348D-155D988C05D6}"/>
              </a:ext>
            </a:extLst>
          </p:cNvPr>
          <p:cNvSpPr txBox="1"/>
          <p:nvPr/>
        </p:nvSpPr>
        <p:spPr>
          <a:xfrm>
            <a:off x="10227013" y="2312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20A820-6E71-D313-F57B-E20ED1C8BA89}"/>
              </a:ext>
            </a:extLst>
          </p:cNvPr>
          <p:cNvSpPr txBox="1"/>
          <p:nvPr/>
        </p:nvSpPr>
        <p:spPr>
          <a:xfrm>
            <a:off x="5289532" y="855930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9026CF-5E6A-1F12-6EC3-E755CFFACF42}"/>
              </a:ext>
            </a:extLst>
          </p:cNvPr>
          <p:cNvSpPr txBox="1"/>
          <p:nvPr/>
        </p:nvSpPr>
        <p:spPr>
          <a:xfrm>
            <a:off x="1772475" y="2888199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7BCA75-3F0F-4437-3386-138D33DECE3A}"/>
              </a:ext>
            </a:extLst>
          </p:cNvPr>
          <p:cNvSpPr txBox="1"/>
          <p:nvPr/>
        </p:nvSpPr>
        <p:spPr>
          <a:xfrm>
            <a:off x="8804734" y="2883963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BC4477-6DDC-6405-BBB1-FD036B089191}"/>
              </a:ext>
            </a:extLst>
          </p:cNvPr>
          <p:cNvSpPr txBox="1"/>
          <p:nvPr/>
        </p:nvSpPr>
        <p:spPr>
          <a:xfrm>
            <a:off x="3188586" y="4917150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4D988A-77FD-00A1-4CDF-16D87CC764CA}"/>
              </a:ext>
            </a:extLst>
          </p:cNvPr>
          <p:cNvSpPr txBox="1"/>
          <p:nvPr/>
        </p:nvSpPr>
        <p:spPr>
          <a:xfrm>
            <a:off x="7384837" y="4918434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718B0809-A39D-721F-1296-B845FBF4EC6B}"/>
              </a:ext>
            </a:extLst>
          </p:cNvPr>
          <p:cNvSpPr/>
          <p:nvPr/>
        </p:nvSpPr>
        <p:spPr>
          <a:xfrm rot="3627850">
            <a:off x="3888828" y="284779"/>
            <a:ext cx="301840" cy="2327975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1EFCF5C-386B-C756-B333-05049E9F6C54}"/>
              </a:ext>
            </a:extLst>
          </p:cNvPr>
          <p:cNvSpPr/>
          <p:nvPr/>
        </p:nvSpPr>
        <p:spPr>
          <a:xfrm rot="16200000">
            <a:off x="6020237" y="4118193"/>
            <a:ext cx="301840" cy="3140342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6DA83D0D-A791-937E-2082-4640E1376D39}"/>
              </a:ext>
            </a:extLst>
          </p:cNvPr>
          <p:cNvSpPr/>
          <p:nvPr/>
        </p:nvSpPr>
        <p:spPr>
          <a:xfrm rot="7337632">
            <a:off x="7936935" y="284778"/>
            <a:ext cx="301840" cy="2327975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F5351972-910F-3BBF-069C-8AD5B915AB06}"/>
              </a:ext>
            </a:extLst>
          </p:cNvPr>
          <p:cNvSpPr/>
          <p:nvPr/>
        </p:nvSpPr>
        <p:spPr>
          <a:xfrm rot="12518762">
            <a:off x="9098356" y="3250921"/>
            <a:ext cx="301840" cy="1693730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C84608E6-8E31-43FC-E9F9-2DF6C9C10885}"/>
              </a:ext>
            </a:extLst>
          </p:cNvPr>
          <p:cNvSpPr/>
          <p:nvPr/>
        </p:nvSpPr>
        <p:spPr>
          <a:xfrm rot="19866297">
            <a:off x="2788895" y="3290825"/>
            <a:ext cx="301840" cy="1693730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表格 43">
            <a:extLst>
              <a:ext uri="{FF2B5EF4-FFF2-40B4-BE49-F238E27FC236}">
                <a16:creationId xmlns:a16="http://schemas.microsoft.com/office/drawing/2014/main" id="{5B498C4E-1193-1126-FBF8-BDF61710B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13660"/>
              </p:ext>
            </p:extLst>
          </p:nvPr>
        </p:nvGraphicFramePr>
        <p:xfrm>
          <a:off x="668774" y="1798868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9A982399-1940-680C-9323-DB38D24D1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92042"/>
              </p:ext>
            </p:extLst>
          </p:nvPr>
        </p:nvGraphicFramePr>
        <p:xfrm>
          <a:off x="2058132" y="4647164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graphicFrame>
        <p:nvGraphicFramePr>
          <p:cNvPr id="45" name="表格 43">
            <a:extLst>
              <a:ext uri="{FF2B5EF4-FFF2-40B4-BE49-F238E27FC236}">
                <a16:creationId xmlns:a16="http://schemas.microsoft.com/office/drawing/2014/main" id="{285D2BD3-7893-81A5-272A-A45D138D8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68960"/>
              </p:ext>
            </p:extLst>
          </p:nvPr>
        </p:nvGraphicFramePr>
        <p:xfrm>
          <a:off x="9612126" y="4631795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graphicFrame>
        <p:nvGraphicFramePr>
          <p:cNvPr id="47" name="表格 43">
            <a:extLst>
              <a:ext uri="{FF2B5EF4-FFF2-40B4-BE49-F238E27FC236}">
                <a16:creationId xmlns:a16="http://schemas.microsoft.com/office/drawing/2014/main" id="{45DFF12B-FE0F-F0AB-6B91-F213F19AF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43720"/>
              </p:ext>
            </p:extLst>
          </p:nvPr>
        </p:nvGraphicFramePr>
        <p:xfrm>
          <a:off x="11048838" y="1763083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graphicFrame>
        <p:nvGraphicFramePr>
          <p:cNvPr id="49" name="表格 43">
            <a:extLst>
              <a:ext uri="{FF2B5EF4-FFF2-40B4-BE49-F238E27FC236}">
                <a16:creationId xmlns:a16="http://schemas.microsoft.com/office/drawing/2014/main" id="{125A4821-AA82-D744-79F7-30C3496C4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48525"/>
              </p:ext>
            </p:extLst>
          </p:nvPr>
        </p:nvGraphicFramePr>
        <p:xfrm>
          <a:off x="5784307" y="1318135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pic>
        <p:nvPicPr>
          <p:cNvPr id="51" name="图形 50">
            <a:extLst>
              <a:ext uri="{FF2B5EF4-FFF2-40B4-BE49-F238E27FC236}">
                <a16:creationId xmlns:a16="http://schemas.microsoft.com/office/drawing/2014/main" id="{62F5FA3E-8AB8-862F-C6C4-3880BAEFB5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4" y="2514658"/>
            <a:ext cx="665977" cy="665977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9B54AA1A-4B5C-F0B9-1263-3FF9BCB43A5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3888" y="1287284"/>
            <a:ext cx="511584" cy="511584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479B6D43-EEA9-6F13-107A-573F18DA46EC}"/>
              </a:ext>
            </a:extLst>
          </p:cNvPr>
          <p:cNvSpPr txBox="1"/>
          <p:nvPr/>
        </p:nvSpPr>
        <p:spPr>
          <a:xfrm>
            <a:off x="7667825" y="4838219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b="1" dirty="0">
                <a:solidFill>
                  <a:srgbClr val="C00000"/>
                </a:solidFill>
              </a:rPr>
              <a:t>×</a:t>
            </a:r>
            <a:endParaRPr lang="zh-CN" altLang="en-US" sz="10000" b="1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8713244-3BE3-36E4-933C-BD06735D0C27}"/>
              </a:ext>
            </a:extLst>
          </p:cNvPr>
          <p:cNvSpPr txBox="1"/>
          <p:nvPr/>
        </p:nvSpPr>
        <p:spPr>
          <a:xfrm>
            <a:off x="2126652" y="4572154"/>
            <a:ext cx="44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×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8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18829 0.147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29 0.14745 L -0.12409 0.450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15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09 0.45046 L 0.22291 0.45324 L -0.12409 0.45046 Z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09 0.45047 L 0.27721 0.1409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5" y="-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1 0.14098 L 0.0957 0.0030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-69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301 L -0.18829 0.1474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8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3EBE81-3DC5-31D5-6551-4007C9CA6C2F}"/>
              </a:ext>
            </a:extLst>
          </p:cNvPr>
          <p:cNvGrpSpPr/>
          <p:nvPr/>
        </p:nvGrpSpPr>
        <p:grpSpPr>
          <a:xfrm>
            <a:off x="1" y="5936775"/>
            <a:ext cx="12191998" cy="1013414"/>
            <a:chOff x="1" y="5936775"/>
            <a:chExt cx="12191998" cy="101341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470573-4301-630A-6E7B-6F162B2AFC37}"/>
                </a:ext>
              </a:extLst>
            </p:cNvPr>
            <p:cNvSpPr/>
            <p:nvPr/>
          </p:nvSpPr>
          <p:spPr>
            <a:xfrm>
              <a:off x="1" y="6489577"/>
              <a:ext cx="12191998" cy="368423"/>
            </a:xfrm>
            <a:prstGeom prst="rect">
              <a:avLst/>
            </a:prstGeom>
            <a:gradFill>
              <a:gsLst>
                <a:gs pos="62000">
                  <a:srgbClr val="E6ECF7"/>
                </a:gs>
                <a:gs pos="0">
                  <a:srgbClr val="DAE3F3"/>
                </a:gs>
                <a:gs pos="89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3CEC3EFC-7C27-33BC-6D27-DDDDC7D9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21" y="6028965"/>
              <a:ext cx="921224" cy="92122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A626CEFF-B26A-DBA7-2709-6D0B80452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8957" y="6028965"/>
              <a:ext cx="921224" cy="921224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B2F21E70-1FE0-1DA2-236F-85D0B705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6893" y="6028965"/>
              <a:ext cx="921224" cy="92122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100A5BDD-AA90-EE32-0D8A-9805F92F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4829" y="6028965"/>
              <a:ext cx="921224" cy="921224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968E8788-DCD5-1AF6-FEE9-8E70023F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2765" y="6028965"/>
              <a:ext cx="921224" cy="921224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8FA5FD9A-C5C3-A28B-DEA0-FAD4DBBD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0774" y="5936775"/>
              <a:ext cx="921225" cy="921225"/>
            </a:xfrm>
            <a:prstGeom prst="rect">
              <a:avLst/>
            </a:prstGeom>
          </p:spPr>
        </p:pic>
      </p:grpSp>
      <p:pic>
        <p:nvPicPr>
          <p:cNvPr id="20" name="图形 19">
            <a:extLst>
              <a:ext uri="{FF2B5EF4-FFF2-40B4-BE49-F238E27FC236}">
                <a16:creationId xmlns:a16="http://schemas.microsoft.com/office/drawing/2014/main" id="{12D3CD02-0A65-E4CD-915F-C97EB6884C5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6366" y="2131197"/>
            <a:ext cx="731520" cy="736108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47276F42-D494-E5C0-AF59-E890F48D14D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4114" y="2131197"/>
            <a:ext cx="731520" cy="73152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25C1B120-6620-2BF3-C853-ECD97110778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5866" y="5292857"/>
            <a:ext cx="731520" cy="736108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8A65E841-7973-418A-D02F-6D6797CABEA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470" y="5292857"/>
            <a:ext cx="731520" cy="73152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8EBAF326-9C32-7DB2-DDDA-61EE87E9559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4813" y="116766"/>
            <a:ext cx="731520" cy="7361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CA4C9D-04C4-2D40-B3AD-A8DC38038557}"/>
              </a:ext>
            </a:extLst>
          </p:cNvPr>
          <p:cNvSpPr txBox="1"/>
          <p:nvPr/>
        </p:nvSpPr>
        <p:spPr>
          <a:xfrm>
            <a:off x="1274004" y="2312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C7F71A-3233-4433-C68B-1E4F7EE1BE7A}"/>
              </a:ext>
            </a:extLst>
          </p:cNvPr>
          <p:cNvSpPr txBox="1"/>
          <p:nvPr/>
        </p:nvSpPr>
        <p:spPr>
          <a:xfrm>
            <a:off x="2678738" y="54808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347E42-5C9F-D13C-53BC-E59F986ED3FE}"/>
              </a:ext>
            </a:extLst>
          </p:cNvPr>
          <p:cNvSpPr txBox="1"/>
          <p:nvPr/>
        </p:nvSpPr>
        <p:spPr>
          <a:xfrm>
            <a:off x="4847262" y="2071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8EF8D-7F16-8776-9FF3-9B6C07152CAC}"/>
              </a:ext>
            </a:extLst>
          </p:cNvPr>
          <p:cNvSpPr txBox="1"/>
          <p:nvPr/>
        </p:nvSpPr>
        <p:spPr>
          <a:xfrm>
            <a:off x="8791590" y="54808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B914F3-0907-B0A5-348D-155D988C05D6}"/>
              </a:ext>
            </a:extLst>
          </p:cNvPr>
          <p:cNvSpPr txBox="1"/>
          <p:nvPr/>
        </p:nvSpPr>
        <p:spPr>
          <a:xfrm>
            <a:off x="10227013" y="2312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20A820-6E71-D313-F57B-E20ED1C8BA89}"/>
              </a:ext>
            </a:extLst>
          </p:cNvPr>
          <p:cNvSpPr txBox="1"/>
          <p:nvPr/>
        </p:nvSpPr>
        <p:spPr>
          <a:xfrm>
            <a:off x="5289533" y="855930"/>
            <a:ext cx="1775598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m-1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9026CF-5E6A-1F12-6EC3-E755CFFACF42}"/>
              </a:ext>
            </a:extLst>
          </p:cNvPr>
          <p:cNvSpPr txBox="1"/>
          <p:nvPr/>
        </p:nvSpPr>
        <p:spPr>
          <a:xfrm>
            <a:off x="1772475" y="2888199"/>
            <a:ext cx="1774289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m-1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7BCA75-3F0F-4437-3386-138D33DECE3A}"/>
              </a:ext>
            </a:extLst>
          </p:cNvPr>
          <p:cNvSpPr txBox="1"/>
          <p:nvPr/>
        </p:nvSpPr>
        <p:spPr>
          <a:xfrm>
            <a:off x="8804734" y="2883963"/>
            <a:ext cx="1774289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m-1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BC4477-6DDC-6405-BBB1-FD036B089191}"/>
              </a:ext>
            </a:extLst>
          </p:cNvPr>
          <p:cNvSpPr txBox="1"/>
          <p:nvPr/>
        </p:nvSpPr>
        <p:spPr>
          <a:xfrm>
            <a:off x="3188586" y="4917150"/>
            <a:ext cx="1774289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m-1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4D988A-77FD-00A1-4CDF-16D87CC764CA}"/>
              </a:ext>
            </a:extLst>
          </p:cNvPr>
          <p:cNvSpPr txBox="1"/>
          <p:nvPr/>
        </p:nvSpPr>
        <p:spPr>
          <a:xfrm>
            <a:off x="7384837" y="4918434"/>
            <a:ext cx="1767590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m-1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718B0809-A39D-721F-1296-B845FBF4EC6B}"/>
              </a:ext>
            </a:extLst>
          </p:cNvPr>
          <p:cNvSpPr/>
          <p:nvPr/>
        </p:nvSpPr>
        <p:spPr>
          <a:xfrm rot="3627850">
            <a:off x="3888828" y="284779"/>
            <a:ext cx="301840" cy="2327975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1EFCF5C-386B-C756-B333-05049E9F6C54}"/>
              </a:ext>
            </a:extLst>
          </p:cNvPr>
          <p:cNvSpPr/>
          <p:nvPr/>
        </p:nvSpPr>
        <p:spPr>
          <a:xfrm rot="16200000">
            <a:off x="6020237" y="4118193"/>
            <a:ext cx="301840" cy="3140342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6DA83D0D-A791-937E-2082-4640E1376D39}"/>
              </a:ext>
            </a:extLst>
          </p:cNvPr>
          <p:cNvSpPr/>
          <p:nvPr/>
        </p:nvSpPr>
        <p:spPr>
          <a:xfrm rot="7337632">
            <a:off x="7936935" y="284778"/>
            <a:ext cx="301840" cy="2327975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F5351972-910F-3BBF-069C-8AD5B915AB06}"/>
              </a:ext>
            </a:extLst>
          </p:cNvPr>
          <p:cNvSpPr/>
          <p:nvPr/>
        </p:nvSpPr>
        <p:spPr>
          <a:xfrm rot="12518762">
            <a:off x="9098356" y="3250921"/>
            <a:ext cx="301840" cy="1693730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C84608E6-8E31-43FC-E9F9-2DF6C9C10885}"/>
              </a:ext>
            </a:extLst>
          </p:cNvPr>
          <p:cNvSpPr/>
          <p:nvPr/>
        </p:nvSpPr>
        <p:spPr>
          <a:xfrm rot="19866297">
            <a:off x="2788895" y="3290825"/>
            <a:ext cx="301840" cy="1693730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表格 43">
            <a:extLst>
              <a:ext uri="{FF2B5EF4-FFF2-40B4-BE49-F238E27FC236}">
                <a16:creationId xmlns:a16="http://schemas.microsoft.com/office/drawing/2014/main" id="{5B498C4E-1193-1126-FBF8-BDF61710BCC5}"/>
              </a:ext>
            </a:extLst>
          </p:cNvPr>
          <p:cNvGraphicFramePr>
            <a:graphicFrameLocks noGrp="1"/>
          </p:cNvGraphicFramePr>
          <p:nvPr/>
        </p:nvGraphicFramePr>
        <p:xfrm>
          <a:off x="668774" y="1798868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9A982399-1940-680C-9323-DB38D24D12E9}"/>
              </a:ext>
            </a:extLst>
          </p:cNvPr>
          <p:cNvGraphicFramePr>
            <a:graphicFrameLocks noGrp="1"/>
          </p:cNvGraphicFramePr>
          <p:nvPr/>
        </p:nvGraphicFramePr>
        <p:xfrm>
          <a:off x="2058132" y="4647164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graphicFrame>
        <p:nvGraphicFramePr>
          <p:cNvPr id="45" name="表格 43">
            <a:extLst>
              <a:ext uri="{FF2B5EF4-FFF2-40B4-BE49-F238E27FC236}">
                <a16:creationId xmlns:a16="http://schemas.microsoft.com/office/drawing/2014/main" id="{285D2BD3-7893-81A5-272A-A45D138D814F}"/>
              </a:ext>
            </a:extLst>
          </p:cNvPr>
          <p:cNvGraphicFramePr>
            <a:graphicFrameLocks noGrp="1"/>
          </p:cNvGraphicFramePr>
          <p:nvPr/>
        </p:nvGraphicFramePr>
        <p:xfrm>
          <a:off x="9612126" y="4631795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graphicFrame>
        <p:nvGraphicFramePr>
          <p:cNvPr id="47" name="表格 43">
            <a:extLst>
              <a:ext uri="{FF2B5EF4-FFF2-40B4-BE49-F238E27FC236}">
                <a16:creationId xmlns:a16="http://schemas.microsoft.com/office/drawing/2014/main" id="{45DFF12B-FE0F-F0AB-6B91-F213F19AF07A}"/>
              </a:ext>
            </a:extLst>
          </p:cNvPr>
          <p:cNvGraphicFramePr>
            <a:graphicFrameLocks noGrp="1"/>
          </p:cNvGraphicFramePr>
          <p:nvPr/>
        </p:nvGraphicFramePr>
        <p:xfrm>
          <a:off x="11048838" y="1763083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graphicFrame>
        <p:nvGraphicFramePr>
          <p:cNvPr id="49" name="表格 43">
            <a:extLst>
              <a:ext uri="{FF2B5EF4-FFF2-40B4-BE49-F238E27FC236}">
                <a16:creationId xmlns:a16="http://schemas.microsoft.com/office/drawing/2014/main" id="{125A4821-AA82-D744-79F7-30C3496C4D1B}"/>
              </a:ext>
            </a:extLst>
          </p:cNvPr>
          <p:cNvGraphicFramePr>
            <a:graphicFrameLocks noGrp="1"/>
          </p:cNvGraphicFramePr>
          <p:nvPr/>
        </p:nvGraphicFramePr>
        <p:xfrm>
          <a:off x="5784307" y="1318135"/>
          <a:ext cx="578035" cy="148336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5022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377"/>
                  </a:ext>
                </a:extLst>
              </a:tr>
            </a:tbl>
          </a:graphicData>
        </a:graphic>
      </p:graphicFrame>
      <p:pic>
        <p:nvPicPr>
          <p:cNvPr id="51" name="图形 50">
            <a:extLst>
              <a:ext uri="{FF2B5EF4-FFF2-40B4-BE49-F238E27FC236}">
                <a16:creationId xmlns:a16="http://schemas.microsoft.com/office/drawing/2014/main" id="{62F5FA3E-8AB8-862F-C6C4-3880BAEFB5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4" y="2514658"/>
            <a:ext cx="665977" cy="665977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9B54AA1A-4B5C-F0B9-1263-3FF9BCB43A5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9574" y="2297977"/>
            <a:ext cx="511584" cy="511584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479B6D43-EEA9-6F13-107A-573F18DA46EC}"/>
              </a:ext>
            </a:extLst>
          </p:cNvPr>
          <p:cNvSpPr txBox="1"/>
          <p:nvPr/>
        </p:nvSpPr>
        <p:spPr>
          <a:xfrm>
            <a:off x="7667825" y="4838219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b="1" dirty="0">
                <a:solidFill>
                  <a:srgbClr val="C00000"/>
                </a:solidFill>
              </a:rPr>
              <a:t>×</a:t>
            </a:r>
            <a:endParaRPr lang="zh-CN" altLang="en-US" sz="10000" b="1" dirty="0">
              <a:solidFill>
                <a:srgbClr val="C0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98E1736-E26D-FA2D-C232-C15BE23B1800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3546764" y="3072865"/>
            <a:ext cx="528967" cy="1844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F1492F-3844-AF03-01BD-C66A96839FA7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3546764" y="1040596"/>
            <a:ext cx="1742769" cy="203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D19EE00-9128-08E8-D72E-83D625214AC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546764" y="3068629"/>
            <a:ext cx="5257970" cy="4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A395669-77E2-DBF2-4934-465EC22A8F41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3546764" y="3072865"/>
            <a:ext cx="3838073" cy="2030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3EBE81-3DC5-31D5-6551-4007C9CA6C2F}"/>
              </a:ext>
            </a:extLst>
          </p:cNvPr>
          <p:cNvGrpSpPr/>
          <p:nvPr/>
        </p:nvGrpSpPr>
        <p:grpSpPr>
          <a:xfrm>
            <a:off x="1" y="5936775"/>
            <a:ext cx="12191998" cy="1013414"/>
            <a:chOff x="1" y="5936775"/>
            <a:chExt cx="12191998" cy="101341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470573-4301-630A-6E7B-6F162B2AFC37}"/>
                </a:ext>
              </a:extLst>
            </p:cNvPr>
            <p:cNvSpPr/>
            <p:nvPr/>
          </p:nvSpPr>
          <p:spPr>
            <a:xfrm>
              <a:off x="1" y="6489577"/>
              <a:ext cx="12191998" cy="368423"/>
            </a:xfrm>
            <a:prstGeom prst="rect">
              <a:avLst/>
            </a:prstGeom>
            <a:gradFill>
              <a:gsLst>
                <a:gs pos="62000">
                  <a:srgbClr val="E6ECF7"/>
                </a:gs>
                <a:gs pos="0">
                  <a:srgbClr val="DAE3F3"/>
                </a:gs>
                <a:gs pos="89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3CEC3EFC-7C27-33BC-6D27-DDDDC7D9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21" y="6028965"/>
              <a:ext cx="921224" cy="92122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A626CEFF-B26A-DBA7-2709-6D0B80452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8957" y="6028965"/>
              <a:ext cx="921224" cy="921224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B2F21E70-1FE0-1DA2-236F-85D0B705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6893" y="6028965"/>
              <a:ext cx="921224" cy="92122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100A5BDD-AA90-EE32-0D8A-9805F92F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4829" y="6028965"/>
              <a:ext cx="921224" cy="921224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968E8788-DCD5-1AF6-FEE9-8E70023F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2765" y="6028965"/>
              <a:ext cx="921224" cy="921224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8FA5FD9A-C5C3-A28B-DEA0-FAD4DBBD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0774" y="5936775"/>
              <a:ext cx="921225" cy="921225"/>
            </a:xfrm>
            <a:prstGeom prst="rect">
              <a:avLst/>
            </a:prstGeom>
          </p:spPr>
        </p:pic>
      </p:grpSp>
      <p:pic>
        <p:nvPicPr>
          <p:cNvPr id="20" name="图形 19">
            <a:extLst>
              <a:ext uri="{FF2B5EF4-FFF2-40B4-BE49-F238E27FC236}">
                <a16:creationId xmlns:a16="http://schemas.microsoft.com/office/drawing/2014/main" id="{12D3CD02-0A65-E4CD-915F-C97EB6884C5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6366" y="2131197"/>
            <a:ext cx="731520" cy="736108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47276F42-D494-E5C0-AF59-E890F48D14D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4114" y="2131197"/>
            <a:ext cx="731520" cy="73152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25C1B120-6620-2BF3-C853-ECD97110778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5866" y="5292857"/>
            <a:ext cx="731520" cy="736108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8A65E841-7973-418A-D02F-6D6797CABEA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470" y="5292857"/>
            <a:ext cx="731520" cy="73152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8EBAF326-9C32-7DB2-DDDA-61EE87E9559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4813" y="116766"/>
            <a:ext cx="731520" cy="736108"/>
          </a:xfrm>
          <a:prstGeom prst="rect">
            <a:avLst/>
          </a:prstGeom>
        </p:spPr>
      </p:pic>
      <p:graphicFrame>
        <p:nvGraphicFramePr>
          <p:cNvPr id="66" name="表格 10">
            <a:extLst>
              <a:ext uri="{FF2B5EF4-FFF2-40B4-BE49-F238E27FC236}">
                <a16:creationId xmlns:a16="http://schemas.microsoft.com/office/drawing/2014/main" id="{2A218CBB-FD5F-D642-9C22-97307CD59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50582"/>
              </p:ext>
            </p:extLst>
          </p:nvPr>
        </p:nvGraphicFramePr>
        <p:xfrm>
          <a:off x="4516970" y="1869004"/>
          <a:ext cx="3158059" cy="84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92">
                  <a:extLst>
                    <a:ext uri="{9D8B030D-6E8A-4147-A177-3AD203B41FA5}">
                      <a16:colId xmlns:a16="http://schemas.microsoft.com/office/drawing/2014/main" val="1565473891"/>
                    </a:ext>
                  </a:extLst>
                </a:gridCol>
                <a:gridCol w="287097">
                  <a:extLst>
                    <a:ext uri="{9D8B030D-6E8A-4147-A177-3AD203B41FA5}">
                      <a16:colId xmlns:a16="http://schemas.microsoft.com/office/drawing/2014/main" val="3983051254"/>
                    </a:ext>
                  </a:extLst>
                </a:gridCol>
                <a:gridCol w="574192">
                  <a:extLst>
                    <a:ext uri="{9D8B030D-6E8A-4147-A177-3AD203B41FA5}">
                      <a16:colId xmlns:a16="http://schemas.microsoft.com/office/drawing/2014/main" val="1193615181"/>
                    </a:ext>
                  </a:extLst>
                </a:gridCol>
                <a:gridCol w="287097">
                  <a:extLst>
                    <a:ext uri="{9D8B030D-6E8A-4147-A177-3AD203B41FA5}">
                      <a16:colId xmlns:a16="http://schemas.microsoft.com/office/drawing/2014/main" val="4122724660"/>
                    </a:ext>
                  </a:extLst>
                </a:gridCol>
                <a:gridCol w="574192">
                  <a:extLst>
                    <a:ext uri="{9D8B030D-6E8A-4147-A177-3AD203B41FA5}">
                      <a16:colId xmlns:a16="http://schemas.microsoft.com/office/drawing/2014/main" val="2027960629"/>
                    </a:ext>
                  </a:extLst>
                </a:gridCol>
                <a:gridCol w="287097">
                  <a:extLst>
                    <a:ext uri="{9D8B030D-6E8A-4147-A177-3AD203B41FA5}">
                      <a16:colId xmlns:a16="http://schemas.microsoft.com/office/drawing/2014/main" val="353969580"/>
                    </a:ext>
                  </a:extLst>
                </a:gridCol>
                <a:gridCol w="574192">
                  <a:extLst>
                    <a:ext uri="{9D8B030D-6E8A-4147-A177-3AD203B41FA5}">
                      <a16:colId xmlns:a16="http://schemas.microsoft.com/office/drawing/2014/main" val="1218513457"/>
                    </a:ext>
                  </a:extLst>
                </a:gridCol>
              </a:tblGrid>
              <a:tr h="8464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1696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9CDE4533-5AFA-2CC3-EB24-E9305DBD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2679"/>
              </p:ext>
            </p:extLst>
          </p:nvPr>
        </p:nvGraphicFramePr>
        <p:xfrm>
          <a:off x="4516970" y="4114780"/>
          <a:ext cx="3158059" cy="84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92">
                  <a:extLst>
                    <a:ext uri="{9D8B030D-6E8A-4147-A177-3AD203B41FA5}">
                      <a16:colId xmlns:a16="http://schemas.microsoft.com/office/drawing/2014/main" val="1565473891"/>
                    </a:ext>
                  </a:extLst>
                </a:gridCol>
                <a:gridCol w="287097">
                  <a:extLst>
                    <a:ext uri="{9D8B030D-6E8A-4147-A177-3AD203B41FA5}">
                      <a16:colId xmlns:a16="http://schemas.microsoft.com/office/drawing/2014/main" val="3983051254"/>
                    </a:ext>
                  </a:extLst>
                </a:gridCol>
                <a:gridCol w="574192">
                  <a:extLst>
                    <a:ext uri="{9D8B030D-6E8A-4147-A177-3AD203B41FA5}">
                      <a16:colId xmlns:a16="http://schemas.microsoft.com/office/drawing/2014/main" val="1193615181"/>
                    </a:ext>
                  </a:extLst>
                </a:gridCol>
                <a:gridCol w="287097">
                  <a:extLst>
                    <a:ext uri="{9D8B030D-6E8A-4147-A177-3AD203B41FA5}">
                      <a16:colId xmlns:a16="http://schemas.microsoft.com/office/drawing/2014/main" val="4122724660"/>
                    </a:ext>
                  </a:extLst>
                </a:gridCol>
                <a:gridCol w="574192">
                  <a:extLst>
                    <a:ext uri="{9D8B030D-6E8A-4147-A177-3AD203B41FA5}">
                      <a16:colId xmlns:a16="http://schemas.microsoft.com/office/drawing/2014/main" val="2027960629"/>
                    </a:ext>
                  </a:extLst>
                </a:gridCol>
                <a:gridCol w="287097">
                  <a:extLst>
                    <a:ext uri="{9D8B030D-6E8A-4147-A177-3AD203B41FA5}">
                      <a16:colId xmlns:a16="http://schemas.microsoft.com/office/drawing/2014/main" val="353969580"/>
                    </a:ext>
                  </a:extLst>
                </a:gridCol>
                <a:gridCol w="574192">
                  <a:extLst>
                    <a:ext uri="{9D8B030D-6E8A-4147-A177-3AD203B41FA5}">
                      <a16:colId xmlns:a16="http://schemas.microsoft.com/office/drawing/2014/main" val="1218513457"/>
                    </a:ext>
                  </a:extLst>
                </a:gridCol>
              </a:tblGrid>
              <a:tr h="8464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1696"/>
                  </a:ext>
                </a:extLst>
              </a:tr>
            </a:tbl>
          </a:graphicData>
        </a:graphic>
      </p:graphicFrame>
      <p:graphicFrame>
        <p:nvGraphicFramePr>
          <p:cNvPr id="68" name="表格 10">
            <a:extLst>
              <a:ext uri="{FF2B5EF4-FFF2-40B4-BE49-F238E27FC236}">
                <a16:creationId xmlns:a16="http://schemas.microsoft.com/office/drawing/2014/main" id="{B41FFB23-01AC-76A2-9C95-996285AA8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5540"/>
              </p:ext>
            </p:extLst>
          </p:nvPr>
        </p:nvGraphicFramePr>
        <p:xfrm>
          <a:off x="4516970" y="2991892"/>
          <a:ext cx="3158059" cy="84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92">
                  <a:extLst>
                    <a:ext uri="{9D8B030D-6E8A-4147-A177-3AD203B41FA5}">
                      <a16:colId xmlns:a16="http://schemas.microsoft.com/office/drawing/2014/main" val="1565473891"/>
                    </a:ext>
                  </a:extLst>
                </a:gridCol>
                <a:gridCol w="287097">
                  <a:extLst>
                    <a:ext uri="{9D8B030D-6E8A-4147-A177-3AD203B41FA5}">
                      <a16:colId xmlns:a16="http://schemas.microsoft.com/office/drawing/2014/main" val="3983051254"/>
                    </a:ext>
                  </a:extLst>
                </a:gridCol>
                <a:gridCol w="574192">
                  <a:extLst>
                    <a:ext uri="{9D8B030D-6E8A-4147-A177-3AD203B41FA5}">
                      <a16:colId xmlns:a16="http://schemas.microsoft.com/office/drawing/2014/main" val="1193615181"/>
                    </a:ext>
                  </a:extLst>
                </a:gridCol>
                <a:gridCol w="287097">
                  <a:extLst>
                    <a:ext uri="{9D8B030D-6E8A-4147-A177-3AD203B41FA5}">
                      <a16:colId xmlns:a16="http://schemas.microsoft.com/office/drawing/2014/main" val="4122724660"/>
                    </a:ext>
                  </a:extLst>
                </a:gridCol>
                <a:gridCol w="574192">
                  <a:extLst>
                    <a:ext uri="{9D8B030D-6E8A-4147-A177-3AD203B41FA5}">
                      <a16:colId xmlns:a16="http://schemas.microsoft.com/office/drawing/2014/main" val="2027960629"/>
                    </a:ext>
                  </a:extLst>
                </a:gridCol>
                <a:gridCol w="287097">
                  <a:extLst>
                    <a:ext uri="{9D8B030D-6E8A-4147-A177-3AD203B41FA5}">
                      <a16:colId xmlns:a16="http://schemas.microsoft.com/office/drawing/2014/main" val="353969580"/>
                    </a:ext>
                  </a:extLst>
                </a:gridCol>
                <a:gridCol w="574192">
                  <a:extLst>
                    <a:ext uri="{9D8B030D-6E8A-4147-A177-3AD203B41FA5}">
                      <a16:colId xmlns:a16="http://schemas.microsoft.com/office/drawing/2014/main" val="1218513457"/>
                    </a:ext>
                  </a:extLst>
                </a:gridCol>
              </a:tblGrid>
              <a:tr h="8464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1696"/>
                  </a:ext>
                </a:extLst>
              </a:tr>
            </a:tbl>
          </a:graphicData>
        </a:graphic>
      </p:graphicFrame>
      <p:sp>
        <p:nvSpPr>
          <p:cNvPr id="72" name="文本框 71">
            <a:extLst>
              <a:ext uri="{FF2B5EF4-FFF2-40B4-BE49-F238E27FC236}">
                <a16:creationId xmlns:a16="http://schemas.microsoft.com/office/drawing/2014/main" id="{22E2C738-3A8E-1DA8-EC99-7D1E2D944915}"/>
              </a:ext>
            </a:extLst>
          </p:cNvPr>
          <p:cNvSpPr txBox="1"/>
          <p:nvPr/>
        </p:nvSpPr>
        <p:spPr>
          <a:xfrm>
            <a:off x="5283177" y="1176273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9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3EBE81-3DC5-31D5-6551-4007C9CA6C2F}"/>
              </a:ext>
            </a:extLst>
          </p:cNvPr>
          <p:cNvGrpSpPr/>
          <p:nvPr/>
        </p:nvGrpSpPr>
        <p:grpSpPr>
          <a:xfrm>
            <a:off x="1" y="5936775"/>
            <a:ext cx="12191998" cy="1013414"/>
            <a:chOff x="1" y="5936775"/>
            <a:chExt cx="12191998" cy="101341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470573-4301-630A-6E7B-6F162B2AFC37}"/>
                </a:ext>
              </a:extLst>
            </p:cNvPr>
            <p:cNvSpPr/>
            <p:nvPr/>
          </p:nvSpPr>
          <p:spPr>
            <a:xfrm>
              <a:off x="1" y="6489577"/>
              <a:ext cx="12191998" cy="368423"/>
            </a:xfrm>
            <a:prstGeom prst="rect">
              <a:avLst/>
            </a:prstGeom>
            <a:gradFill>
              <a:gsLst>
                <a:gs pos="62000">
                  <a:srgbClr val="E6ECF7"/>
                </a:gs>
                <a:gs pos="0">
                  <a:srgbClr val="DAE3F3"/>
                </a:gs>
                <a:gs pos="89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3CEC3EFC-7C27-33BC-6D27-DDDDC7D9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21" y="6028965"/>
              <a:ext cx="921224" cy="92122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A626CEFF-B26A-DBA7-2709-6D0B80452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8957" y="6028965"/>
              <a:ext cx="921224" cy="921224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B2F21E70-1FE0-1DA2-236F-85D0B705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6893" y="6028965"/>
              <a:ext cx="921224" cy="92122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100A5BDD-AA90-EE32-0D8A-9805F92F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4829" y="6028965"/>
              <a:ext cx="921224" cy="921224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968E8788-DCD5-1AF6-FEE9-8E70023F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2765" y="6028965"/>
              <a:ext cx="921224" cy="921224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8FA5FD9A-C5C3-A28B-DEA0-FAD4DBBD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0774" y="5936775"/>
              <a:ext cx="921225" cy="921225"/>
            </a:xfrm>
            <a:prstGeom prst="rect">
              <a:avLst/>
            </a:prstGeom>
          </p:spPr>
        </p:pic>
      </p:grpSp>
      <p:pic>
        <p:nvPicPr>
          <p:cNvPr id="20" name="图形 19">
            <a:extLst>
              <a:ext uri="{FF2B5EF4-FFF2-40B4-BE49-F238E27FC236}">
                <a16:creationId xmlns:a16="http://schemas.microsoft.com/office/drawing/2014/main" id="{12D3CD02-0A65-E4CD-915F-C97EB6884C5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6366" y="2131197"/>
            <a:ext cx="731520" cy="736108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47276F42-D494-E5C0-AF59-E890F48D14D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4114" y="2131197"/>
            <a:ext cx="731520" cy="73152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25C1B120-6620-2BF3-C853-ECD97110778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5866" y="5292857"/>
            <a:ext cx="731520" cy="736108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8A65E841-7973-418A-D02F-6D6797CABEA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470" y="5292857"/>
            <a:ext cx="731520" cy="73152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8EBAF326-9C32-7DB2-DDDA-61EE87E9559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4813" y="116766"/>
            <a:ext cx="731520" cy="736108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A3C7AF-1680-F7A7-D70B-9BDA5D8CBAF8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2945634" y="2496957"/>
            <a:ext cx="6300732" cy="2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F81F347-6373-D09B-306D-5F953A6E29F7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4001626" y="852874"/>
            <a:ext cx="2088945" cy="4439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A0F375-83F8-52F5-CAA8-A22543830B88}"/>
              </a:ext>
            </a:extLst>
          </p:cNvPr>
          <p:cNvCxnSpPr>
            <a:cxnSpLocks/>
            <a:stCxn id="28" idx="0"/>
            <a:endCxn id="32" idx="1"/>
          </p:cNvCxnSpPr>
          <p:nvPr/>
        </p:nvCxnSpPr>
        <p:spPr>
          <a:xfrm flipV="1">
            <a:off x="2579874" y="484820"/>
            <a:ext cx="3144938" cy="164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74755E-BED4-3FFC-38AA-634CA73C3B12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>
            <a:off x="6456332" y="484820"/>
            <a:ext cx="3155793" cy="164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4BFC5C0-127E-45B4-F7F1-96029A4D957A}"/>
              </a:ext>
            </a:extLst>
          </p:cNvPr>
          <p:cNvCxnSpPr>
            <a:stCxn id="28" idx="2"/>
            <a:endCxn id="30" idx="1"/>
          </p:cNvCxnSpPr>
          <p:nvPr/>
        </p:nvCxnSpPr>
        <p:spPr>
          <a:xfrm>
            <a:off x="2579874" y="2862717"/>
            <a:ext cx="1055992" cy="2798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2A5342E-6B68-30A1-46A2-1E13AF38AF3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367386" y="5658617"/>
            <a:ext cx="3459085" cy="2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55D36A-D008-A3D3-DE05-82AE90E3B797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8557991" y="2867305"/>
            <a:ext cx="1054136" cy="279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19BE905-4BE0-F8E4-B806-BF75B895D08C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>
            <a:off x="2945636" y="2496957"/>
            <a:ext cx="5246597" cy="27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9BCA1C-DC7A-9202-626C-5346931E8A2C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6090574" y="852874"/>
            <a:ext cx="2101658" cy="4439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C1A3DF6-E82F-72E0-A97C-D3E47A602ACF}"/>
              </a:ext>
            </a:extLst>
          </p:cNvPr>
          <p:cNvCxnSpPr>
            <a:cxnSpLocks/>
            <a:stCxn id="30" idx="0"/>
            <a:endCxn id="20" idx="1"/>
          </p:cNvCxnSpPr>
          <p:nvPr/>
        </p:nvCxnSpPr>
        <p:spPr>
          <a:xfrm flipV="1">
            <a:off x="4001628" y="2499251"/>
            <a:ext cx="5244741" cy="2793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3EBE81-3DC5-31D5-6551-4007C9CA6C2F}"/>
              </a:ext>
            </a:extLst>
          </p:cNvPr>
          <p:cNvGrpSpPr/>
          <p:nvPr/>
        </p:nvGrpSpPr>
        <p:grpSpPr>
          <a:xfrm>
            <a:off x="1" y="5936775"/>
            <a:ext cx="12191998" cy="1013414"/>
            <a:chOff x="1" y="5936775"/>
            <a:chExt cx="12191998" cy="101341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470573-4301-630A-6E7B-6F162B2AFC37}"/>
                </a:ext>
              </a:extLst>
            </p:cNvPr>
            <p:cNvSpPr/>
            <p:nvPr/>
          </p:nvSpPr>
          <p:spPr>
            <a:xfrm>
              <a:off x="1" y="6489577"/>
              <a:ext cx="12191998" cy="368423"/>
            </a:xfrm>
            <a:prstGeom prst="rect">
              <a:avLst/>
            </a:prstGeom>
            <a:gradFill>
              <a:gsLst>
                <a:gs pos="62000">
                  <a:srgbClr val="E6ECF7"/>
                </a:gs>
                <a:gs pos="0">
                  <a:srgbClr val="DAE3F3"/>
                </a:gs>
                <a:gs pos="89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3CEC3EFC-7C27-33BC-6D27-DDDDC7D9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21" y="6028965"/>
              <a:ext cx="921224" cy="92122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A626CEFF-B26A-DBA7-2709-6D0B80452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8957" y="6028965"/>
              <a:ext cx="921224" cy="921224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B2F21E70-1FE0-1DA2-236F-85D0B705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6893" y="6028965"/>
              <a:ext cx="921224" cy="92122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100A5BDD-AA90-EE32-0D8A-9805F92F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4829" y="6028965"/>
              <a:ext cx="921224" cy="921224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968E8788-DCD5-1AF6-FEE9-8E70023F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2765" y="6028965"/>
              <a:ext cx="921224" cy="921224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8FA5FD9A-C5C3-A28B-DEA0-FAD4DBBD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0774" y="5936775"/>
              <a:ext cx="921225" cy="921225"/>
            </a:xfrm>
            <a:prstGeom prst="rect">
              <a:avLst/>
            </a:prstGeom>
          </p:spPr>
        </p:pic>
      </p:grpSp>
      <p:pic>
        <p:nvPicPr>
          <p:cNvPr id="20" name="图形 19">
            <a:extLst>
              <a:ext uri="{FF2B5EF4-FFF2-40B4-BE49-F238E27FC236}">
                <a16:creationId xmlns:a16="http://schemas.microsoft.com/office/drawing/2014/main" id="{12D3CD02-0A65-E4CD-915F-C97EB6884C5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6366" y="2131197"/>
            <a:ext cx="731520" cy="736108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47276F42-D494-E5C0-AF59-E890F48D14D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4114" y="2131197"/>
            <a:ext cx="731520" cy="73152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25C1B120-6620-2BF3-C853-ECD97110778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5866" y="5292857"/>
            <a:ext cx="731520" cy="736108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8A65E841-7973-418A-D02F-6D6797CABEA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470" y="5292857"/>
            <a:ext cx="731520" cy="73152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8EBAF326-9C32-7DB2-DDDA-61EE87E9559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4813" y="116766"/>
            <a:ext cx="731520" cy="736108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A3C7AF-1680-F7A7-D70B-9BDA5D8CBAF8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2945634" y="2496957"/>
            <a:ext cx="6300732" cy="2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F81F347-6373-D09B-306D-5F953A6E29F7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4001626" y="852874"/>
            <a:ext cx="2088945" cy="4439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A0F375-83F8-52F5-CAA8-A22543830B88}"/>
              </a:ext>
            </a:extLst>
          </p:cNvPr>
          <p:cNvCxnSpPr>
            <a:cxnSpLocks/>
            <a:stCxn id="28" idx="0"/>
            <a:endCxn id="32" idx="1"/>
          </p:cNvCxnSpPr>
          <p:nvPr/>
        </p:nvCxnSpPr>
        <p:spPr>
          <a:xfrm flipV="1">
            <a:off x="2579874" y="484820"/>
            <a:ext cx="3144938" cy="164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74755E-BED4-3FFC-38AA-634CA73C3B12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>
            <a:off x="6456332" y="484820"/>
            <a:ext cx="3155793" cy="164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4BFC5C0-127E-45B4-F7F1-96029A4D957A}"/>
              </a:ext>
            </a:extLst>
          </p:cNvPr>
          <p:cNvCxnSpPr>
            <a:stCxn id="28" idx="2"/>
            <a:endCxn id="30" idx="1"/>
          </p:cNvCxnSpPr>
          <p:nvPr/>
        </p:nvCxnSpPr>
        <p:spPr>
          <a:xfrm>
            <a:off x="2579874" y="2862717"/>
            <a:ext cx="1055992" cy="2798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2A5342E-6B68-30A1-46A2-1E13AF38AF3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367386" y="5658617"/>
            <a:ext cx="3459085" cy="2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55D36A-D008-A3D3-DE05-82AE90E3B797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8557991" y="2867305"/>
            <a:ext cx="1054136" cy="279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19BE905-4BE0-F8E4-B806-BF75B895D08C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>
            <a:off x="2945636" y="2496957"/>
            <a:ext cx="5246597" cy="27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9BCA1C-DC7A-9202-626C-5346931E8A2C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6090574" y="852874"/>
            <a:ext cx="2101658" cy="4439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C1A3DF6-E82F-72E0-A97C-D3E47A602ACF}"/>
              </a:ext>
            </a:extLst>
          </p:cNvPr>
          <p:cNvCxnSpPr>
            <a:cxnSpLocks/>
            <a:stCxn id="30" idx="0"/>
            <a:endCxn id="20" idx="1"/>
          </p:cNvCxnSpPr>
          <p:nvPr/>
        </p:nvCxnSpPr>
        <p:spPr>
          <a:xfrm flipV="1">
            <a:off x="4001628" y="2499251"/>
            <a:ext cx="5244741" cy="2793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7CA4C9D-04C4-2D40-B3AD-A8DC38038557}"/>
              </a:ext>
            </a:extLst>
          </p:cNvPr>
          <p:cNvSpPr txBox="1"/>
          <p:nvPr/>
        </p:nvSpPr>
        <p:spPr>
          <a:xfrm>
            <a:off x="1274004" y="2312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C7F71A-3233-4433-C68B-1E4F7EE1BE7A}"/>
              </a:ext>
            </a:extLst>
          </p:cNvPr>
          <p:cNvSpPr txBox="1"/>
          <p:nvPr/>
        </p:nvSpPr>
        <p:spPr>
          <a:xfrm>
            <a:off x="2678738" y="54808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347E42-5C9F-D13C-53BC-E59F986ED3FE}"/>
              </a:ext>
            </a:extLst>
          </p:cNvPr>
          <p:cNvSpPr txBox="1"/>
          <p:nvPr/>
        </p:nvSpPr>
        <p:spPr>
          <a:xfrm>
            <a:off x="4847262" y="2071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8EF8D-7F16-8776-9FF3-9B6C07152CAC}"/>
              </a:ext>
            </a:extLst>
          </p:cNvPr>
          <p:cNvSpPr txBox="1"/>
          <p:nvPr/>
        </p:nvSpPr>
        <p:spPr>
          <a:xfrm>
            <a:off x="8791590" y="54808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B914F3-0907-B0A5-348D-155D988C05D6}"/>
              </a:ext>
            </a:extLst>
          </p:cNvPr>
          <p:cNvSpPr txBox="1"/>
          <p:nvPr/>
        </p:nvSpPr>
        <p:spPr>
          <a:xfrm>
            <a:off x="10227013" y="2312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7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3EBE81-3DC5-31D5-6551-4007C9CA6C2F}"/>
              </a:ext>
            </a:extLst>
          </p:cNvPr>
          <p:cNvGrpSpPr/>
          <p:nvPr/>
        </p:nvGrpSpPr>
        <p:grpSpPr>
          <a:xfrm>
            <a:off x="1" y="5936775"/>
            <a:ext cx="12191998" cy="1013414"/>
            <a:chOff x="1" y="5936775"/>
            <a:chExt cx="12191998" cy="101341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470573-4301-630A-6E7B-6F162B2AFC37}"/>
                </a:ext>
              </a:extLst>
            </p:cNvPr>
            <p:cNvSpPr/>
            <p:nvPr/>
          </p:nvSpPr>
          <p:spPr>
            <a:xfrm>
              <a:off x="1" y="6489577"/>
              <a:ext cx="12191998" cy="368423"/>
            </a:xfrm>
            <a:prstGeom prst="rect">
              <a:avLst/>
            </a:prstGeom>
            <a:gradFill>
              <a:gsLst>
                <a:gs pos="62000">
                  <a:srgbClr val="E6ECF7"/>
                </a:gs>
                <a:gs pos="0">
                  <a:srgbClr val="DAE3F3"/>
                </a:gs>
                <a:gs pos="89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3CEC3EFC-7C27-33BC-6D27-DDDDC7D9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21" y="6028965"/>
              <a:ext cx="921224" cy="92122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A626CEFF-B26A-DBA7-2709-6D0B80452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8957" y="6028965"/>
              <a:ext cx="921224" cy="921224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B2F21E70-1FE0-1DA2-236F-85D0B705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6893" y="6028965"/>
              <a:ext cx="921224" cy="92122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100A5BDD-AA90-EE32-0D8A-9805F92F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4829" y="6028965"/>
              <a:ext cx="921224" cy="921224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968E8788-DCD5-1AF6-FEE9-8E70023F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2765" y="6028965"/>
              <a:ext cx="921224" cy="921224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8FA5FD9A-C5C3-A28B-DEA0-FAD4DBBD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0774" y="5936775"/>
              <a:ext cx="921225" cy="921225"/>
            </a:xfrm>
            <a:prstGeom prst="rect">
              <a:avLst/>
            </a:prstGeom>
          </p:spPr>
        </p:pic>
      </p:grpSp>
      <p:pic>
        <p:nvPicPr>
          <p:cNvPr id="20" name="图形 19">
            <a:extLst>
              <a:ext uri="{FF2B5EF4-FFF2-40B4-BE49-F238E27FC236}">
                <a16:creationId xmlns:a16="http://schemas.microsoft.com/office/drawing/2014/main" id="{12D3CD02-0A65-E4CD-915F-C97EB6884C5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6366" y="2131197"/>
            <a:ext cx="731520" cy="736108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47276F42-D494-E5C0-AF59-E890F48D14D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4114" y="2131197"/>
            <a:ext cx="731520" cy="73152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25C1B120-6620-2BF3-C853-ECD97110778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5866" y="5292857"/>
            <a:ext cx="731520" cy="736108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8A65E841-7973-418A-D02F-6D6797CABEA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470" y="5292857"/>
            <a:ext cx="731520" cy="73152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8EBAF326-9C32-7DB2-DDDA-61EE87E9559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4813" y="116766"/>
            <a:ext cx="731520" cy="736108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A3C7AF-1680-F7A7-D70B-9BDA5D8CBAF8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2945634" y="2496957"/>
            <a:ext cx="6300732" cy="2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F81F347-6373-D09B-306D-5F953A6E29F7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4001626" y="852874"/>
            <a:ext cx="2088945" cy="4439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A0F375-83F8-52F5-CAA8-A22543830B88}"/>
              </a:ext>
            </a:extLst>
          </p:cNvPr>
          <p:cNvCxnSpPr>
            <a:cxnSpLocks/>
            <a:stCxn id="28" idx="0"/>
            <a:endCxn id="32" idx="1"/>
          </p:cNvCxnSpPr>
          <p:nvPr/>
        </p:nvCxnSpPr>
        <p:spPr>
          <a:xfrm flipV="1">
            <a:off x="2579874" y="484820"/>
            <a:ext cx="3144938" cy="164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74755E-BED4-3FFC-38AA-634CA73C3B12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>
            <a:off x="6456332" y="484820"/>
            <a:ext cx="3155793" cy="164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4BFC5C0-127E-45B4-F7F1-96029A4D957A}"/>
              </a:ext>
            </a:extLst>
          </p:cNvPr>
          <p:cNvCxnSpPr>
            <a:stCxn id="28" idx="2"/>
            <a:endCxn id="30" idx="1"/>
          </p:cNvCxnSpPr>
          <p:nvPr/>
        </p:nvCxnSpPr>
        <p:spPr>
          <a:xfrm>
            <a:off x="2579874" y="2862717"/>
            <a:ext cx="1055992" cy="2798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2A5342E-6B68-30A1-46A2-1E13AF38AF3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367386" y="5658617"/>
            <a:ext cx="3459085" cy="2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55D36A-D008-A3D3-DE05-82AE90E3B797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8557991" y="2867305"/>
            <a:ext cx="1054136" cy="279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19BE905-4BE0-F8E4-B806-BF75B895D08C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>
            <a:off x="2945636" y="2496957"/>
            <a:ext cx="5246597" cy="27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9BCA1C-DC7A-9202-626C-5346931E8A2C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6090574" y="852874"/>
            <a:ext cx="2101658" cy="4439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C1A3DF6-E82F-72E0-A97C-D3E47A602ACF}"/>
              </a:ext>
            </a:extLst>
          </p:cNvPr>
          <p:cNvCxnSpPr>
            <a:cxnSpLocks/>
            <a:stCxn id="30" idx="0"/>
            <a:endCxn id="20" idx="1"/>
          </p:cNvCxnSpPr>
          <p:nvPr/>
        </p:nvCxnSpPr>
        <p:spPr>
          <a:xfrm flipV="1">
            <a:off x="4001628" y="2499251"/>
            <a:ext cx="5244741" cy="2793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7CA4C9D-04C4-2D40-B3AD-A8DC38038557}"/>
              </a:ext>
            </a:extLst>
          </p:cNvPr>
          <p:cNvSpPr txBox="1"/>
          <p:nvPr/>
        </p:nvSpPr>
        <p:spPr>
          <a:xfrm>
            <a:off x="1274004" y="2312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C7F71A-3233-4433-C68B-1E4F7EE1BE7A}"/>
              </a:ext>
            </a:extLst>
          </p:cNvPr>
          <p:cNvSpPr txBox="1"/>
          <p:nvPr/>
        </p:nvSpPr>
        <p:spPr>
          <a:xfrm>
            <a:off x="2678738" y="54808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347E42-5C9F-D13C-53BC-E59F986ED3FE}"/>
              </a:ext>
            </a:extLst>
          </p:cNvPr>
          <p:cNvSpPr txBox="1"/>
          <p:nvPr/>
        </p:nvSpPr>
        <p:spPr>
          <a:xfrm>
            <a:off x="4847262" y="2071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8EF8D-7F16-8776-9FF3-9B6C07152CAC}"/>
              </a:ext>
            </a:extLst>
          </p:cNvPr>
          <p:cNvSpPr txBox="1"/>
          <p:nvPr/>
        </p:nvSpPr>
        <p:spPr>
          <a:xfrm>
            <a:off x="8791590" y="54808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B914F3-0907-B0A5-348D-155D988C05D6}"/>
              </a:ext>
            </a:extLst>
          </p:cNvPr>
          <p:cNvSpPr txBox="1"/>
          <p:nvPr/>
        </p:nvSpPr>
        <p:spPr>
          <a:xfrm>
            <a:off x="10227013" y="2312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20A820-6E71-D313-F57B-E20ED1C8BA89}"/>
              </a:ext>
            </a:extLst>
          </p:cNvPr>
          <p:cNvSpPr txBox="1"/>
          <p:nvPr/>
        </p:nvSpPr>
        <p:spPr>
          <a:xfrm>
            <a:off x="5289532" y="855930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9026CF-5E6A-1F12-6EC3-E755CFFACF42}"/>
              </a:ext>
            </a:extLst>
          </p:cNvPr>
          <p:cNvSpPr txBox="1"/>
          <p:nvPr/>
        </p:nvSpPr>
        <p:spPr>
          <a:xfrm>
            <a:off x="1772475" y="2888199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7BCA75-3F0F-4437-3386-138D33DECE3A}"/>
              </a:ext>
            </a:extLst>
          </p:cNvPr>
          <p:cNvSpPr txBox="1"/>
          <p:nvPr/>
        </p:nvSpPr>
        <p:spPr>
          <a:xfrm>
            <a:off x="8804734" y="2883963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BC4477-6DDC-6405-BBB1-FD036B089191}"/>
              </a:ext>
            </a:extLst>
          </p:cNvPr>
          <p:cNvSpPr txBox="1"/>
          <p:nvPr/>
        </p:nvSpPr>
        <p:spPr>
          <a:xfrm>
            <a:off x="3188586" y="4917150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4D988A-77FD-00A1-4CDF-16D87CC764CA}"/>
              </a:ext>
            </a:extLst>
          </p:cNvPr>
          <p:cNvSpPr txBox="1"/>
          <p:nvPr/>
        </p:nvSpPr>
        <p:spPr>
          <a:xfrm>
            <a:off x="7384837" y="4918434"/>
            <a:ext cx="161479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剩余车位：</a:t>
            </a:r>
            <a:r>
              <a:rPr lang="en-US" altLang="zh-CN" dirty="0"/>
              <a:t>m</a:t>
            </a:r>
            <a:endParaRPr lang="zh-CN" altLang="en-US" dirty="0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07548B72-1D88-A36B-23CB-A2EB19AF12B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4" y="2514658"/>
            <a:ext cx="665977" cy="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A470573-4301-630A-6E7B-6F162B2AFC37}"/>
              </a:ext>
            </a:extLst>
          </p:cNvPr>
          <p:cNvSpPr/>
          <p:nvPr/>
        </p:nvSpPr>
        <p:spPr>
          <a:xfrm>
            <a:off x="1" y="6489577"/>
            <a:ext cx="12191998" cy="368423"/>
          </a:xfrm>
          <a:prstGeom prst="rect">
            <a:avLst/>
          </a:prstGeom>
          <a:gradFill>
            <a:gsLst>
              <a:gs pos="62000">
                <a:srgbClr val="E6ECF7"/>
              </a:gs>
              <a:gs pos="0">
                <a:srgbClr val="DAE3F3"/>
              </a:gs>
              <a:gs pos="89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CEC3EFC-7C27-33BC-6D27-DDDDC7D9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1" y="6028965"/>
            <a:ext cx="921224" cy="92122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A626CEFF-B26A-DBA7-2709-6D0B804525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8957" y="6028965"/>
            <a:ext cx="921224" cy="921224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F21E70-1FE0-1DA2-236F-85D0B705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893" y="6028965"/>
            <a:ext cx="921224" cy="92122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00A5BDD-AA90-EE32-0D8A-9805F92F59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4829" y="6028965"/>
            <a:ext cx="921224" cy="92122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68E8788-DCD5-1AF6-FEE9-8E70023F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765" y="6028965"/>
            <a:ext cx="921224" cy="921224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FA5FD9A-C5C3-A28B-DEA0-FAD4DBBDE9B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0774" y="5936775"/>
            <a:ext cx="921225" cy="9212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3D31A7-85EC-A611-A3F0-12DBE2890463}"/>
              </a:ext>
            </a:extLst>
          </p:cNvPr>
          <p:cNvSpPr txBox="1"/>
          <p:nvPr/>
        </p:nvSpPr>
        <p:spPr>
          <a:xfrm>
            <a:off x="3062958" y="992221"/>
            <a:ext cx="6066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多个节点</a:t>
            </a:r>
            <a:r>
              <a:rPr lang="en-US" altLang="zh-CN" sz="2800" dirty="0"/>
              <a:t>/</a:t>
            </a:r>
            <a:r>
              <a:rPr lang="zh-CN" altLang="en-US" sz="2800" dirty="0"/>
              <a:t>程序，访问同一个共享资源</a:t>
            </a:r>
          </a:p>
        </p:txBody>
      </p:sp>
    </p:spTree>
    <p:extLst>
      <p:ext uri="{BB962C8B-B14F-4D97-AF65-F5344CB8AC3E}">
        <p14:creationId xmlns:p14="http://schemas.microsoft.com/office/powerpoint/2010/main" val="8278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A470573-4301-630A-6E7B-6F162B2AFC37}"/>
              </a:ext>
            </a:extLst>
          </p:cNvPr>
          <p:cNvSpPr/>
          <p:nvPr/>
        </p:nvSpPr>
        <p:spPr>
          <a:xfrm>
            <a:off x="1" y="6489577"/>
            <a:ext cx="12191998" cy="368423"/>
          </a:xfrm>
          <a:prstGeom prst="rect">
            <a:avLst/>
          </a:prstGeom>
          <a:gradFill>
            <a:gsLst>
              <a:gs pos="62000">
                <a:srgbClr val="E6ECF7"/>
              </a:gs>
              <a:gs pos="0">
                <a:srgbClr val="DAE3F3"/>
              </a:gs>
              <a:gs pos="89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CEC3EFC-7C27-33BC-6D27-DDDDC7D9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1" y="6028965"/>
            <a:ext cx="921224" cy="92122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A626CEFF-B26A-DBA7-2709-6D0B804525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8957" y="6028965"/>
            <a:ext cx="921224" cy="921224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F21E70-1FE0-1DA2-236F-85D0B705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893" y="6028965"/>
            <a:ext cx="921224" cy="92122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00A5BDD-AA90-EE32-0D8A-9805F92F59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4829" y="6028965"/>
            <a:ext cx="921224" cy="92122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68E8788-DCD5-1AF6-FEE9-8E70023F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765" y="6028965"/>
            <a:ext cx="921224" cy="921224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FA5FD9A-C5C3-A28B-DEA0-FAD4DBBDE9B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0774" y="5936775"/>
            <a:ext cx="921225" cy="9212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3D31A7-85EC-A611-A3F0-12DBE2890463}"/>
              </a:ext>
            </a:extLst>
          </p:cNvPr>
          <p:cNvSpPr txBox="1"/>
          <p:nvPr/>
        </p:nvSpPr>
        <p:spPr>
          <a:xfrm>
            <a:off x="3062958" y="996790"/>
            <a:ext cx="6066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多个</a:t>
            </a:r>
            <a:r>
              <a:rPr lang="zh-CN" altLang="en-US" sz="2800" b="1" dirty="0"/>
              <a:t>节点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程序</a:t>
            </a:r>
            <a:r>
              <a:rPr lang="zh-CN" altLang="en-US" sz="2800" dirty="0"/>
              <a:t>，访问同一个</a:t>
            </a:r>
            <a:r>
              <a:rPr lang="zh-CN" altLang="en-US" sz="2800" b="1" dirty="0"/>
              <a:t>共享资源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F4FEB2E7-6B6F-8947-0080-2A0D35D5C14F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7254" y="3176137"/>
            <a:ext cx="731520" cy="7315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B68ED8-41D3-E905-4037-2B09B07693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4803" y="2870353"/>
            <a:ext cx="1972564" cy="21307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00D3CB7-0457-AB03-4290-ABB21C0E6382}"/>
              </a:ext>
            </a:extLst>
          </p:cNvPr>
          <p:cNvSpPr txBox="1"/>
          <p:nvPr/>
        </p:nvSpPr>
        <p:spPr>
          <a:xfrm>
            <a:off x="3657351" y="24378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每个出入口</a:t>
            </a:r>
            <a:endParaRPr lang="en-US" altLang="zh-CN" dirty="0"/>
          </a:p>
          <a:p>
            <a:pPr algn="ctr"/>
            <a:r>
              <a:rPr lang="zh-CN" altLang="en-US" dirty="0"/>
              <a:t>（所运行的程序）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BEF0E7-8B5B-4ECD-7062-67E58C482AB7}"/>
              </a:ext>
            </a:extLst>
          </p:cNvPr>
          <p:cNvSpPr txBox="1"/>
          <p:nvPr/>
        </p:nvSpPr>
        <p:spPr>
          <a:xfrm>
            <a:off x="7977920" y="2437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车位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683D9079-03CD-3627-0082-75F07A5A941B}"/>
              </a:ext>
            </a:extLst>
          </p:cNvPr>
          <p:cNvSpPr/>
          <p:nvPr/>
        </p:nvSpPr>
        <p:spPr>
          <a:xfrm>
            <a:off x="4468827" y="1657456"/>
            <a:ext cx="408372" cy="6463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653825A0-5C8C-34EE-E25E-8BA994C5135F}"/>
              </a:ext>
            </a:extLst>
          </p:cNvPr>
          <p:cNvSpPr/>
          <p:nvPr/>
        </p:nvSpPr>
        <p:spPr>
          <a:xfrm>
            <a:off x="8096900" y="1657456"/>
            <a:ext cx="408372" cy="6463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9D46CF-5E8C-AFB0-F479-A488AA1D40C7}"/>
              </a:ext>
            </a:extLst>
          </p:cNvPr>
          <p:cNvSpPr txBox="1"/>
          <p:nvPr/>
        </p:nvSpPr>
        <p:spPr>
          <a:xfrm>
            <a:off x="9401452" y="39076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临界资源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C63DB6-C0D2-E34D-31A9-F29582FAA069}"/>
              </a:ext>
            </a:extLst>
          </p:cNvPr>
          <p:cNvSpPr/>
          <p:nvPr/>
        </p:nvSpPr>
        <p:spPr>
          <a:xfrm>
            <a:off x="4272424" y="489722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分布式互斥</a:t>
            </a:r>
          </a:p>
        </p:txBody>
      </p:sp>
    </p:spTree>
    <p:extLst>
      <p:ext uri="{BB962C8B-B14F-4D97-AF65-F5344CB8AC3E}">
        <p14:creationId xmlns:p14="http://schemas.microsoft.com/office/powerpoint/2010/main" val="40271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A470573-4301-630A-6E7B-6F162B2AFC37}"/>
              </a:ext>
            </a:extLst>
          </p:cNvPr>
          <p:cNvSpPr/>
          <p:nvPr/>
        </p:nvSpPr>
        <p:spPr>
          <a:xfrm>
            <a:off x="1" y="6489577"/>
            <a:ext cx="12191998" cy="368423"/>
          </a:xfrm>
          <a:prstGeom prst="rect">
            <a:avLst/>
          </a:prstGeom>
          <a:gradFill>
            <a:gsLst>
              <a:gs pos="62000">
                <a:srgbClr val="E6ECF7"/>
              </a:gs>
              <a:gs pos="0">
                <a:srgbClr val="DAE3F3"/>
              </a:gs>
              <a:gs pos="89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CEC3EFC-7C27-33BC-6D27-DDDDC7D9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1" y="6028965"/>
            <a:ext cx="921224" cy="92122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A626CEFF-B26A-DBA7-2709-6D0B804525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8957" y="6028965"/>
            <a:ext cx="921224" cy="921224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F21E70-1FE0-1DA2-236F-85D0B705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893" y="6028965"/>
            <a:ext cx="921224" cy="92122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00A5BDD-AA90-EE32-0D8A-9805F92F59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4829" y="6028965"/>
            <a:ext cx="921224" cy="92122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68E8788-DCD5-1AF6-FEE9-8E70023F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765" y="6028965"/>
            <a:ext cx="921224" cy="921224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FA5FD9A-C5C3-A28B-DEA0-FAD4DBBDE9B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0774" y="5936775"/>
            <a:ext cx="921225" cy="9212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9FFE62-C3EB-5095-06B8-B38256D2FDEA}"/>
              </a:ext>
            </a:extLst>
          </p:cNvPr>
          <p:cNvSpPr/>
          <p:nvPr/>
        </p:nvSpPr>
        <p:spPr>
          <a:xfrm>
            <a:off x="0" y="0"/>
            <a:ext cx="59192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分布式系统中的互斥算法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97614A-D74B-81BB-12A5-F47975D86866}"/>
              </a:ext>
            </a:extLst>
          </p:cNvPr>
          <p:cNvSpPr txBox="1"/>
          <p:nvPr/>
        </p:nvSpPr>
        <p:spPr>
          <a:xfrm>
            <a:off x="698766" y="1260688"/>
            <a:ext cx="2722829" cy="3293209"/>
          </a:xfrm>
          <a:custGeom>
            <a:avLst/>
            <a:gdLst>
              <a:gd name="connsiteX0" fmla="*/ 0 w 2722829"/>
              <a:gd name="connsiteY0" fmla="*/ 0 h 3293209"/>
              <a:gd name="connsiteX1" fmla="*/ 599022 w 2722829"/>
              <a:gd name="connsiteY1" fmla="*/ 0 h 3293209"/>
              <a:gd name="connsiteX2" fmla="*/ 1306958 w 2722829"/>
              <a:gd name="connsiteY2" fmla="*/ 0 h 3293209"/>
              <a:gd name="connsiteX3" fmla="*/ 1960437 w 2722829"/>
              <a:gd name="connsiteY3" fmla="*/ 0 h 3293209"/>
              <a:gd name="connsiteX4" fmla="*/ 2722829 w 2722829"/>
              <a:gd name="connsiteY4" fmla="*/ 0 h 3293209"/>
              <a:gd name="connsiteX5" fmla="*/ 2722829 w 2722829"/>
              <a:gd name="connsiteY5" fmla="*/ 625710 h 3293209"/>
              <a:gd name="connsiteX6" fmla="*/ 2722829 w 2722829"/>
              <a:gd name="connsiteY6" fmla="*/ 1284352 h 3293209"/>
              <a:gd name="connsiteX7" fmla="*/ 2722829 w 2722829"/>
              <a:gd name="connsiteY7" fmla="*/ 1910061 h 3293209"/>
              <a:gd name="connsiteX8" fmla="*/ 2722829 w 2722829"/>
              <a:gd name="connsiteY8" fmla="*/ 2502839 h 3293209"/>
              <a:gd name="connsiteX9" fmla="*/ 2722829 w 2722829"/>
              <a:gd name="connsiteY9" fmla="*/ 3293209 h 3293209"/>
              <a:gd name="connsiteX10" fmla="*/ 2123807 w 2722829"/>
              <a:gd name="connsiteY10" fmla="*/ 3293209 h 3293209"/>
              <a:gd name="connsiteX11" fmla="*/ 1497556 w 2722829"/>
              <a:gd name="connsiteY11" fmla="*/ 3293209 h 3293209"/>
              <a:gd name="connsiteX12" fmla="*/ 762392 w 2722829"/>
              <a:gd name="connsiteY12" fmla="*/ 3293209 h 3293209"/>
              <a:gd name="connsiteX13" fmla="*/ 0 w 2722829"/>
              <a:gd name="connsiteY13" fmla="*/ 3293209 h 3293209"/>
              <a:gd name="connsiteX14" fmla="*/ 0 w 2722829"/>
              <a:gd name="connsiteY14" fmla="*/ 2634567 h 3293209"/>
              <a:gd name="connsiteX15" fmla="*/ 0 w 2722829"/>
              <a:gd name="connsiteY15" fmla="*/ 1942993 h 3293209"/>
              <a:gd name="connsiteX16" fmla="*/ 0 w 2722829"/>
              <a:gd name="connsiteY16" fmla="*/ 1284352 h 3293209"/>
              <a:gd name="connsiteX17" fmla="*/ 0 w 2722829"/>
              <a:gd name="connsiteY17" fmla="*/ 0 h 329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22829" h="3293209" fill="none" extrusionOk="0">
                <a:moveTo>
                  <a:pt x="0" y="0"/>
                </a:moveTo>
                <a:cubicBezTo>
                  <a:pt x="192298" y="-8178"/>
                  <a:pt x="421836" y="-20770"/>
                  <a:pt x="599022" y="0"/>
                </a:cubicBezTo>
                <a:cubicBezTo>
                  <a:pt x="776208" y="20770"/>
                  <a:pt x="1140500" y="23322"/>
                  <a:pt x="1306958" y="0"/>
                </a:cubicBezTo>
                <a:cubicBezTo>
                  <a:pt x="1473416" y="-23322"/>
                  <a:pt x="1720964" y="-8099"/>
                  <a:pt x="1960437" y="0"/>
                </a:cubicBezTo>
                <a:cubicBezTo>
                  <a:pt x="2199910" y="8099"/>
                  <a:pt x="2521806" y="23244"/>
                  <a:pt x="2722829" y="0"/>
                </a:cubicBezTo>
                <a:cubicBezTo>
                  <a:pt x="2698049" y="299336"/>
                  <a:pt x="2693589" y="404524"/>
                  <a:pt x="2722829" y="625710"/>
                </a:cubicBezTo>
                <a:cubicBezTo>
                  <a:pt x="2752070" y="846896"/>
                  <a:pt x="2725591" y="1103551"/>
                  <a:pt x="2722829" y="1284352"/>
                </a:cubicBezTo>
                <a:cubicBezTo>
                  <a:pt x="2720067" y="1465153"/>
                  <a:pt x="2747780" y="1755591"/>
                  <a:pt x="2722829" y="1910061"/>
                </a:cubicBezTo>
                <a:cubicBezTo>
                  <a:pt x="2697878" y="2064531"/>
                  <a:pt x="2721223" y="2376997"/>
                  <a:pt x="2722829" y="2502839"/>
                </a:cubicBezTo>
                <a:cubicBezTo>
                  <a:pt x="2724435" y="2628681"/>
                  <a:pt x="2715331" y="3106988"/>
                  <a:pt x="2722829" y="3293209"/>
                </a:cubicBezTo>
                <a:cubicBezTo>
                  <a:pt x="2469016" y="3297957"/>
                  <a:pt x="2415865" y="3268746"/>
                  <a:pt x="2123807" y="3293209"/>
                </a:cubicBezTo>
                <a:cubicBezTo>
                  <a:pt x="1831749" y="3317672"/>
                  <a:pt x="1758629" y="3303948"/>
                  <a:pt x="1497556" y="3293209"/>
                </a:cubicBezTo>
                <a:cubicBezTo>
                  <a:pt x="1236483" y="3282470"/>
                  <a:pt x="954186" y="3278564"/>
                  <a:pt x="762392" y="3293209"/>
                </a:cubicBezTo>
                <a:cubicBezTo>
                  <a:pt x="570598" y="3307854"/>
                  <a:pt x="275051" y="3287284"/>
                  <a:pt x="0" y="3293209"/>
                </a:cubicBezTo>
                <a:cubicBezTo>
                  <a:pt x="-27813" y="3096882"/>
                  <a:pt x="-10774" y="2927396"/>
                  <a:pt x="0" y="2634567"/>
                </a:cubicBezTo>
                <a:cubicBezTo>
                  <a:pt x="10774" y="2341738"/>
                  <a:pt x="9543" y="2143527"/>
                  <a:pt x="0" y="1942993"/>
                </a:cubicBezTo>
                <a:cubicBezTo>
                  <a:pt x="-9543" y="1742459"/>
                  <a:pt x="27127" y="1495873"/>
                  <a:pt x="0" y="1284352"/>
                </a:cubicBezTo>
                <a:cubicBezTo>
                  <a:pt x="-27127" y="1072831"/>
                  <a:pt x="53551" y="570370"/>
                  <a:pt x="0" y="0"/>
                </a:cubicBezTo>
                <a:close/>
              </a:path>
              <a:path w="2722829" h="3293209" stroke="0" extrusionOk="0">
                <a:moveTo>
                  <a:pt x="0" y="0"/>
                </a:moveTo>
                <a:cubicBezTo>
                  <a:pt x="237535" y="-818"/>
                  <a:pt x="510465" y="7085"/>
                  <a:pt x="680707" y="0"/>
                </a:cubicBezTo>
                <a:cubicBezTo>
                  <a:pt x="850949" y="-7085"/>
                  <a:pt x="1129986" y="12538"/>
                  <a:pt x="1415871" y="0"/>
                </a:cubicBezTo>
                <a:cubicBezTo>
                  <a:pt x="1701756" y="-12538"/>
                  <a:pt x="2297500" y="13939"/>
                  <a:pt x="2722829" y="0"/>
                </a:cubicBezTo>
                <a:cubicBezTo>
                  <a:pt x="2728325" y="237014"/>
                  <a:pt x="2717791" y="375244"/>
                  <a:pt x="2722829" y="592778"/>
                </a:cubicBezTo>
                <a:cubicBezTo>
                  <a:pt x="2727867" y="810312"/>
                  <a:pt x="2754798" y="995710"/>
                  <a:pt x="2722829" y="1251419"/>
                </a:cubicBezTo>
                <a:cubicBezTo>
                  <a:pt x="2690860" y="1507128"/>
                  <a:pt x="2742877" y="1659739"/>
                  <a:pt x="2722829" y="1910061"/>
                </a:cubicBezTo>
                <a:cubicBezTo>
                  <a:pt x="2702781" y="2160383"/>
                  <a:pt x="2702095" y="2400620"/>
                  <a:pt x="2722829" y="2568703"/>
                </a:cubicBezTo>
                <a:cubicBezTo>
                  <a:pt x="2743563" y="2736786"/>
                  <a:pt x="2740108" y="2957483"/>
                  <a:pt x="2722829" y="3293209"/>
                </a:cubicBezTo>
                <a:cubicBezTo>
                  <a:pt x="2420064" y="3295418"/>
                  <a:pt x="2273244" y="3313231"/>
                  <a:pt x="2014893" y="3293209"/>
                </a:cubicBezTo>
                <a:cubicBezTo>
                  <a:pt x="1756542" y="3273187"/>
                  <a:pt x="1557451" y="3270399"/>
                  <a:pt x="1279730" y="3293209"/>
                </a:cubicBezTo>
                <a:cubicBezTo>
                  <a:pt x="1002009" y="3316019"/>
                  <a:pt x="939185" y="3295465"/>
                  <a:pt x="599022" y="3293209"/>
                </a:cubicBezTo>
                <a:cubicBezTo>
                  <a:pt x="258859" y="3290953"/>
                  <a:pt x="257043" y="3265124"/>
                  <a:pt x="0" y="3293209"/>
                </a:cubicBezTo>
                <a:cubicBezTo>
                  <a:pt x="-9490" y="2980365"/>
                  <a:pt x="-14250" y="2844652"/>
                  <a:pt x="0" y="2634567"/>
                </a:cubicBezTo>
                <a:cubicBezTo>
                  <a:pt x="14250" y="2424482"/>
                  <a:pt x="5216" y="2180100"/>
                  <a:pt x="0" y="2008857"/>
                </a:cubicBezTo>
                <a:cubicBezTo>
                  <a:pt x="-5216" y="1837614"/>
                  <a:pt x="27546" y="1609353"/>
                  <a:pt x="0" y="1284352"/>
                </a:cubicBezTo>
                <a:cubicBezTo>
                  <a:pt x="-27546" y="959352"/>
                  <a:pt x="28656" y="886767"/>
                  <a:pt x="0" y="658642"/>
                </a:cubicBezTo>
                <a:cubicBezTo>
                  <a:pt x="-28656" y="430517"/>
                  <a:pt x="-21972" y="15683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194024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集中式算法</a:t>
            </a:r>
            <a:endParaRPr lang="en-US" altLang="zh-CN" sz="2400" b="1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需要协调者</a:t>
            </a:r>
            <a:endParaRPr lang="en-US" altLang="zh-CN" dirty="0"/>
          </a:p>
          <a:p>
            <a:pPr algn="ctr"/>
            <a:r>
              <a:rPr lang="zh-CN" altLang="en-US" dirty="0"/>
              <a:t>依赖中央服务器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76FD50-A18A-7D84-91E5-B3F18F23417E}"/>
              </a:ext>
            </a:extLst>
          </p:cNvPr>
          <p:cNvSpPr txBox="1"/>
          <p:nvPr/>
        </p:nvSpPr>
        <p:spPr>
          <a:xfrm>
            <a:off x="8416906" y="1260687"/>
            <a:ext cx="2722829" cy="3293209"/>
          </a:xfrm>
          <a:custGeom>
            <a:avLst/>
            <a:gdLst>
              <a:gd name="connsiteX0" fmla="*/ 0 w 2722829"/>
              <a:gd name="connsiteY0" fmla="*/ 0 h 3293209"/>
              <a:gd name="connsiteX1" fmla="*/ 599022 w 2722829"/>
              <a:gd name="connsiteY1" fmla="*/ 0 h 3293209"/>
              <a:gd name="connsiteX2" fmla="*/ 1306958 w 2722829"/>
              <a:gd name="connsiteY2" fmla="*/ 0 h 3293209"/>
              <a:gd name="connsiteX3" fmla="*/ 1960437 w 2722829"/>
              <a:gd name="connsiteY3" fmla="*/ 0 h 3293209"/>
              <a:gd name="connsiteX4" fmla="*/ 2722829 w 2722829"/>
              <a:gd name="connsiteY4" fmla="*/ 0 h 3293209"/>
              <a:gd name="connsiteX5" fmla="*/ 2722829 w 2722829"/>
              <a:gd name="connsiteY5" fmla="*/ 625710 h 3293209"/>
              <a:gd name="connsiteX6" fmla="*/ 2722829 w 2722829"/>
              <a:gd name="connsiteY6" fmla="*/ 1284352 h 3293209"/>
              <a:gd name="connsiteX7" fmla="*/ 2722829 w 2722829"/>
              <a:gd name="connsiteY7" fmla="*/ 1910061 h 3293209"/>
              <a:gd name="connsiteX8" fmla="*/ 2722829 w 2722829"/>
              <a:gd name="connsiteY8" fmla="*/ 2502839 h 3293209"/>
              <a:gd name="connsiteX9" fmla="*/ 2722829 w 2722829"/>
              <a:gd name="connsiteY9" fmla="*/ 3293209 h 3293209"/>
              <a:gd name="connsiteX10" fmla="*/ 2123807 w 2722829"/>
              <a:gd name="connsiteY10" fmla="*/ 3293209 h 3293209"/>
              <a:gd name="connsiteX11" fmla="*/ 1497556 w 2722829"/>
              <a:gd name="connsiteY11" fmla="*/ 3293209 h 3293209"/>
              <a:gd name="connsiteX12" fmla="*/ 762392 w 2722829"/>
              <a:gd name="connsiteY12" fmla="*/ 3293209 h 3293209"/>
              <a:gd name="connsiteX13" fmla="*/ 0 w 2722829"/>
              <a:gd name="connsiteY13" fmla="*/ 3293209 h 3293209"/>
              <a:gd name="connsiteX14" fmla="*/ 0 w 2722829"/>
              <a:gd name="connsiteY14" fmla="*/ 2634567 h 3293209"/>
              <a:gd name="connsiteX15" fmla="*/ 0 w 2722829"/>
              <a:gd name="connsiteY15" fmla="*/ 1942993 h 3293209"/>
              <a:gd name="connsiteX16" fmla="*/ 0 w 2722829"/>
              <a:gd name="connsiteY16" fmla="*/ 1284352 h 3293209"/>
              <a:gd name="connsiteX17" fmla="*/ 0 w 2722829"/>
              <a:gd name="connsiteY17" fmla="*/ 0 h 329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22829" h="3293209" fill="none" extrusionOk="0">
                <a:moveTo>
                  <a:pt x="0" y="0"/>
                </a:moveTo>
                <a:cubicBezTo>
                  <a:pt x="192298" y="-8178"/>
                  <a:pt x="421836" y="-20770"/>
                  <a:pt x="599022" y="0"/>
                </a:cubicBezTo>
                <a:cubicBezTo>
                  <a:pt x="776208" y="20770"/>
                  <a:pt x="1140500" y="23322"/>
                  <a:pt x="1306958" y="0"/>
                </a:cubicBezTo>
                <a:cubicBezTo>
                  <a:pt x="1473416" y="-23322"/>
                  <a:pt x="1720964" y="-8099"/>
                  <a:pt x="1960437" y="0"/>
                </a:cubicBezTo>
                <a:cubicBezTo>
                  <a:pt x="2199910" y="8099"/>
                  <a:pt x="2521806" y="23244"/>
                  <a:pt x="2722829" y="0"/>
                </a:cubicBezTo>
                <a:cubicBezTo>
                  <a:pt x="2698049" y="299336"/>
                  <a:pt x="2693589" y="404524"/>
                  <a:pt x="2722829" y="625710"/>
                </a:cubicBezTo>
                <a:cubicBezTo>
                  <a:pt x="2752070" y="846896"/>
                  <a:pt x="2725591" y="1103551"/>
                  <a:pt x="2722829" y="1284352"/>
                </a:cubicBezTo>
                <a:cubicBezTo>
                  <a:pt x="2720067" y="1465153"/>
                  <a:pt x="2747780" y="1755591"/>
                  <a:pt x="2722829" y="1910061"/>
                </a:cubicBezTo>
                <a:cubicBezTo>
                  <a:pt x="2697878" y="2064531"/>
                  <a:pt x="2721223" y="2376997"/>
                  <a:pt x="2722829" y="2502839"/>
                </a:cubicBezTo>
                <a:cubicBezTo>
                  <a:pt x="2724435" y="2628681"/>
                  <a:pt x="2715331" y="3106988"/>
                  <a:pt x="2722829" y="3293209"/>
                </a:cubicBezTo>
                <a:cubicBezTo>
                  <a:pt x="2469016" y="3297957"/>
                  <a:pt x="2415865" y="3268746"/>
                  <a:pt x="2123807" y="3293209"/>
                </a:cubicBezTo>
                <a:cubicBezTo>
                  <a:pt x="1831749" y="3317672"/>
                  <a:pt x="1758629" y="3303948"/>
                  <a:pt x="1497556" y="3293209"/>
                </a:cubicBezTo>
                <a:cubicBezTo>
                  <a:pt x="1236483" y="3282470"/>
                  <a:pt x="954186" y="3278564"/>
                  <a:pt x="762392" y="3293209"/>
                </a:cubicBezTo>
                <a:cubicBezTo>
                  <a:pt x="570598" y="3307854"/>
                  <a:pt x="275051" y="3287284"/>
                  <a:pt x="0" y="3293209"/>
                </a:cubicBezTo>
                <a:cubicBezTo>
                  <a:pt x="-27813" y="3096882"/>
                  <a:pt x="-10774" y="2927396"/>
                  <a:pt x="0" y="2634567"/>
                </a:cubicBezTo>
                <a:cubicBezTo>
                  <a:pt x="10774" y="2341738"/>
                  <a:pt x="9543" y="2143527"/>
                  <a:pt x="0" y="1942993"/>
                </a:cubicBezTo>
                <a:cubicBezTo>
                  <a:pt x="-9543" y="1742459"/>
                  <a:pt x="27127" y="1495873"/>
                  <a:pt x="0" y="1284352"/>
                </a:cubicBezTo>
                <a:cubicBezTo>
                  <a:pt x="-27127" y="1072831"/>
                  <a:pt x="53551" y="570370"/>
                  <a:pt x="0" y="0"/>
                </a:cubicBezTo>
                <a:close/>
              </a:path>
              <a:path w="2722829" h="3293209" stroke="0" extrusionOk="0">
                <a:moveTo>
                  <a:pt x="0" y="0"/>
                </a:moveTo>
                <a:cubicBezTo>
                  <a:pt x="237535" y="-818"/>
                  <a:pt x="510465" y="7085"/>
                  <a:pt x="680707" y="0"/>
                </a:cubicBezTo>
                <a:cubicBezTo>
                  <a:pt x="850949" y="-7085"/>
                  <a:pt x="1129986" y="12538"/>
                  <a:pt x="1415871" y="0"/>
                </a:cubicBezTo>
                <a:cubicBezTo>
                  <a:pt x="1701756" y="-12538"/>
                  <a:pt x="2297500" y="13939"/>
                  <a:pt x="2722829" y="0"/>
                </a:cubicBezTo>
                <a:cubicBezTo>
                  <a:pt x="2728325" y="237014"/>
                  <a:pt x="2717791" y="375244"/>
                  <a:pt x="2722829" y="592778"/>
                </a:cubicBezTo>
                <a:cubicBezTo>
                  <a:pt x="2727867" y="810312"/>
                  <a:pt x="2754798" y="995710"/>
                  <a:pt x="2722829" y="1251419"/>
                </a:cubicBezTo>
                <a:cubicBezTo>
                  <a:pt x="2690860" y="1507128"/>
                  <a:pt x="2742877" y="1659739"/>
                  <a:pt x="2722829" y="1910061"/>
                </a:cubicBezTo>
                <a:cubicBezTo>
                  <a:pt x="2702781" y="2160383"/>
                  <a:pt x="2702095" y="2400620"/>
                  <a:pt x="2722829" y="2568703"/>
                </a:cubicBezTo>
                <a:cubicBezTo>
                  <a:pt x="2743563" y="2736786"/>
                  <a:pt x="2740108" y="2957483"/>
                  <a:pt x="2722829" y="3293209"/>
                </a:cubicBezTo>
                <a:cubicBezTo>
                  <a:pt x="2420064" y="3295418"/>
                  <a:pt x="2273244" y="3313231"/>
                  <a:pt x="2014893" y="3293209"/>
                </a:cubicBezTo>
                <a:cubicBezTo>
                  <a:pt x="1756542" y="3273187"/>
                  <a:pt x="1557451" y="3270399"/>
                  <a:pt x="1279730" y="3293209"/>
                </a:cubicBezTo>
                <a:cubicBezTo>
                  <a:pt x="1002009" y="3316019"/>
                  <a:pt x="939185" y="3295465"/>
                  <a:pt x="599022" y="3293209"/>
                </a:cubicBezTo>
                <a:cubicBezTo>
                  <a:pt x="258859" y="3290953"/>
                  <a:pt x="257043" y="3265124"/>
                  <a:pt x="0" y="3293209"/>
                </a:cubicBezTo>
                <a:cubicBezTo>
                  <a:pt x="-9490" y="2980365"/>
                  <a:pt x="-14250" y="2844652"/>
                  <a:pt x="0" y="2634567"/>
                </a:cubicBezTo>
                <a:cubicBezTo>
                  <a:pt x="14250" y="2424482"/>
                  <a:pt x="5216" y="2180100"/>
                  <a:pt x="0" y="2008857"/>
                </a:cubicBezTo>
                <a:cubicBezTo>
                  <a:pt x="-5216" y="1837614"/>
                  <a:pt x="27546" y="1609353"/>
                  <a:pt x="0" y="1284352"/>
                </a:cubicBezTo>
                <a:cubicBezTo>
                  <a:pt x="-27546" y="959352"/>
                  <a:pt x="28656" y="886767"/>
                  <a:pt x="0" y="658642"/>
                </a:cubicBezTo>
                <a:cubicBezTo>
                  <a:pt x="-28656" y="430517"/>
                  <a:pt x="-21972" y="15683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194024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令牌环算法</a:t>
            </a:r>
            <a:endParaRPr lang="en-US" altLang="zh-CN" sz="2400" b="1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如果空闲的时间较多</a:t>
            </a:r>
            <a:endParaRPr lang="en-US" altLang="zh-CN" dirty="0"/>
          </a:p>
          <a:p>
            <a:pPr algn="ctr"/>
            <a:r>
              <a:rPr lang="zh-CN" altLang="en-US" dirty="0"/>
              <a:t>会造成资源浪费</a:t>
            </a:r>
            <a:endParaRPr lang="en-US" altLang="zh-CN" dirty="0"/>
          </a:p>
          <a:p>
            <a:pPr algn="ctr"/>
            <a:r>
              <a:rPr lang="zh-CN" altLang="en-US" dirty="0"/>
              <a:t>和无效的通信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4C18CC-6A4D-12E6-39A1-368C5DF28E37}"/>
              </a:ext>
            </a:extLst>
          </p:cNvPr>
          <p:cNvSpPr txBox="1"/>
          <p:nvPr/>
        </p:nvSpPr>
        <p:spPr>
          <a:xfrm>
            <a:off x="4557836" y="1260688"/>
            <a:ext cx="2722829" cy="3293209"/>
          </a:xfrm>
          <a:custGeom>
            <a:avLst/>
            <a:gdLst>
              <a:gd name="connsiteX0" fmla="*/ 0 w 2722829"/>
              <a:gd name="connsiteY0" fmla="*/ 0 h 3293209"/>
              <a:gd name="connsiteX1" fmla="*/ 599022 w 2722829"/>
              <a:gd name="connsiteY1" fmla="*/ 0 h 3293209"/>
              <a:gd name="connsiteX2" fmla="*/ 1306958 w 2722829"/>
              <a:gd name="connsiteY2" fmla="*/ 0 h 3293209"/>
              <a:gd name="connsiteX3" fmla="*/ 1960437 w 2722829"/>
              <a:gd name="connsiteY3" fmla="*/ 0 h 3293209"/>
              <a:gd name="connsiteX4" fmla="*/ 2722829 w 2722829"/>
              <a:gd name="connsiteY4" fmla="*/ 0 h 3293209"/>
              <a:gd name="connsiteX5" fmla="*/ 2722829 w 2722829"/>
              <a:gd name="connsiteY5" fmla="*/ 625710 h 3293209"/>
              <a:gd name="connsiteX6" fmla="*/ 2722829 w 2722829"/>
              <a:gd name="connsiteY6" fmla="*/ 1284352 h 3293209"/>
              <a:gd name="connsiteX7" fmla="*/ 2722829 w 2722829"/>
              <a:gd name="connsiteY7" fmla="*/ 1910061 h 3293209"/>
              <a:gd name="connsiteX8" fmla="*/ 2722829 w 2722829"/>
              <a:gd name="connsiteY8" fmla="*/ 2502839 h 3293209"/>
              <a:gd name="connsiteX9" fmla="*/ 2722829 w 2722829"/>
              <a:gd name="connsiteY9" fmla="*/ 3293209 h 3293209"/>
              <a:gd name="connsiteX10" fmla="*/ 2123807 w 2722829"/>
              <a:gd name="connsiteY10" fmla="*/ 3293209 h 3293209"/>
              <a:gd name="connsiteX11" fmla="*/ 1497556 w 2722829"/>
              <a:gd name="connsiteY11" fmla="*/ 3293209 h 3293209"/>
              <a:gd name="connsiteX12" fmla="*/ 762392 w 2722829"/>
              <a:gd name="connsiteY12" fmla="*/ 3293209 h 3293209"/>
              <a:gd name="connsiteX13" fmla="*/ 0 w 2722829"/>
              <a:gd name="connsiteY13" fmla="*/ 3293209 h 3293209"/>
              <a:gd name="connsiteX14" fmla="*/ 0 w 2722829"/>
              <a:gd name="connsiteY14" fmla="*/ 2634567 h 3293209"/>
              <a:gd name="connsiteX15" fmla="*/ 0 w 2722829"/>
              <a:gd name="connsiteY15" fmla="*/ 1942993 h 3293209"/>
              <a:gd name="connsiteX16" fmla="*/ 0 w 2722829"/>
              <a:gd name="connsiteY16" fmla="*/ 1284352 h 3293209"/>
              <a:gd name="connsiteX17" fmla="*/ 0 w 2722829"/>
              <a:gd name="connsiteY17" fmla="*/ 0 h 329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22829" h="3293209" fill="none" extrusionOk="0">
                <a:moveTo>
                  <a:pt x="0" y="0"/>
                </a:moveTo>
                <a:cubicBezTo>
                  <a:pt x="192298" y="-8178"/>
                  <a:pt x="421836" y="-20770"/>
                  <a:pt x="599022" y="0"/>
                </a:cubicBezTo>
                <a:cubicBezTo>
                  <a:pt x="776208" y="20770"/>
                  <a:pt x="1140500" y="23322"/>
                  <a:pt x="1306958" y="0"/>
                </a:cubicBezTo>
                <a:cubicBezTo>
                  <a:pt x="1473416" y="-23322"/>
                  <a:pt x="1720964" y="-8099"/>
                  <a:pt x="1960437" y="0"/>
                </a:cubicBezTo>
                <a:cubicBezTo>
                  <a:pt x="2199910" y="8099"/>
                  <a:pt x="2521806" y="23244"/>
                  <a:pt x="2722829" y="0"/>
                </a:cubicBezTo>
                <a:cubicBezTo>
                  <a:pt x="2698049" y="299336"/>
                  <a:pt x="2693589" y="404524"/>
                  <a:pt x="2722829" y="625710"/>
                </a:cubicBezTo>
                <a:cubicBezTo>
                  <a:pt x="2752070" y="846896"/>
                  <a:pt x="2725591" y="1103551"/>
                  <a:pt x="2722829" y="1284352"/>
                </a:cubicBezTo>
                <a:cubicBezTo>
                  <a:pt x="2720067" y="1465153"/>
                  <a:pt x="2747780" y="1755591"/>
                  <a:pt x="2722829" y="1910061"/>
                </a:cubicBezTo>
                <a:cubicBezTo>
                  <a:pt x="2697878" y="2064531"/>
                  <a:pt x="2721223" y="2376997"/>
                  <a:pt x="2722829" y="2502839"/>
                </a:cubicBezTo>
                <a:cubicBezTo>
                  <a:pt x="2724435" y="2628681"/>
                  <a:pt x="2715331" y="3106988"/>
                  <a:pt x="2722829" y="3293209"/>
                </a:cubicBezTo>
                <a:cubicBezTo>
                  <a:pt x="2469016" y="3297957"/>
                  <a:pt x="2415865" y="3268746"/>
                  <a:pt x="2123807" y="3293209"/>
                </a:cubicBezTo>
                <a:cubicBezTo>
                  <a:pt x="1831749" y="3317672"/>
                  <a:pt x="1758629" y="3303948"/>
                  <a:pt x="1497556" y="3293209"/>
                </a:cubicBezTo>
                <a:cubicBezTo>
                  <a:pt x="1236483" y="3282470"/>
                  <a:pt x="954186" y="3278564"/>
                  <a:pt x="762392" y="3293209"/>
                </a:cubicBezTo>
                <a:cubicBezTo>
                  <a:pt x="570598" y="3307854"/>
                  <a:pt x="275051" y="3287284"/>
                  <a:pt x="0" y="3293209"/>
                </a:cubicBezTo>
                <a:cubicBezTo>
                  <a:pt x="-27813" y="3096882"/>
                  <a:pt x="-10774" y="2927396"/>
                  <a:pt x="0" y="2634567"/>
                </a:cubicBezTo>
                <a:cubicBezTo>
                  <a:pt x="10774" y="2341738"/>
                  <a:pt x="9543" y="2143527"/>
                  <a:pt x="0" y="1942993"/>
                </a:cubicBezTo>
                <a:cubicBezTo>
                  <a:pt x="-9543" y="1742459"/>
                  <a:pt x="27127" y="1495873"/>
                  <a:pt x="0" y="1284352"/>
                </a:cubicBezTo>
                <a:cubicBezTo>
                  <a:pt x="-27127" y="1072831"/>
                  <a:pt x="53551" y="570370"/>
                  <a:pt x="0" y="0"/>
                </a:cubicBezTo>
                <a:close/>
              </a:path>
              <a:path w="2722829" h="3293209" stroke="0" extrusionOk="0">
                <a:moveTo>
                  <a:pt x="0" y="0"/>
                </a:moveTo>
                <a:cubicBezTo>
                  <a:pt x="237535" y="-818"/>
                  <a:pt x="510465" y="7085"/>
                  <a:pt x="680707" y="0"/>
                </a:cubicBezTo>
                <a:cubicBezTo>
                  <a:pt x="850949" y="-7085"/>
                  <a:pt x="1129986" y="12538"/>
                  <a:pt x="1415871" y="0"/>
                </a:cubicBezTo>
                <a:cubicBezTo>
                  <a:pt x="1701756" y="-12538"/>
                  <a:pt x="2297500" y="13939"/>
                  <a:pt x="2722829" y="0"/>
                </a:cubicBezTo>
                <a:cubicBezTo>
                  <a:pt x="2728325" y="237014"/>
                  <a:pt x="2717791" y="375244"/>
                  <a:pt x="2722829" y="592778"/>
                </a:cubicBezTo>
                <a:cubicBezTo>
                  <a:pt x="2727867" y="810312"/>
                  <a:pt x="2754798" y="995710"/>
                  <a:pt x="2722829" y="1251419"/>
                </a:cubicBezTo>
                <a:cubicBezTo>
                  <a:pt x="2690860" y="1507128"/>
                  <a:pt x="2742877" y="1659739"/>
                  <a:pt x="2722829" y="1910061"/>
                </a:cubicBezTo>
                <a:cubicBezTo>
                  <a:pt x="2702781" y="2160383"/>
                  <a:pt x="2702095" y="2400620"/>
                  <a:pt x="2722829" y="2568703"/>
                </a:cubicBezTo>
                <a:cubicBezTo>
                  <a:pt x="2743563" y="2736786"/>
                  <a:pt x="2740108" y="2957483"/>
                  <a:pt x="2722829" y="3293209"/>
                </a:cubicBezTo>
                <a:cubicBezTo>
                  <a:pt x="2420064" y="3295418"/>
                  <a:pt x="2273244" y="3313231"/>
                  <a:pt x="2014893" y="3293209"/>
                </a:cubicBezTo>
                <a:cubicBezTo>
                  <a:pt x="1756542" y="3273187"/>
                  <a:pt x="1557451" y="3270399"/>
                  <a:pt x="1279730" y="3293209"/>
                </a:cubicBezTo>
                <a:cubicBezTo>
                  <a:pt x="1002009" y="3316019"/>
                  <a:pt x="939185" y="3295465"/>
                  <a:pt x="599022" y="3293209"/>
                </a:cubicBezTo>
                <a:cubicBezTo>
                  <a:pt x="258859" y="3290953"/>
                  <a:pt x="257043" y="3265124"/>
                  <a:pt x="0" y="3293209"/>
                </a:cubicBezTo>
                <a:cubicBezTo>
                  <a:pt x="-9490" y="2980365"/>
                  <a:pt x="-14250" y="2844652"/>
                  <a:pt x="0" y="2634567"/>
                </a:cubicBezTo>
                <a:cubicBezTo>
                  <a:pt x="14250" y="2424482"/>
                  <a:pt x="5216" y="2180100"/>
                  <a:pt x="0" y="2008857"/>
                </a:cubicBezTo>
                <a:cubicBezTo>
                  <a:pt x="-5216" y="1837614"/>
                  <a:pt x="27546" y="1609353"/>
                  <a:pt x="0" y="1284352"/>
                </a:cubicBezTo>
                <a:cubicBezTo>
                  <a:pt x="-27546" y="959352"/>
                  <a:pt x="28656" y="886767"/>
                  <a:pt x="0" y="658642"/>
                </a:cubicBezTo>
                <a:cubicBezTo>
                  <a:pt x="-28656" y="430517"/>
                  <a:pt x="-21972" y="15683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194024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协商算法</a:t>
            </a:r>
            <a:endParaRPr lang="en-US" altLang="zh-CN" sz="2400" b="1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通信成本高</a:t>
            </a:r>
            <a:endParaRPr lang="en-US" altLang="zh-CN" dirty="0"/>
          </a:p>
          <a:p>
            <a:pPr algn="ctr"/>
            <a:r>
              <a:rPr lang="zh-CN" altLang="en-US" dirty="0"/>
              <a:t>消息数多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有节点故障时</a:t>
            </a:r>
            <a:endParaRPr lang="en-US" altLang="zh-CN" dirty="0"/>
          </a:p>
          <a:p>
            <a:pPr algn="ctr"/>
            <a:r>
              <a:rPr lang="zh-CN" altLang="en-US" dirty="0"/>
              <a:t>等待时间长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96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A470573-4301-630A-6E7B-6F162B2AFC37}"/>
              </a:ext>
            </a:extLst>
          </p:cNvPr>
          <p:cNvSpPr/>
          <p:nvPr/>
        </p:nvSpPr>
        <p:spPr>
          <a:xfrm>
            <a:off x="1" y="6489577"/>
            <a:ext cx="12191998" cy="368423"/>
          </a:xfrm>
          <a:prstGeom prst="rect">
            <a:avLst/>
          </a:prstGeom>
          <a:gradFill>
            <a:gsLst>
              <a:gs pos="62000">
                <a:srgbClr val="E6ECF7"/>
              </a:gs>
              <a:gs pos="0">
                <a:srgbClr val="DAE3F3"/>
              </a:gs>
              <a:gs pos="89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CEC3EFC-7C27-33BC-6D27-DDDDC7D9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1" y="6028965"/>
            <a:ext cx="921224" cy="92122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A626CEFF-B26A-DBA7-2709-6D0B804525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8957" y="6028965"/>
            <a:ext cx="921224" cy="921224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F21E70-1FE0-1DA2-236F-85D0B705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893" y="6028965"/>
            <a:ext cx="921224" cy="92122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00A5BDD-AA90-EE32-0D8A-9805F92F59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4829" y="6028965"/>
            <a:ext cx="921224" cy="92122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68E8788-DCD5-1AF6-FEE9-8E70023F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765" y="6028965"/>
            <a:ext cx="921224" cy="921224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FA5FD9A-C5C3-A28B-DEA0-FAD4DBBDE9B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0774" y="5936775"/>
            <a:ext cx="921225" cy="9212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3D31A7-85EC-A611-A3F0-12DBE2890463}"/>
              </a:ext>
            </a:extLst>
          </p:cNvPr>
          <p:cNvSpPr txBox="1"/>
          <p:nvPr/>
        </p:nvSpPr>
        <p:spPr>
          <a:xfrm>
            <a:off x="1547079" y="1169360"/>
            <a:ext cx="8744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所有节点按照预先设定好的顺序构成一个环结构，令牌在环中各节点间传递，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</a:rPr>
              <a:t>收到令牌的节点有权访问临界资源，访问完成后将令牌传送到下一个节点</a:t>
            </a:r>
            <a:r>
              <a:rPr lang="zh-CN" altLang="en-US" sz="2800" dirty="0">
                <a:solidFill>
                  <a:srgbClr val="333333"/>
                </a:solidFill>
                <a:latin typeface="+mn-ea"/>
              </a:rPr>
              <a:t>；</a:t>
            </a:r>
            <a:endParaRPr lang="en-US" altLang="zh-CN" sz="2800" dirty="0">
              <a:solidFill>
                <a:srgbClr val="333333"/>
              </a:solidFill>
              <a:latin typeface="+mn-ea"/>
            </a:endParaRPr>
          </a:p>
          <a:p>
            <a:endParaRPr lang="en-US" altLang="zh-CN" sz="28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•</a:t>
            </a:r>
            <a:r>
              <a:rPr lang="en-US" altLang="zh-CN" sz="28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</a:rPr>
              <a:t>若下一节点不需要访问临界资源或出现故障，则直接把令牌传送给再下一个节点，所以需要每个节点都记录环中各节点顺序；</a:t>
            </a:r>
            <a:endParaRPr lang="en-US" altLang="zh-CN" sz="2800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sz="28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•</a:t>
            </a:r>
            <a:r>
              <a:rPr lang="en-US" altLang="zh-CN" sz="28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+mn-ea"/>
              </a:rPr>
              <a:t>对临界资源的操作需要广播给其他节点，或附加在令牌上传递。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565F70-32B8-14A2-5A56-FB268D0B4423}"/>
              </a:ext>
            </a:extLst>
          </p:cNvPr>
          <p:cNvSpPr/>
          <p:nvPr/>
        </p:nvSpPr>
        <p:spPr>
          <a:xfrm>
            <a:off x="0" y="0"/>
            <a:ext cx="59192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分布式系统中的互斥算法</a:t>
            </a:r>
          </a:p>
        </p:txBody>
      </p:sp>
    </p:spTree>
    <p:extLst>
      <p:ext uri="{BB962C8B-B14F-4D97-AF65-F5344CB8AC3E}">
        <p14:creationId xmlns:p14="http://schemas.microsoft.com/office/powerpoint/2010/main" val="17266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362</Words>
  <Application>Microsoft Office PowerPoint</Application>
  <PresentationFormat>宽屏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Guangwei</dc:creator>
  <cp:lastModifiedBy>LI Guangwei</cp:lastModifiedBy>
  <cp:revision>8</cp:revision>
  <dcterms:created xsi:type="dcterms:W3CDTF">2022-12-14T13:38:37Z</dcterms:created>
  <dcterms:modified xsi:type="dcterms:W3CDTF">2023-03-21T07:09:35Z</dcterms:modified>
</cp:coreProperties>
</file>