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8766B-EE6D-7C9B-CE4E-FAB2269DA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7B3B07-CE61-7210-4DA1-9B2821F4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092BE-C392-4644-8617-80AC3BC8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8AC74-525F-B07D-17F8-A8E4EEA9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1F890-5218-1EDA-6ED9-A4651CC6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6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258E9-BE20-CF92-806A-66CC5558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6FF48-2CC1-EEB7-11CA-A8694D540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C2561-E27B-4A20-F1AE-73CC6AC0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9113E-C6ED-3015-471D-F2512CD2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5F93E-9B6D-2E84-753B-09A77100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210CF4-6E26-C330-23C2-B769BB53A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5C5CA-8D6B-4875-54D7-D8AF7B8F5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F03A5-CB5F-3528-E882-ED9C2D50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9F48E-9594-0C17-679B-652C5443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F7D75-72B9-B8E6-B6BE-3C8F7BE0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8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AA44F-F359-056C-4383-9DF133B8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B7691-85F4-99DF-3C96-67C5D63E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FDEB-95C9-6A2E-B8A7-77594781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3A938-166F-48C3-04E6-46E0FC45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18251-CECF-0676-9D30-10E9D385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2B89E-035B-8A7A-5EF4-8F857764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DDDFD-7EA7-2668-D49C-D9C9B09C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F2425-272D-746B-A56A-C35F97E6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50307-89BB-E2A0-0DC4-B8CC618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E6517-4002-A695-DF7E-87BE4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6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39E1F-DF79-9171-D61D-CD75FFEC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0875B-0561-4F87-1ACE-552BDD2B5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EA396-CE58-F80F-6A5D-CE182D73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BEB1B-707A-3A35-3E59-0E99CD73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ACA42-AF11-CA43-60F9-B93A9EFE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6C020-2DB3-4C13-7620-3B22DF15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9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F7BDD-F35A-E9EB-4F65-617FED0A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7F6A8-161E-1FA5-E7EB-17F7CE66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F54020-A3A1-8D9F-5FCD-58603AFD1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520277-33A0-0146-C4AA-08F239FC1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5BD33C-19FD-68C9-4EF4-60A0DB121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2B807-2514-1F51-5195-7C25FA8C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3082F-3A51-16BA-0911-F2FFF8A5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50821C-410C-07E0-7F87-3B4050A2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DF6DF-50BD-9FD2-B44D-D4CBDDC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E2F2A8-A6FC-BEA4-191F-76FE22DF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33CDB0-1B7E-8CC1-31AE-BC17948E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7A0C8-AEC3-6901-B987-7589CA22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7E3F6D-A20F-0198-56E9-CF8DC7B2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6A0D17-CC87-ABD5-9863-540314B3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420ABE-41D9-2A79-326B-81141C14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9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BCB4-A643-C36B-62A4-FC1E27D9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9993-F860-2BF3-78A2-8DF634038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5158B-B91E-F7E0-502F-A3D24BFE0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45F99-717A-4D69-4C54-EAAABE54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D4C25-DAA0-E235-0580-D537124B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AF28B-FB92-9026-0364-2FC2F12D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3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89695-890C-C3F5-B6C3-C1CF9DC0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C3E297-47F3-E3E9-172A-54E7A7C02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4EE21-2DE9-CB48-DDD2-6BB61FE3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3743E-A7FB-7F0C-3F94-49064CC8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89014-0932-8865-9920-9E5C1DB6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6179D4-67D2-E914-AA32-42A08123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9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4B8CB4-095D-EC41-D1CC-8B7C0243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1EF04-6ABA-F0F8-44A2-D5A34400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2AA14-3F37-E3A8-FC42-C95FCC858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7460-FC33-4764-9E0A-136B2B67EE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B3F45-53FC-EDBC-6CBD-17EC17C7A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2409D-2FD7-93E5-8548-03E9699A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8CFC-6057-472C-B2BB-762334CA0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8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5BFE7-B54B-1E49-F943-0D3BD15A3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7467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Lunar Lander - DQN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B10672-9CF6-2179-E9E9-1BF13E12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45" y="2420706"/>
            <a:ext cx="5274310" cy="351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73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9F3C7C-AAA2-F740-DC4E-3D8DECE67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79" y="536244"/>
            <a:ext cx="8620096" cy="57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6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5F5312-288F-1042-24E0-31F48B4B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10" y="208642"/>
            <a:ext cx="6471736" cy="34392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43AFA9-4751-E1C9-21A5-A7054B9A80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4" y="208643"/>
            <a:ext cx="5204298" cy="4256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3CE4EC-0310-32C9-F9DC-F6B145B24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06" y="4493672"/>
            <a:ext cx="8312387" cy="21556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5082FA-EFD5-88EE-8A22-C02394353B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0" b="57142"/>
          <a:stretch/>
        </p:blipFill>
        <p:spPr bwMode="auto">
          <a:xfrm>
            <a:off x="194554" y="1624519"/>
            <a:ext cx="5204298" cy="408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05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143AFA9-4751-E1C9-21A5-A7054B9A80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4" y="208643"/>
            <a:ext cx="5204298" cy="4256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C86E00C-D7C9-45EC-84E3-FBA15EBC9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28" y="4465566"/>
            <a:ext cx="7954743" cy="22994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2C9F42-81EF-B228-6E50-0529B05FB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170" y="208644"/>
            <a:ext cx="6469276" cy="3604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10DC4E-F90E-ABED-D4CB-16D9FEF4AE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83" b="15324"/>
          <a:stretch/>
        </p:blipFill>
        <p:spPr bwMode="auto">
          <a:xfrm>
            <a:off x="194554" y="2587557"/>
            <a:ext cx="5204298" cy="1225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6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09ACFC-0AF6-EB27-D264-12D687847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916" y="1429712"/>
            <a:ext cx="5511357" cy="3998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77449E-218D-7F44-1947-40BC3D033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466"/>
          <a:stretch/>
        </p:blipFill>
        <p:spPr>
          <a:xfrm>
            <a:off x="861136" y="1995806"/>
            <a:ext cx="3870036" cy="28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781F73-2182-5CD6-0BFD-862F2C0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4" y="1450975"/>
            <a:ext cx="5274310" cy="3956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58C27C-8239-CA2A-C9B4-C9F92375A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58" y="1450975"/>
            <a:ext cx="5274310" cy="39560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A1EC08A-D598-3C05-8D36-E16606D58C55}"/>
              </a:ext>
            </a:extLst>
          </p:cNvPr>
          <p:cNvSpPr txBox="1">
            <a:spLocks/>
          </p:cNvSpPr>
          <p:nvPr/>
        </p:nvSpPr>
        <p:spPr>
          <a:xfrm>
            <a:off x="1524001" y="645563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CartPole</a:t>
            </a:r>
            <a:r>
              <a:rPr lang="en-US" altLang="zh-CN" b="1" dirty="0">
                <a:latin typeface="等线" panose="02010600030101010101" pitchFamily="2" charset="-122"/>
                <a:cs typeface="Times New Roman" panose="02020603050405020304" pitchFamily="18" charset="0"/>
              </a:rPr>
              <a:t>- DQN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55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2CF890-0363-BC0E-7EDF-83DE38EE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8" y="1683991"/>
            <a:ext cx="5274310" cy="3956050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704924D0-B362-E0F7-1C0A-A049854D38E4}"/>
              </a:ext>
            </a:extLst>
          </p:cNvPr>
          <p:cNvSpPr txBox="1">
            <a:spLocks/>
          </p:cNvSpPr>
          <p:nvPr/>
        </p:nvSpPr>
        <p:spPr>
          <a:xfrm>
            <a:off x="1524001" y="645563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CartPole</a:t>
            </a:r>
            <a:r>
              <a:rPr lang="en-US" altLang="zh-CN" b="1" dirty="0">
                <a:latin typeface="等线" panose="02010600030101010101" pitchFamily="2" charset="-122"/>
                <a:cs typeface="Times New Roman" panose="02020603050405020304" pitchFamily="18" charset="0"/>
              </a:rPr>
              <a:t>- Gradient Policy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263FE9-A74F-1050-86EB-75A4956B8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228" y="1985548"/>
            <a:ext cx="5274310" cy="395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51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</Words>
  <Application>Microsoft Office PowerPoint</Application>
  <PresentationFormat>宽屏</PresentationFormat>
  <Paragraphs>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Lunar Lander - DQN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Lander - DQN</dc:title>
  <dc:creator>LI Guangwei</dc:creator>
  <cp:lastModifiedBy>Guangwei Li</cp:lastModifiedBy>
  <cp:revision>3</cp:revision>
  <dcterms:created xsi:type="dcterms:W3CDTF">2023-03-22T14:20:30Z</dcterms:created>
  <dcterms:modified xsi:type="dcterms:W3CDTF">2024-03-14T14:22:50Z</dcterms:modified>
</cp:coreProperties>
</file>