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3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61" r:id="rId4"/>
    <p:sldId id="259" r:id="rId5"/>
    <p:sldId id="2147308124" r:id="rId6"/>
    <p:sldId id="2147308122" r:id="rId7"/>
    <p:sldId id="2147308121" r:id="rId8"/>
    <p:sldId id="2147308100" r:id="rId9"/>
    <p:sldId id="2147308101" r:id="rId10"/>
    <p:sldId id="2147308118" r:id="rId11"/>
    <p:sldId id="2147308103" r:id="rId12"/>
    <p:sldId id="2147308131" r:id="rId13"/>
    <p:sldId id="2147308113" r:id="rId14"/>
    <p:sldId id="2147308104" r:id="rId15"/>
    <p:sldId id="2147308127" r:id="rId16"/>
    <p:sldId id="2147308112" r:id="rId17"/>
    <p:sldId id="2147308106" r:id="rId18"/>
    <p:sldId id="2147308129" r:id="rId19"/>
    <p:sldId id="2147308125" r:id="rId20"/>
    <p:sldId id="2147308107" r:id="rId21"/>
    <p:sldId id="2147308128" r:id="rId22"/>
    <p:sldId id="2147308108" r:id="rId23"/>
    <p:sldId id="2147308109" r:id="rId24"/>
    <p:sldId id="2147308114" r:id="rId25"/>
    <p:sldId id="2147308115" r:id="rId26"/>
    <p:sldId id="2147308110" r:id="rId27"/>
    <p:sldId id="2147308116" r:id="rId28"/>
    <p:sldId id="2147308130" r:id="rId29"/>
    <p:sldId id="2147308117" r:id="rId30"/>
    <p:sldId id="214730809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1789EB-1085-459D-9FD5-1DFB8FB37FC8}" v="26" dt="2023-04-15T12:56:23.8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7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92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Abad" userId="d0b85b34-7ba0-4684-aa07-fbd2c46c57e1" providerId="ADAL" clId="{6E1789EB-1085-459D-9FD5-1DFB8FB37FC8}"/>
    <pc:docChg chg="undo custSel addSld delSld modSld sldOrd">
      <pc:chgData name="Diego Abad" userId="d0b85b34-7ba0-4684-aa07-fbd2c46c57e1" providerId="ADAL" clId="{6E1789EB-1085-459D-9FD5-1DFB8FB37FC8}" dt="2023-04-15T12:56:26.406" v="1549" actId="478"/>
      <pc:docMkLst>
        <pc:docMk/>
      </pc:docMkLst>
      <pc:sldChg chg="addSp delSp modSp mod">
        <pc:chgData name="Diego Abad" userId="d0b85b34-7ba0-4684-aa07-fbd2c46c57e1" providerId="ADAL" clId="{6E1789EB-1085-459D-9FD5-1DFB8FB37FC8}" dt="2023-04-15T12:56:26.406" v="1549" actId="478"/>
        <pc:sldMkLst>
          <pc:docMk/>
          <pc:sldMk cId="1053997439" sldId="256"/>
        </pc:sldMkLst>
        <pc:spChg chg="mod">
          <ac:chgData name="Diego Abad" userId="d0b85b34-7ba0-4684-aa07-fbd2c46c57e1" providerId="ADAL" clId="{6E1789EB-1085-459D-9FD5-1DFB8FB37FC8}" dt="2023-04-15T12:12:23.390" v="1519" actId="20577"/>
          <ac:spMkLst>
            <pc:docMk/>
            <pc:sldMk cId="1053997439" sldId="256"/>
            <ac:spMk id="2" creationId="{514980F9-1DD6-E32A-9FBD-5C54E05BE48E}"/>
          </ac:spMkLst>
        </pc:spChg>
        <pc:spChg chg="del">
          <ac:chgData name="Diego Abad" userId="d0b85b34-7ba0-4684-aa07-fbd2c46c57e1" providerId="ADAL" clId="{6E1789EB-1085-459D-9FD5-1DFB8FB37FC8}" dt="2023-04-15T12:56:21.397" v="1548" actId="478"/>
          <ac:spMkLst>
            <pc:docMk/>
            <pc:sldMk cId="1053997439" sldId="256"/>
            <ac:spMk id="3" creationId="{6F364DE6-1191-590B-81E6-0DD2C3E341F7}"/>
          </ac:spMkLst>
        </pc:spChg>
        <pc:spChg chg="add del mod">
          <ac:chgData name="Diego Abad" userId="d0b85b34-7ba0-4684-aa07-fbd2c46c57e1" providerId="ADAL" clId="{6E1789EB-1085-459D-9FD5-1DFB8FB37FC8}" dt="2023-04-15T12:56:26.406" v="1549" actId="478"/>
          <ac:spMkLst>
            <pc:docMk/>
            <pc:sldMk cId="1053997439" sldId="256"/>
            <ac:spMk id="5" creationId="{797332EA-3E6A-3DAD-7D30-D98B8798FB76}"/>
          </ac:spMkLst>
        </pc:spChg>
      </pc:sldChg>
      <pc:sldChg chg="modSp mod">
        <pc:chgData name="Diego Abad" userId="d0b85b34-7ba0-4684-aa07-fbd2c46c57e1" providerId="ADAL" clId="{6E1789EB-1085-459D-9FD5-1DFB8FB37FC8}" dt="2023-04-12T20:27:50.896" v="1227" actId="20577"/>
        <pc:sldMkLst>
          <pc:docMk/>
          <pc:sldMk cId="2328159983" sldId="259"/>
        </pc:sldMkLst>
        <pc:spChg chg="mod">
          <ac:chgData name="Diego Abad" userId="d0b85b34-7ba0-4684-aa07-fbd2c46c57e1" providerId="ADAL" clId="{6E1789EB-1085-459D-9FD5-1DFB8FB37FC8}" dt="2023-04-12T20:27:50.896" v="1227" actId="20577"/>
          <ac:spMkLst>
            <pc:docMk/>
            <pc:sldMk cId="2328159983" sldId="259"/>
            <ac:spMk id="3" creationId="{4C88FC7C-C45A-AB3E-FEB4-EC7F7826C91D}"/>
          </ac:spMkLst>
        </pc:spChg>
      </pc:sldChg>
      <pc:sldChg chg="addSp modSp mod">
        <pc:chgData name="Diego Abad" userId="d0b85b34-7ba0-4684-aa07-fbd2c46c57e1" providerId="ADAL" clId="{6E1789EB-1085-459D-9FD5-1DFB8FB37FC8}" dt="2023-04-12T20:16:01.292" v="1216" actId="20577"/>
        <pc:sldMkLst>
          <pc:docMk/>
          <pc:sldMk cId="1489343637" sldId="261"/>
        </pc:sldMkLst>
        <pc:spChg chg="mod">
          <ac:chgData name="Diego Abad" userId="d0b85b34-7ba0-4684-aa07-fbd2c46c57e1" providerId="ADAL" clId="{6E1789EB-1085-459D-9FD5-1DFB8FB37FC8}" dt="2023-04-12T20:04:38.090" v="1208" actId="1076"/>
          <ac:spMkLst>
            <pc:docMk/>
            <pc:sldMk cId="1489343637" sldId="261"/>
            <ac:spMk id="2" creationId="{85283DE3-2052-928D-BACA-4803B7038D64}"/>
          </ac:spMkLst>
        </pc:spChg>
        <pc:spChg chg="mod">
          <ac:chgData name="Diego Abad" userId="d0b85b34-7ba0-4684-aa07-fbd2c46c57e1" providerId="ADAL" clId="{6E1789EB-1085-459D-9FD5-1DFB8FB37FC8}" dt="2023-04-12T20:16:01.292" v="1216" actId="20577"/>
          <ac:spMkLst>
            <pc:docMk/>
            <pc:sldMk cId="1489343637" sldId="261"/>
            <ac:spMk id="4" creationId="{A18FFE2B-C939-A09B-0016-7BFF7C6F523D}"/>
          </ac:spMkLst>
        </pc:spChg>
        <pc:picChg chg="add mod">
          <ac:chgData name="Diego Abad" userId="d0b85b34-7ba0-4684-aa07-fbd2c46c57e1" providerId="ADAL" clId="{6E1789EB-1085-459D-9FD5-1DFB8FB37FC8}" dt="2023-04-12T20:01:41.868" v="1196" actId="1076"/>
          <ac:picMkLst>
            <pc:docMk/>
            <pc:sldMk cId="1489343637" sldId="261"/>
            <ac:picMk id="8" creationId="{3E491A76-641D-BE4D-FF64-01B03FC459D5}"/>
          </ac:picMkLst>
        </pc:picChg>
        <pc:picChg chg="add mod">
          <ac:chgData name="Diego Abad" userId="d0b85b34-7ba0-4684-aa07-fbd2c46c57e1" providerId="ADAL" clId="{6E1789EB-1085-459D-9FD5-1DFB8FB37FC8}" dt="2023-04-12T20:01:44.028" v="1197" actId="1076"/>
          <ac:picMkLst>
            <pc:docMk/>
            <pc:sldMk cId="1489343637" sldId="261"/>
            <ac:picMk id="10" creationId="{B358EFA4-2F52-E43C-EE76-D3C852072641}"/>
          </ac:picMkLst>
        </pc:picChg>
        <pc:picChg chg="add mod modCrop">
          <ac:chgData name="Diego Abad" userId="d0b85b34-7ba0-4684-aa07-fbd2c46c57e1" providerId="ADAL" clId="{6E1789EB-1085-459D-9FD5-1DFB8FB37FC8}" dt="2023-04-12T20:04:45.827" v="1212" actId="1076"/>
          <ac:picMkLst>
            <pc:docMk/>
            <pc:sldMk cId="1489343637" sldId="261"/>
            <ac:picMk id="12" creationId="{62487197-D4FE-95C7-010F-4F89ED102AFF}"/>
          </ac:picMkLst>
        </pc:picChg>
      </pc:sldChg>
      <pc:sldChg chg="del">
        <pc:chgData name="Diego Abad" userId="d0b85b34-7ba0-4684-aa07-fbd2c46c57e1" providerId="ADAL" clId="{6E1789EB-1085-459D-9FD5-1DFB8FB37FC8}" dt="2023-04-14T18:21:42.624" v="1448" actId="47"/>
        <pc:sldMkLst>
          <pc:docMk/>
          <pc:sldMk cId="733076839" sldId="262"/>
        </pc:sldMkLst>
      </pc:sldChg>
      <pc:sldChg chg="modSp mod">
        <pc:chgData name="Diego Abad" userId="d0b85b34-7ba0-4684-aa07-fbd2c46c57e1" providerId="ADAL" clId="{6E1789EB-1085-459D-9FD5-1DFB8FB37FC8}" dt="2023-04-12T23:33:50.658" v="1438" actId="20577"/>
        <pc:sldMkLst>
          <pc:docMk/>
          <pc:sldMk cId="2586575766" sldId="2147308103"/>
        </pc:sldMkLst>
        <pc:spChg chg="mod">
          <ac:chgData name="Diego Abad" userId="d0b85b34-7ba0-4684-aa07-fbd2c46c57e1" providerId="ADAL" clId="{6E1789EB-1085-459D-9FD5-1DFB8FB37FC8}" dt="2023-04-12T23:33:50.658" v="1438" actId="20577"/>
          <ac:spMkLst>
            <pc:docMk/>
            <pc:sldMk cId="2586575766" sldId="2147308103"/>
            <ac:spMk id="3" creationId="{4C88FC7C-C45A-AB3E-FEB4-EC7F7826C91D}"/>
          </ac:spMkLst>
        </pc:spChg>
      </pc:sldChg>
      <pc:sldChg chg="modSp mod">
        <pc:chgData name="Diego Abad" userId="d0b85b34-7ba0-4684-aa07-fbd2c46c57e1" providerId="ADAL" clId="{6E1789EB-1085-459D-9FD5-1DFB8FB37FC8}" dt="2023-04-13T18:10:46.258" v="1440" actId="20577"/>
        <pc:sldMkLst>
          <pc:docMk/>
          <pc:sldMk cId="1690433891" sldId="2147308104"/>
        </pc:sldMkLst>
        <pc:spChg chg="mod">
          <ac:chgData name="Diego Abad" userId="d0b85b34-7ba0-4684-aa07-fbd2c46c57e1" providerId="ADAL" clId="{6E1789EB-1085-459D-9FD5-1DFB8FB37FC8}" dt="2023-04-13T18:10:46.258" v="1440" actId="20577"/>
          <ac:spMkLst>
            <pc:docMk/>
            <pc:sldMk cId="1690433891" sldId="2147308104"/>
            <ac:spMk id="3" creationId="{4C88FC7C-C45A-AB3E-FEB4-EC7F7826C91D}"/>
          </ac:spMkLst>
        </pc:spChg>
      </pc:sldChg>
      <pc:sldChg chg="modSp add del mod">
        <pc:chgData name="Diego Abad" userId="d0b85b34-7ba0-4684-aa07-fbd2c46c57e1" providerId="ADAL" clId="{6E1789EB-1085-459D-9FD5-1DFB8FB37FC8}" dt="2023-04-15T12:22:08.741" v="1547" actId="20577"/>
        <pc:sldMkLst>
          <pc:docMk/>
          <pc:sldMk cId="727656027" sldId="2147308106"/>
        </pc:sldMkLst>
        <pc:spChg chg="mod">
          <ac:chgData name="Diego Abad" userId="d0b85b34-7ba0-4684-aa07-fbd2c46c57e1" providerId="ADAL" clId="{6E1789EB-1085-459D-9FD5-1DFB8FB37FC8}" dt="2023-04-15T12:22:08.741" v="1547" actId="20577"/>
          <ac:spMkLst>
            <pc:docMk/>
            <pc:sldMk cId="727656027" sldId="2147308106"/>
            <ac:spMk id="3" creationId="{4C88FC7C-C45A-AB3E-FEB4-EC7F7826C91D}"/>
          </ac:spMkLst>
        </pc:spChg>
      </pc:sldChg>
      <pc:sldChg chg="modSp mod ord">
        <pc:chgData name="Diego Abad" userId="d0b85b34-7ba0-4684-aa07-fbd2c46c57e1" providerId="ADAL" clId="{6E1789EB-1085-459D-9FD5-1DFB8FB37FC8}" dt="2023-04-14T18:21:31.208" v="1447" actId="20577"/>
        <pc:sldMkLst>
          <pc:docMk/>
          <pc:sldMk cId="2895264099" sldId="2147308109"/>
        </pc:sldMkLst>
        <pc:spChg chg="mod">
          <ac:chgData name="Diego Abad" userId="d0b85b34-7ba0-4684-aa07-fbd2c46c57e1" providerId="ADAL" clId="{6E1789EB-1085-459D-9FD5-1DFB8FB37FC8}" dt="2023-04-06T22:00:42.718" v="741" actId="20577"/>
          <ac:spMkLst>
            <pc:docMk/>
            <pc:sldMk cId="2895264099" sldId="2147308109"/>
            <ac:spMk id="2" creationId="{9F2FDEEB-866A-52D3-3C14-2F15BEC5D9AE}"/>
          </ac:spMkLst>
        </pc:spChg>
        <pc:spChg chg="mod">
          <ac:chgData name="Diego Abad" userId="d0b85b34-7ba0-4684-aa07-fbd2c46c57e1" providerId="ADAL" clId="{6E1789EB-1085-459D-9FD5-1DFB8FB37FC8}" dt="2023-04-14T18:21:31.208" v="1447" actId="20577"/>
          <ac:spMkLst>
            <pc:docMk/>
            <pc:sldMk cId="2895264099" sldId="2147308109"/>
            <ac:spMk id="3" creationId="{4C88FC7C-C45A-AB3E-FEB4-EC7F7826C91D}"/>
          </ac:spMkLst>
        </pc:spChg>
      </pc:sldChg>
      <pc:sldChg chg="modSp mod">
        <pc:chgData name="Diego Abad" userId="d0b85b34-7ba0-4684-aa07-fbd2c46c57e1" providerId="ADAL" clId="{6E1789EB-1085-459D-9FD5-1DFB8FB37FC8}" dt="2023-04-15T12:12:13.232" v="1518" actId="20577"/>
        <pc:sldMkLst>
          <pc:docMk/>
          <pc:sldMk cId="2553442447" sldId="2147308110"/>
        </pc:sldMkLst>
        <pc:spChg chg="mod">
          <ac:chgData name="Diego Abad" userId="d0b85b34-7ba0-4684-aa07-fbd2c46c57e1" providerId="ADAL" clId="{6E1789EB-1085-459D-9FD5-1DFB8FB37FC8}" dt="2023-04-15T12:12:13.232" v="1518" actId="20577"/>
          <ac:spMkLst>
            <pc:docMk/>
            <pc:sldMk cId="2553442447" sldId="2147308110"/>
            <ac:spMk id="2" creationId="{9F2FDEEB-866A-52D3-3C14-2F15BEC5D9AE}"/>
          </ac:spMkLst>
        </pc:spChg>
      </pc:sldChg>
      <pc:sldChg chg="addSp modSp mod">
        <pc:chgData name="Diego Abad" userId="d0b85b34-7ba0-4684-aa07-fbd2c46c57e1" providerId="ADAL" clId="{6E1789EB-1085-459D-9FD5-1DFB8FB37FC8}" dt="2023-04-15T12:03:41.350" v="1510" actId="1076"/>
        <pc:sldMkLst>
          <pc:docMk/>
          <pc:sldMk cId="160821335" sldId="2147308112"/>
        </pc:sldMkLst>
        <pc:picChg chg="add mod">
          <ac:chgData name="Diego Abad" userId="d0b85b34-7ba0-4684-aa07-fbd2c46c57e1" providerId="ADAL" clId="{6E1789EB-1085-459D-9FD5-1DFB8FB37FC8}" dt="2023-04-15T12:03:41.350" v="1510" actId="1076"/>
          <ac:picMkLst>
            <pc:docMk/>
            <pc:sldMk cId="160821335" sldId="2147308112"/>
            <ac:picMk id="6" creationId="{22BB0587-2623-7A33-01F4-15ACBDA552C4}"/>
          </ac:picMkLst>
        </pc:picChg>
        <pc:picChg chg="add mod">
          <ac:chgData name="Diego Abad" userId="d0b85b34-7ba0-4684-aa07-fbd2c46c57e1" providerId="ADAL" clId="{6E1789EB-1085-459D-9FD5-1DFB8FB37FC8}" dt="2023-04-15T12:03:39.337" v="1509" actId="1076"/>
          <ac:picMkLst>
            <pc:docMk/>
            <pc:sldMk cId="160821335" sldId="2147308112"/>
            <ac:picMk id="1026" creationId="{3ECB11C7-7918-ADAC-562A-E643A5A0B014}"/>
          </ac:picMkLst>
        </pc:picChg>
      </pc:sldChg>
      <pc:sldChg chg="modSp mod">
        <pc:chgData name="Diego Abad" userId="d0b85b34-7ba0-4684-aa07-fbd2c46c57e1" providerId="ADAL" clId="{6E1789EB-1085-459D-9FD5-1DFB8FB37FC8}" dt="2023-04-14T18:30:33.365" v="1464" actId="20577"/>
        <pc:sldMkLst>
          <pc:docMk/>
          <pc:sldMk cId="2895089982" sldId="2147308114"/>
        </pc:sldMkLst>
        <pc:spChg chg="mod">
          <ac:chgData name="Diego Abad" userId="d0b85b34-7ba0-4684-aa07-fbd2c46c57e1" providerId="ADAL" clId="{6E1789EB-1085-459D-9FD5-1DFB8FB37FC8}" dt="2023-04-14T18:30:33.365" v="1464" actId="20577"/>
          <ac:spMkLst>
            <pc:docMk/>
            <pc:sldMk cId="2895089982" sldId="2147308114"/>
            <ac:spMk id="3" creationId="{4C88FC7C-C45A-AB3E-FEB4-EC7F7826C91D}"/>
          </ac:spMkLst>
        </pc:spChg>
      </pc:sldChg>
      <pc:sldChg chg="modSp mod">
        <pc:chgData name="Diego Abad" userId="d0b85b34-7ba0-4684-aa07-fbd2c46c57e1" providerId="ADAL" clId="{6E1789EB-1085-459D-9FD5-1DFB8FB37FC8}" dt="2023-04-06T22:03:23.436" v="843" actId="33524"/>
        <pc:sldMkLst>
          <pc:docMk/>
          <pc:sldMk cId="3734671912" sldId="2147308115"/>
        </pc:sldMkLst>
        <pc:spChg chg="mod">
          <ac:chgData name="Diego Abad" userId="d0b85b34-7ba0-4684-aa07-fbd2c46c57e1" providerId="ADAL" clId="{6E1789EB-1085-459D-9FD5-1DFB8FB37FC8}" dt="2023-04-06T22:03:23.436" v="843" actId="33524"/>
          <ac:spMkLst>
            <pc:docMk/>
            <pc:sldMk cId="3734671912" sldId="2147308115"/>
            <ac:spMk id="3" creationId="{4C88FC7C-C45A-AB3E-FEB4-EC7F7826C91D}"/>
          </ac:spMkLst>
        </pc:spChg>
      </pc:sldChg>
      <pc:sldChg chg="modSp mod">
        <pc:chgData name="Diego Abad" userId="d0b85b34-7ba0-4684-aa07-fbd2c46c57e1" providerId="ADAL" clId="{6E1789EB-1085-459D-9FD5-1DFB8FB37FC8}" dt="2023-04-06T22:13:48.410" v="1171" actId="20577"/>
        <pc:sldMkLst>
          <pc:docMk/>
          <pc:sldMk cId="4257670529" sldId="2147308116"/>
        </pc:sldMkLst>
        <pc:spChg chg="mod">
          <ac:chgData name="Diego Abad" userId="d0b85b34-7ba0-4684-aa07-fbd2c46c57e1" providerId="ADAL" clId="{6E1789EB-1085-459D-9FD5-1DFB8FB37FC8}" dt="2023-04-06T22:13:48.410" v="1171" actId="20577"/>
          <ac:spMkLst>
            <pc:docMk/>
            <pc:sldMk cId="4257670529" sldId="2147308116"/>
            <ac:spMk id="3" creationId="{4C88FC7C-C45A-AB3E-FEB4-EC7F7826C91D}"/>
          </ac:spMkLst>
        </pc:spChg>
      </pc:sldChg>
      <pc:sldChg chg="modSp mod ord">
        <pc:chgData name="Diego Abad" userId="d0b85b34-7ba0-4684-aa07-fbd2c46c57e1" providerId="ADAL" clId="{6E1789EB-1085-459D-9FD5-1DFB8FB37FC8}" dt="2023-04-15T11:50:11.570" v="1488" actId="33524"/>
        <pc:sldMkLst>
          <pc:docMk/>
          <pc:sldMk cId="3563329194" sldId="2147308117"/>
        </pc:sldMkLst>
        <pc:spChg chg="mod">
          <ac:chgData name="Diego Abad" userId="d0b85b34-7ba0-4684-aa07-fbd2c46c57e1" providerId="ADAL" clId="{6E1789EB-1085-459D-9FD5-1DFB8FB37FC8}" dt="2023-04-15T11:50:11.570" v="1488" actId="33524"/>
          <ac:spMkLst>
            <pc:docMk/>
            <pc:sldMk cId="3563329194" sldId="2147308117"/>
            <ac:spMk id="2" creationId="{9F2FDEEB-866A-52D3-3C14-2F15BEC5D9AE}"/>
          </ac:spMkLst>
        </pc:spChg>
      </pc:sldChg>
      <pc:sldChg chg="modSp mod">
        <pc:chgData name="Diego Abad" userId="d0b85b34-7ba0-4684-aa07-fbd2c46c57e1" providerId="ADAL" clId="{6E1789EB-1085-459D-9FD5-1DFB8FB37FC8}" dt="2023-04-13T23:25:11.832" v="1444" actId="20577"/>
        <pc:sldMkLst>
          <pc:docMk/>
          <pc:sldMk cId="4035527448" sldId="2147308125"/>
        </pc:sldMkLst>
        <pc:spChg chg="mod">
          <ac:chgData name="Diego Abad" userId="d0b85b34-7ba0-4684-aa07-fbd2c46c57e1" providerId="ADAL" clId="{6E1789EB-1085-459D-9FD5-1DFB8FB37FC8}" dt="2023-04-13T23:25:11.832" v="1444" actId="20577"/>
          <ac:spMkLst>
            <pc:docMk/>
            <pc:sldMk cId="4035527448" sldId="2147308125"/>
            <ac:spMk id="3" creationId="{4C88FC7C-C45A-AB3E-FEB4-EC7F7826C91D}"/>
          </ac:spMkLst>
        </pc:spChg>
      </pc:sldChg>
      <pc:sldChg chg="addSp modSp">
        <pc:chgData name="Diego Abad" userId="d0b85b34-7ba0-4684-aa07-fbd2c46c57e1" providerId="ADAL" clId="{6E1789EB-1085-459D-9FD5-1DFB8FB37FC8}" dt="2023-04-15T12:05:23.409" v="1517" actId="1076"/>
        <pc:sldMkLst>
          <pc:docMk/>
          <pc:sldMk cId="760526519" sldId="2147308129"/>
        </pc:sldMkLst>
        <pc:picChg chg="add mod">
          <ac:chgData name="Diego Abad" userId="d0b85b34-7ba0-4684-aa07-fbd2c46c57e1" providerId="ADAL" clId="{6E1789EB-1085-459D-9FD5-1DFB8FB37FC8}" dt="2023-04-15T12:04:55.827" v="1514" actId="1076"/>
          <ac:picMkLst>
            <pc:docMk/>
            <pc:sldMk cId="760526519" sldId="2147308129"/>
            <ac:picMk id="2050" creationId="{157A9649-9173-BE58-DCF4-DF3E4B7D820F}"/>
          </ac:picMkLst>
        </pc:picChg>
        <pc:picChg chg="add mod">
          <ac:chgData name="Diego Abad" userId="d0b85b34-7ba0-4684-aa07-fbd2c46c57e1" providerId="ADAL" clId="{6E1789EB-1085-459D-9FD5-1DFB8FB37FC8}" dt="2023-04-15T12:05:23.409" v="1517" actId="1076"/>
          <ac:picMkLst>
            <pc:docMk/>
            <pc:sldMk cId="760526519" sldId="2147308129"/>
            <ac:picMk id="2052" creationId="{3DE3964C-FD28-B6C2-82D1-ED493614D337}"/>
          </ac:picMkLst>
        </pc:picChg>
      </pc:sldChg>
      <pc:sldChg chg="add del">
        <pc:chgData name="Diego Abad" userId="d0b85b34-7ba0-4684-aa07-fbd2c46c57e1" providerId="ADAL" clId="{6E1789EB-1085-459D-9FD5-1DFB8FB37FC8}" dt="2023-04-14T18:21:48.784" v="1450" actId="47"/>
        <pc:sldMkLst>
          <pc:docMk/>
          <pc:sldMk cId="135720194" sldId="2147308130"/>
        </pc:sldMkLst>
      </pc:sldChg>
      <pc:sldChg chg="modSp add mod">
        <pc:chgData name="Diego Abad" userId="d0b85b34-7ba0-4684-aa07-fbd2c46c57e1" providerId="ADAL" clId="{6E1789EB-1085-459D-9FD5-1DFB8FB37FC8}" dt="2023-04-14T18:49:53.985" v="1482" actId="20577"/>
        <pc:sldMkLst>
          <pc:docMk/>
          <pc:sldMk cId="2002528341" sldId="2147308130"/>
        </pc:sldMkLst>
        <pc:spChg chg="mod">
          <ac:chgData name="Diego Abad" userId="d0b85b34-7ba0-4684-aa07-fbd2c46c57e1" providerId="ADAL" clId="{6E1789EB-1085-459D-9FD5-1DFB8FB37FC8}" dt="2023-04-14T18:49:53.985" v="1482" actId="20577"/>
          <ac:spMkLst>
            <pc:docMk/>
            <pc:sldMk cId="2002528341" sldId="2147308130"/>
            <ac:spMk id="2" creationId="{9F2FDEEB-866A-52D3-3C14-2F15BEC5D9AE}"/>
          </ac:spMkLst>
        </pc:spChg>
      </pc:sldChg>
      <pc:sldChg chg="addSp delSp modSp add mod setBg">
        <pc:chgData name="Diego Abad" userId="d0b85b34-7ba0-4684-aa07-fbd2c46c57e1" providerId="ADAL" clId="{6E1789EB-1085-459D-9FD5-1DFB8FB37FC8}" dt="2023-04-15T12:01:16.374" v="1497" actId="26606"/>
        <pc:sldMkLst>
          <pc:docMk/>
          <pc:sldMk cId="4279682287" sldId="2147308131"/>
        </pc:sldMkLst>
        <pc:spChg chg="del">
          <ac:chgData name="Diego Abad" userId="d0b85b34-7ba0-4684-aa07-fbd2c46c57e1" providerId="ADAL" clId="{6E1789EB-1085-459D-9FD5-1DFB8FB37FC8}" dt="2023-04-15T12:01:01.608" v="1493" actId="478"/>
          <ac:spMkLst>
            <pc:docMk/>
            <pc:sldMk cId="4279682287" sldId="2147308131"/>
            <ac:spMk id="2" creationId="{9F2FDEEB-866A-52D3-3C14-2F15BEC5D9AE}"/>
          </ac:spMkLst>
        </pc:spChg>
        <pc:spChg chg="del">
          <ac:chgData name="Diego Abad" userId="d0b85b34-7ba0-4684-aa07-fbd2c46c57e1" providerId="ADAL" clId="{6E1789EB-1085-459D-9FD5-1DFB8FB37FC8}" dt="2023-04-15T11:16:24.215" v="1484" actId="478"/>
          <ac:spMkLst>
            <pc:docMk/>
            <pc:sldMk cId="4279682287" sldId="2147308131"/>
            <ac:spMk id="3" creationId="{4C88FC7C-C45A-AB3E-FEB4-EC7F7826C91D}"/>
          </ac:spMkLst>
        </pc:spChg>
        <pc:spChg chg="mod">
          <ac:chgData name="Diego Abad" userId="d0b85b34-7ba0-4684-aa07-fbd2c46c57e1" providerId="ADAL" clId="{6E1789EB-1085-459D-9FD5-1DFB8FB37FC8}" dt="2023-04-15T12:01:16.374" v="1497" actId="26606"/>
          <ac:spMkLst>
            <pc:docMk/>
            <pc:sldMk cId="4279682287" sldId="2147308131"/>
            <ac:spMk id="4" creationId="{81EC4DCF-2CCE-6403-3234-009A72F87FE6}"/>
          </ac:spMkLst>
        </pc:spChg>
        <pc:spChg chg="mod">
          <ac:chgData name="Diego Abad" userId="d0b85b34-7ba0-4684-aa07-fbd2c46c57e1" providerId="ADAL" clId="{6E1789EB-1085-459D-9FD5-1DFB8FB37FC8}" dt="2023-04-15T12:01:16.374" v="1497" actId="26606"/>
          <ac:spMkLst>
            <pc:docMk/>
            <pc:sldMk cId="4279682287" sldId="2147308131"/>
            <ac:spMk id="5" creationId="{5498A1A8-7701-D1F6-7429-679909C273E9}"/>
          </ac:spMkLst>
        </pc:spChg>
        <pc:spChg chg="add del mod">
          <ac:chgData name="Diego Abad" userId="d0b85b34-7ba0-4684-aa07-fbd2c46c57e1" providerId="ADAL" clId="{6E1789EB-1085-459D-9FD5-1DFB8FB37FC8}" dt="2023-04-15T11:16:26.835" v="1485" actId="478"/>
          <ac:spMkLst>
            <pc:docMk/>
            <pc:sldMk cId="4279682287" sldId="2147308131"/>
            <ac:spMk id="7" creationId="{6EDD7FE5-2767-1881-C717-E563F4873C88}"/>
          </ac:spMkLst>
        </pc:spChg>
        <pc:spChg chg="add del mod">
          <ac:chgData name="Diego Abad" userId="d0b85b34-7ba0-4684-aa07-fbd2c46c57e1" providerId="ADAL" clId="{6E1789EB-1085-459D-9FD5-1DFB8FB37FC8}" dt="2023-04-15T12:01:04.104" v="1494" actId="478"/>
          <ac:spMkLst>
            <pc:docMk/>
            <pc:sldMk cId="4279682287" sldId="2147308131"/>
            <ac:spMk id="11" creationId="{4B0915B0-4749-E64F-2953-F3027B3E4D12}"/>
          </ac:spMkLst>
        </pc:spChg>
        <pc:spChg chg="add">
          <ac:chgData name="Diego Abad" userId="d0b85b34-7ba0-4684-aa07-fbd2c46c57e1" providerId="ADAL" clId="{6E1789EB-1085-459D-9FD5-1DFB8FB37FC8}" dt="2023-04-15T12:01:16.374" v="1497" actId="26606"/>
          <ac:spMkLst>
            <pc:docMk/>
            <pc:sldMk cId="4279682287" sldId="2147308131"/>
            <ac:spMk id="14" creationId="{BF99D510-C769-4A3F-B1BF-0A2F3822AED2}"/>
          </ac:spMkLst>
        </pc:spChg>
        <pc:spChg chg="add">
          <ac:chgData name="Diego Abad" userId="d0b85b34-7ba0-4684-aa07-fbd2c46c57e1" providerId="ADAL" clId="{6E1789EB-1085-459D-9FD5-1DFB8FB37FC8}" dt="2023-04-15T12:01:16.374" v="1497" actId="26606"/>
          <ac:spMkLst>
            <pc:docMk/>
            <pc:sldMk cId="4279682287" sldId="2147308131"/>
            <ac:spMk id="16" creationId="{62DD38F0-3136-4D36-9445-AAF26688FF04}"/>
          </ac:spMkLst>
        </pc:spChg>
        <pc:picChg chg="add mod ord">
          <ac:chgData name="Diego Abad" userId="d0b85b34-7ba0-4684-aa07-fbd2c46c57e1" providerId="ADAL" clId="{6E1789EB-1085-459D-9FD5-1DFB8FB37FC8}" dt="2023-04-15T12:01:16.374" v="1497" actId="26606"/>
          <ac:picMkLst>
            <pc:docMk/>
            <pc:sldMk cId="4279682287" sldId="2147308131"/>
            <ac:picMk id="9" creationId="{520DDA50-4B77-389A-C6FD-12CFED7E7057}"/>
          </ac:picMkLst>
        </pc:picChg>
      </pc:sldChg>
    </pc:docChg>
  </pc:docChgLst>
  <pc:docChgLst>
    <pc:chgData name="Diego Abad" userId="d0b85b34-7ba0-4684-aa07-fbd2c46c57e1" providerId="ADAL" clId="{47C59349-946F-4664-9DC9-191992B722F4}"/>
    <pc:docChg chg="custSel addSld delSld modSld">
      <pc:chgData name="Diego Abad" userId="d0b85b34-7ba0-4684-aa07-fbd2c46c57e1" providerId="ADAL" clId="{47C59349-946F-4664-9DC9-191992B722F4}" dt="2023-04-15T03:02:31.061" v="4" actId="47"/>
      <pc:docMkLst>
        <pc:docMk/>
      </pc:docMkLst>
      <pc:sldChg chg="del">
        <pc:chgData name="Diego Abad" userId="d0b85b34-7ba0-4684-aa07-fbd2c46c57e1" providerId="ADAL" clId="{47C59349-946F-4664-9DC9-191992B722F4}" dt="2023-04-15T02:56:17.756" v="0" actId="47"/>
        <pc:sldMkLst>
          <pc:docMk/>
          <pc:sldMk cId="2247762596" sldId="2147308119"/>
        </pc:sldMkLst>
      </pc:sldChg>
      <pc:sldChg chg="del">
        <pc:chgData name="Diego Abad" userId="d0b85b34-7ba0-4684-aa07-fbd2c46c57e1" providerId="ADAL" clId="{47C59349-946F-4664-9DC9-191992B722F4}" dt="2023-04-15T02:56:17.756" v="0" actId="47"/>
        <pc:sldMkLst>
          <pc:docMk/>
          <pc:sldMk cId="1470422658" sldId="2147308120"/>
        </pc:sldMkLst>
      </pc:sldChg>
      <pc:sldChg chg="delSp new del mod">
        <pc:chgData name="Diego Abad" userId="d0b85b34-7ba0-4684-aa07-fbd2c46c57e1" providerId="ADAL" clId="{47C59349-946F-4664-9DC9-191992B722F4}" dt="2023-04-15T03:02:31.061" v="4" actId="47"/>
        <pc:sldMkLst>
          <pc:docMk/>
          <pc:sldMk cId="2488659411" sldId="2147308131"/>
        </pc:sldMkLst>
        <pc:spChg chg="del">
          <ac:chgData name="Diego Abad" userId="d0b85b34-7ba0-4684-aa07-fbd2c46c57e1" providerId="ADAL" clId="{47C59349-946F-4664-9DC9-191992B722F4}" dt="2023-04-15T02:56:27.391" v="2" actId="478"/>
          <ac:spMkLst>
            <pc:docMk/>
            <pc:sldMk cId="2488659411" sldId="2147308131"/>
            <ac:spMk id="2" creationId="{79717330-BC32-26ED-F498-24E94AFD95A2}"/>
          </ac:spMkLst>
        </pc:spChg>
        <pc:spChg chg="del">
          <ac:chgData name="Diego Abad" userId="d0b85b34-7ba0-4684-aa07-fbd2c46c57e1" providerId="ADAL" clId="{47C59349-946F-4664-9DC9-191992B722F4}" dt="2023-04-15T02:56:29.063" v="3" actId="478"/>
          <ac:spMkLst>
            <pc:docMk/>
            <pc:sldMk cId="2488659411" sldId="2147308131"/>
            <ac:spMk id="3" creationId="{8DA9E611-98E4-EA86-87A7-67D74DC1B0A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97F37B-1B2F-1CFD-BE24-54E428E638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Ugonna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2357B-37F5-1476-6A90-D2A67E0EDF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EDD41-E8F3-469F-91EC-2E923C7C293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2CBEE-50CC-1DF5-4229-A758EA6A18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Student Ambassador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EF440-3141-05C5-FEC1-EB67F087A8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17F2E-B263-4A32-BE4C-D72E91D1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9469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Ugonna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1EB32-C60B-44B8-9B5B-C453036E739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Student Ambassador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F1831-B8D9-4D38-9313-D68CD44F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9092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A8E7-E470-4B89-881F-A97D4B4CFA29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Student Ambassador Program for oneAPI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C48-F7FF-4A9C-86BF-117E723F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1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B080-407D-44F6-BE61-F9271904D545}" type="datetime1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Student Ambassador Program for oneAPI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C48-F7FF-4A9C-86BF-117E723FD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7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05453-C223-435E-9628-FDFD8689F3FC}" type="datetime1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Student Ambassador Program for oneAPI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C48-F7FF-4A9C-86BF-117E723FD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81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2870-5E06-4D78-88CE-0DD30DE20A1F}" type="datetime1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Student Ambassador Program for oneAPI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C48-F7FF-4A9C-86BF-117E723FDD3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7557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7592-2D5C-45E9-A551-03DC468E4E57}" type="datetime1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Student Ambassador Program for oneAPI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C48-F7FF-4A9C-86BF-117E723FD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91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32567-9A5C-44B8-B593-DCA4F02A08EB}" type="datetime1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Student Ambassador Program for oneAPI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C48-F7FF-4A9C-86BF-117E723FD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55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5DFC-8FB8-4330-9D20-F6CC89007573}" type="datetime1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Student Ambassador Program for oneAPI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C48-F7FF-4A9C-86BF-117E723FD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49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CC240-B68F-4158-B46B-D92264820C4A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Student Ambassador Program for oneAPI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C48-F7FF-4A9C-86BF-117E723FD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91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DC01-8B99-477C-AFAD-C0FF1EF90E92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Student Ambassador Program for oneAPI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C48-F7FF-4A9C-86BF-117E723FD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54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76281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A354-0D7B-4C86-A080-D1C9C13E82FC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Student Ambassador Program for oneAPI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C48-F7FF-4A9C-86BF-117E723FD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8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8C2C-BE82-44EA-BCD5-D6735A7FF7A0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Student Ambassador Program for oneAPI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C48-F7FF-4A9C-86BF-117E723FD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6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B51B-D71E-4CC6-B4ED-E76DA66D95B3}" type="datetime1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Student Ambassador Program for oneAPI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C48-F7FF-4A9C-86BF-117E723FD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9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EC00-5097-4698-BB3B-FCCED1581BF4}" type="datetime1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Student Ambassador Program for oneAPI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C48-F7FF-4A9C-86BF-117E723FD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F9741-5CBD-4382-93BF-277706076CCE}" type="datetime1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Student Ambassador Program for oneAPI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C48-F7FF-4A9C-86BF-117E723FD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0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BDB5-5A85-4394-AF66-318E3DDC05F9}" type="datetime1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Student Ambassador Program for oneAPI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C48-F7FF-4A9C-86BF-117E723FD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0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DE44-36BC-4FD1-8AE7-37005C70F157}" type="datetime1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Student Ambassador Program for oneAPI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C48-F7FF-4A9C-86BF-117E723FD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7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139AE-F8F6-448D-A5DD-9001CCA0C757}" type="datetime1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Student Ambassador Program for oneAPI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C48-F7FF-4A9C-86BF-117E723FD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2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4B460-83A2-414D-926E-308F49844E31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Intel Student Ambassador Program for oneAPI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D7C48-F7FF-4A9C-86BF-117E723FDD3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BA580B76-8362-765E-4E84-A9AFD65B4DCC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357" y="0"/>
            <a:ext cx="1191643" cy="67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39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  <p:sldLayoutId id="2147483841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980F9-1DD6-E32A-9FBD-5C54E05BE4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cap="none" dirty="0"/>
              <a:t>ntro</a:t>
            </a:r>
            <a:r>
              <a:rPr lang="en-US" dirty="0"/>
              <a:t> </a:t>
            </a:r>
            <a:r>
              <a:rPr lang="en-US" cap="none" dirty="0"/>
              <a:t>to</a:t>
            </a:r>
            <a:r>
              <a:rPr lang="en-US" dirty="0"/>
              <a:t> </a:t>
            </a:r>
            <a:r>
              <a:rPr lang="en-US" cap="none" dirty="0"/>
              <a:t>oneAPI, the Intel AI Analytics Toolkit, and OpenVINO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3997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3DE3-2052-928D-BACA-4803B703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Included Libraries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B91D1-8B12-3493-C554-8B6AB9E2D8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oneDPL				</a:t>
            </a:r>
          </a:p>
          <a:p>
            <a:r>
              <a:rPr lang="en-US" dirty="0"/>
              <a:t>oneDNN</a:t>
            </a:r>
          </a:p>
          <a:p>
            <a:r>
              <a:rPr lang="en-US" dirty="0"/>
              <a:t>oneCCL</a:t>
            </a:r>
          </a:p>
          <a:p>
            <a:r>
              <a:rPr lang="en-US" dirty="0"/>
              <a:t>oneDAL</a:t>
            </a:r>
          </a:p>
          <a:p>
            <a:r>
              <a:rPr lang="en-US" dirty="0"/>
              <a:t>oneTBB</a:t>
            </a:r>
          </a:p>
          <a:p>
            <a:r>
              <a:rPr lang="en-US" dirty="0"/>
              <a:t>oneVPL</a:t>
            </a:r>
          </a:p>
          <a:p>
            <a:r>
              <a:rPr lang="en-US" dirty="0"/>
              <a:t>oneMKL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FFE2B-C939-A09B-0016-7BFF7C6F5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8894" y="2054595"/>
            <a:ext cx="5094154" cy="3702881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Provides the DPC++ language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Provides DL building blocks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US" dirty="0"/>
              <a:t>Provides DL communication patterns</a:t>
            </a:r>
          </a:p>
          <a:p>
            <a:pPr marL="457200" lvl="1" indent="0">
              <a:lnSpc>
                <a:spcPct val="140000"/>
              </a:lnSpc>
              <a:buNone/>
            </a:pPr>
            <a:r>
              <a:rPr lang="en-US" dirty="0"/>
              <a:t>Provides data analytics building blocks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Provides parallelism usage and mapping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dirty="0"/>
              <a:t>Provides portable media pipelines creation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dirty="0"/>
              <a:t>Provides mathematical routines for HPC</a:t>
            </a:r>
          </a:p>
          <a:p>
            <a:pPr marL="457200" lvl="1" indent="0">
              <a:lnSpc>
                <a:spcPct val="170000"/>
              </a:lnSpc>
              <a:buNone/>
            </a:pPr>
            <a:endParaRPr lang="en-US" dirty="0"/>
          </a:p>
          <a:p>
            <a:pPr marL="457200" lvl="1" indent="0">
              <a:lnSpc>
                <a:spcPct val="170000"/>
              </a:lnSpc>
              <a:buNone/>
            </a:pPr>
            <a:endParaRPr lang="en-US" dirty="0"/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ECE0C-3682-4EA0-7E8E-83595B84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Intel Student Ambassador Program for oneAPI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48997-04D1-2B58-C79F-C87F40BE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C48-F7FF-4A9C-86BF-117E723FDD35}" type="slidenum">
              <a:rPr lang="en-US" smtClean="0"/>
              <a:t>10</a:t>
            </a:fld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15F695-400E-483B-852C-DBAE699FA3CD}"/>
              </a:ext>
            </a:extLst>
          </p:cNvPr>
          <p:cNvCxnSpPr>
            <a:cxnSpLocks/>
          </p:cNvCxnSpPr>
          <p:nvPr/>
        </p:nvCxnSpPr>
        <p:spPr>
          <a:xfrm>
            <a:off x="2397318" y="2349610"/>
            <a:ext cx="41956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87EEB5-E54E-E119-876C-D672E0F0DB77}"/>
              </a:ext>
            </a:extLst>
          </p:cNvPr>
          <p:cNvCxnSpPr>
            <a:cxnSpLocks/>
          </p:cNvCxnSpPr>
          <p:nvPr/>
        </p:nvCxnSpPr>
        <p:spPr>
          <a:xfrm>
            <a:off x="2397317" y="2816087"/>
            <a:ext cx="41956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57D2F1-4952-1699-8C39-A52CE9B22FF3}"/>
              </a:ext>
            </a:extLst>
          </p:cNvPr>
          <p:cNvCxnSpPr>
            <a:cxnSpLocks/>
          </p:cNvCxnSpPr>
          <p:nvPr/>
        </p:nvCxnSpPr>
        <p:spPr>
          <a:xfrm>
            <a:off x="2397316" y="5258463"/>
            <a:ext cx="41956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959702-6444-12BF-F64D-FAC1E9FEEDB9}"/>
              </a:ext>
            </a:extLst>
          </p:cNvPr>
          <p:cNvCxnSpPr>
            <a:cxnSpLocks/>
          </p:cNvCxnSpPr>
          <p:nvPr/>
        </p:nvCxnSpPr>
        <p:spPr>
          <a:xfrm>
            <a:off x="2397316" y="3282564"/>
            <a:ext cx="41956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72C237-AFAE-00DB-7679-F570CF0F91B4}"/>
              </a:ext>
            </a:extLst>
          </p:cNvPr>
          <p:cNvCxnSpPr>
            <a:cxnSpLocks/>
          </p:cNvCxnSpPr>
          <p:nvPr/>
        </p:nvCxnSpPr>
        <p:spPr>
          <a:xfrm>
            <a:off x="2397316" y="3806279"/>
            <a:ext cx="41956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45FD83-A306-A451-3964-04F8EC48A9A1}"/>
              </a:ext>
            </a:extLst>
          </p:cNvPr>
          <p:cNvCxnSpPr>
            <a:cxnSpLocks/>
          </p:cNvCxnSpPr>
          <p:nvPr/>
        </p:nvCxnSpPr>
        <p:spPr>
          <a:xfrm>
            <a:off x="2397981" y="4271176"/>
            <a:ext cx="41949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CB40DFD-386D-BF62-DBCF-FD5E2317FE46}"/>
              </a:ext>
            </a:extLst>
          </p:cNvPr>
          <p:cNvCxnSpPr>
            <a:cxnSpLocks/>
          </p:cNvCxnSpPr>
          <p:nvPr/>
        </p:nvCxnSpPr>
        <p:spPr>
          <a:xfrm>
            <a:off x="2405268" y="4745604"/>
            <a:ext cx="41876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555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DEEB-866A-52D3-3C14-2F15BEC5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Intel DPC++ Compatibility Tool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8FC7C-C45A-AB3E-FEB4-EC7F7826C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famous API for direct programming on specific Parallel Architectures (mostly GPUs) is CUDA (Compute Unified Device Architecture)</a:t>
            </a:r>
          </a:p>
          <a:p>
            <a:r>
              <a:rPr lang="en-US" dirty="0"/>
              <a:t>CUDA, however, is only supported for NVIDIA devices</a:t>
            </a:r>
          </a:p>
          <a:p>
            <a:r>
              <a:rPr lang="en-US" dirty="0"/>
              <a:t>Thus, Intel developed the Compatibility tool that converts CUDA code into DPC++ code</a:t>
            </a:r>
          </a:p>
          <a:p>
            <a:r>
              <a:rPr lang="en-US" dirty="0"/>
              <a:t>The tool outputs up </a:t>
            </a:r>
            <a:r>
              <a:rPr lang="en-US"/>
              <a:t>to a 90 </a:t>
            </a:r>
            <a:r>
              <a:rPr lang="en-US" dirty="0"/>
              <a:t>to 95% </a:t>
            </a:r>
            <a:r>
              <a:rPr lang="en-US"/>
              <a:t>accuracy translated code</a:t>
            </a:r>
            <a:endParaRPr lang="en-US" dirty="0"/>
          </a:p>
          <a:p>
            <a:r>
              <a:rPr lang="en-US" dirty="0"/>
              <a:t>After some formatting alterations to the outputted code, the new code will run as the original CUDA code</a:t>
            </a:r>
          </a:p>
          <a:p>
            <a:r>
              <a:rPr lang="en-US" dirty="0"/>
              <a:t>The new code should have little to none loss in performance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C4DCF-2CCE-6403-3234-009A72F8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Student Ambassador Program for oneAPI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8A1A8-7701-D1F6-7429-679909C2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C48-F7FF-4A9C-86BF-117E723FDD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75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F99D510-C769-4A3F-B1BF-0A2F3822A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4" y="733425"/>
            <a:ext cx="10693662" cy="5391150"/>
          </a:xfrm>
          <a:prstGeom prst="rect">
            <a:avLst/>
          </a:prstGeom>
          <a:solidFill>
            <a:srgbClr val="FFFFFF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0DDA50-4B77-389A-C6FD-12CFED7E7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544" y="1114868"/>
            <a:ext cx="9692701" cy="462826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2DD38F0-3136-4D36-9445-AAF26688F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10575170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C4DCF-2CCE-6403-3234-009A72F8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0372" y="6270219"/>
            <a:ext cx="667286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Intel Student Ambassador Program for oneAPI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8A1A8-7701-D1F6-7429-679909C2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0589" y="6270219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FD7C48-F7FF-4A9C-86BF-117E723FDD3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82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DEEB-866A-52D3-3C14-2F15BEC5D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>
            <a:normAutofit fontScale="90000"/>
          </a:bodyPr>
          <a:lstStyle/>
          <a:p>
            <a:r>
              <a:rPr lang="en-US" sz="8800" cap="none" dirty="0"/>
              <a:t>What if I want to focus on AI development?</a:t>
            </a:r>
            <a:endParaRPr lang="en-US" sz="8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C4DCF-2CCE-6403-3234-009A72F8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Student Ambassador Program for oneAPI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8A1A8-7701-D1F6-7429-679909C2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C48-F7FF-4A9C-86BF-117E723FDD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53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DEEB-866A-52D3-3C14-2F15BEC5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Intel AI Analytics Toolkit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8FC7C-C45A-AB3E-FEB4-EC7F7826C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Toolkit specifically oriented towards ML Model creation and ML implementation</a:t>
            </a:r>
          </a:p>
          <a:p>
            <a:r>
              <a:rPr lang="en-US" dirty="0"/>
              <a:t>Meant to be used inside the environment a regular Data Scientist  work on</a:t>
            </a:r>
          </a:p>
          <a:p>
            <a:r>
              <a:rPr lang="en-US" dirty="0"/>
              <a:t> Provides optimization in Machine Learning phases:</a:t>
            </a:r>
          </a:p>
          <a:p>
            <a:pPr lvl="1"/>
            <a:r>
              <a:rPr lang="en-US" dirty="0"/>
              <a:t>Data acquisition and preprocessing </a:t>
            </a:r>
            <a:r>
              <a:rPr lang="en-US" dirty="0">
                <a:sym typeface="Wingdings" panose="05000000000000000000" pitchFamily="2" charset="2"/>
              </a:rPr>
              <a:t> Intel Accelerated </a:t>
            </a:r>
            <a:r>
              <a:rPr lang="en-US">
                <a:sym typeface="Wingdings" panose="05000000000000000000" pitchFamily="2" charset="2"/>
              </a:rPr>
              <a:t>Pandas </a:t>
            </a:r>
          </a:p>
          <a:p>
            <a:pPr lvl="1"/>
            <a:r>
              <a:rPr lang="en-US"/>
              <a:t>Computing</a:t>
            </a:r>
            <a:r>
              <a:rPr lang="en-US" dirty="0"/>
              <a:t>, processing an ML implementation </a:t>
            </a:r>
            <a:r>
              <a:rPr lang="en-US" dirty="0">
                <a:sym typeface="Wingdings" panose="05000000000000000000" pitchFamily="2" charset="2"/>
              </a:rPr>
              <a:t> Intel Accelerated NumPy and SciPy</a:t>
            </a:r>
          </a:p>
          <a:p>
            <a:r>
              <a:rPr lang="en-US" dirty="0"/>
              <a:t> Offers support for popular frameworks like:</a:t>
            </a:r>
          </a:p>
          <a:p>
            <a:pPr lvl="1"/>
            <a:r>
              <a:rPr lang="en-US" dirty="0"/>
              <a:t>TensorFlow</a:t>
            </a:r>
          </a:p>
          <a:p>
            <a:pPr lvl="1"/>
            <a:r>
              <a:rPr lang="en-US" dirty="0" err="1"/>
              <a:t>Pytorch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C4DCF-2CCE-6403-3234-009A72F8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Student Ambassador Program for oneAPI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8A1A8-7701-D1F6-7429-679909C2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C48-F7FF-4A9C-86BF-117E723FDD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3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DEEB-866A-52D3-3C14-2F15BEC5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What’s included?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8FC7C-C45A-AB3E-FEB4-EC7F7826C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/>
              <a:t>Intel Optimization for TensorFlow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Intel Optimization for </a:t>
            </a:r>
            <a:r>
              <a:rPr lang="en-US" dirty="0" err="1"/>
              <a:t>PyTorch</a:t>
            </a:r>
            <a:endParaRPr lang="en-US" dirty="0"/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Model Zoo for Intel Architecture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Intel Neural Compressor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Intel Extension for Scikit-learn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Intel Optimization for </a:t>
            </a:r>
            <a:r>
              <a:rPr lang="en-US" dirty="0" err="1"/>
              <a:t>XGBoost</a:t>
            </a:r>
            <a:endParaRPr lang="en-US" dirty="0"/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Intel Distribution of </a:t>
            </a:r>
            <a:r>
              <a:rPr lang="en-US" dirty="0" err="1"/>
              <a:t>Modin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C4DCF-2CCE-6403-3234-009A72F8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Student Ambassador Program for oneAPI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8A1A8-7701-D1F6-7429-679909C2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C48-F7FF-4A9C-86BF-117E723FDD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14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DEEB-866A-52D3-3C14-2F15BEC5D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>
            <a:normAutofit/>
          </a:bodyPr>
          <a:lstStyle/>
          <a:p>
            <a:r>
              <a:rPr lang="en-US" sz="8800" cap="none" dirty="0"/>
              <a:t>General ML</a:t>
            </a:r>
            <a:endParaRPr lang="en-US" sz="8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C4DCF-2CCE-6403-3234-009A72F8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Student Ambassador Program for oneAPI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8A1A8-7701-D1F6-7429-679909C2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C48-F7FF-4A9C-86BF-117E723FDD35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B0587-2623-7A33-01F4-15ACBDA55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75" y="348179"/>
            <a:ext cx="2725275" cy="2417660"/>
          </a:xfrm>
          <a:prstGeom prst="rect">
            <a:avLst/>
          </a:prstGeom>
        </p:spPr>
      </p:pic>
      <p:pic>
        <p:nvPicPr>
          <p:cNvPr id="1026" name="Picture 2" descr="K-Nearest Neighbors: A Simple Machine Learning Algorithm | RapidMiner">
            <a:extLst>
              <a:ext uri="{FF2B5EF4-FFF2-40B4-BE49-F238E27FC236}">
                <a16:creationId xmlns:a16="http://schemas.microsoft.com/office/drawing/2014/main" id="{3ECB11C7-7918-ADAC-562A-E643A5A0B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780" y="350959"/>
            <a:ext cx="3421627" cy="218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2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DEEB-866A-52D3-3C14-2F15BEC5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oneMKL &amp; oneDAL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8FC7C-C45A-AB3E-FEB4-EC7F7826C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oneMKL</a:t>
            </a:r>
            <a:r>
              <a:rPr lang="en-US" dirty="0"/>
              <a:t>  = The fundamental math library that provides classes and functions used in general ML</a:t>
            </a:r>
          </a:p>
          <a:p>
            <a:r>
              <a:rPr lang="en-US" dirty="0" err="1"/>
              <a:t>oneDAL</a:t>
            </a:r>
            <a:r>
              <a:rPr lang="en-US" dirty="0"/>
              <a:t> = The library use to accelerate all stages of data analysis</a:t>
            </a:r>
          </a:p>
          <a:p>
            <a:r>
              <a:rPr lang="en-US" dirty="0"/>
              <a:t>Some of the popular libraries both MKL and DAL help improve are the following:</a:t>
            </a:r>
          </a:p>
          <a:p>
            <a:pPr lvl="1"/>
            <a:r>
              <a:rPr lang="en-US" dirty="0"/>
              <a:t>NumPy</a:t>
            </a:r>
          </a:p>
          <a:p>
            <a:pPr lvl="1"/>
            <a:r>
              <a:rPr lang="en-US" dirty="0"/>
              <a:t>SciPy</a:t>
            </a:r>
          </a:p>
          <a:p>
            <a:pPr lvl="1"/>
            <a:r>
              <a:rPr lang="en-US" dirty="0"/>
              <a:t>Scikit learn</a:t>
            </a:r>
          </a:p>
          <a:p>
            <a:pPr lvl="1"/>
            <a:r>
              <a:rPr lang="en-US" dirty="0"/>
              <a:t>daal4py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C4DCF-2CCE-6403-3234-009A72F8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Student Ambassador Program for oneAPI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8A1A8-7701-D1F6-7429-679909C2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C48-F7FF-4A9C-86BF-117E723FDD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56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DEEB-866A-52D3-3C14-2F15BEC5D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>
            <a:normAutofit/>
          </a:bodyPr>
          <a:lstStyle/>
          <a:p>
            <a:r>
              <a:rPr lang="en-US" sz="8800" cap="none" dirty="0"/>
              <a:t>Deep Learning </a:t>
            </a:r>
            <a:endParaRPr lang="en-US" sz="8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C4DCF-2CCE-6403-3234-009A72F8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Student Ambassador Program for oneAPI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8A1A8-7701-D1F6-7429-679909C2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C48-F7FF-4A9C-86BF-117E723FDD35}" type="slidenum">
              <a:rPr lang="en-US" smtClean="0"/>
              <a:t>18</a:t>
            </a:fld>
            <a:endParaRPr lang="en-US"/>
          </a:p>
        </p:txBody>
      </p:sp>
      <p:pic>
        <p:nvPicPr>
          <p:cNvPr id="2050" name="Picture 2" descr="Neural network - Wikipedia">
            <a:extLst>
              <a:ext uri="{FF2B5EF4-FFF2-40B4-BE49-F238E27FC236}">
                <a16:creationId xmlns:a16="http://schemas.microsoft.com/office/drawing/2014/main" id="{157A9649-9173-BE58-DCF4-DF3E4B7D8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21" y="1563329"/>
            <a:ext cx="2271251" cy="302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nvolutional Neural Network | Deep Learning | Developers Breach">
            <a:extLst>
              <a:ext uri="{FF2B5EF4-FFF2-40B4-BE49-F238E27FC236}">
                <a16:creationId xmlns:a16="http://schemas.microsoft.com/office/drawing/2014/main" id="{3DE3964C-FD28-B6C2-82D1-ED493614D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981" y="220304"/>
            <a:ext cx="57150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526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DEEB-866A-52D3-3C14-2F15BEC5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oneDNN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8FC7C-C45A-AB3E-FEB4-EC7F7826C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Deep Neural Network library or oneDNN offers a wide range of commonly use functions in Deep Learning models and in Machine Learning frameworks. </a:t>
            </a:r>
          </a:p>
          <a:p>
            <a:r>
              <a:rPr lang="en-US" dirty="0"/>
              <a:t>At a base level, you can directly copy the repository for this library and start using it in low-level applications</a:t>
            </a:r>
          </a:p>
          <a:p>
            <a:r>
              <a:rPr lang="en-US" dirty="0"/>
              <a:t>At an intermediate level, you can directly install it in your environment, and then modify a few lines of regular functions to use the library</a:t>
            </a:r>
          </a:p>
          <a:p>
            <a:r>
              <a:rPr lang="en-US" dirty="0"/>
              <a:t>Some key things it support:</a:t>
            </a:r>
          </a:p>
          <a:p>
            <a:pPr lvl="1"/>
            <a:r>
              <a:rPr lang="en-US" dirty="0"/>
              <a:t>CNN Primitives</a:t>
            </a:r>
            <a:r>
              <a:rPr lang="en-US"/>
              <a:t>, RNN </a:t>
            </a:r>
            <a:r>
              <a:rPr lang="en-US" dirty="0"/>
              <a:t>Primitives, Normalizations, etc.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C4DCF-2CCE-6403-3234-009A72F8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Student Ambassador Program for oneAPI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8A1A8-7701-D1F6-7429-679909C2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C48-F7FF-4A9C-86BF-117E723FDD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2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1BDE0-F28B-C327-8B83-574B0757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ACD09-8D49-E20D-7214-AB3E2E051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oneAPI </a:t>
            </a:r>
          </a:p>
          <a:p>
            <a:r>
              <a:rPr lang="en-US" sz="3000" dirty="0"/>
              <a:t>Intel AI Analytics Toolkit </a:t>
            </a:r>
          </a:p>
          <a:p>
            <a:r>
              <a:rPr lang="en-US" sz="3000" dirty="0"/>
              <a:t>OpenVINO</a:t>
            </a:r>
          </a:p>
          <a:p>
            <a:r>
              <a:rPr lang="en-US" sz="3000" dirty="0"/>
              <a:t>Kahoot Activity</a:t>
            </a:r>
          </a:p>
          <a:p>
            <a:r>
              <a:rPr lang="en-US" sz="3000" dirty="0"/>
              <a:t>OpenVINO Activity</a:t>
            </a:r>
          </a:p>
          <a:p>
            <a:endParaRPr lang="en-US" sz="3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8A653-3C4B-5D33-A4AB-D40451CF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Student Ambassador Program for oneAPI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83F9E-4A74-35ED-70AC-6E68E46B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C48-F7FF-4A9C-86BF-117E723FDD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28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DEEB-866A-52D3-3C14-2F15BEC5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oneCCL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8FC7C-C45A-AB3E-FEB4-EC7F7826C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Collective Communication Library or oneCLL provides primitives for the communication patterns that occur in deep learning applications</a:t>
            </a:r>
          </a:p>
          <a:p>
            <a:r>
              <a:rPr lang="en-US" dirty="0"/>
              <a:t>Supports both scale-up for platforms with multiple oneAPI devices and scale-out for clusters with multiple compute nodes</a:t>
            </a:r>
          </a:p>
          <a:p>
            <a:r>
              <a:rPr lang="en-US" dirty="0"/>
              <a:t>Some communications patterns it supports:</a:t>
            </a:r>
          </a:p>
          <a:p>
            <a:pPr lvl="1"/>
            <a:r>
              <a:rPr lang="en-US" dirty="0" err="1"/>
              <a:t>allgathervall</a:t>
            </a:r>
            <a:endParaRPr lang="en-US" dirty="0"/>
          </a:p>
          <a:p>
            <a:pPr lvl="1"/>
            <a:r>
              <a:rPr lang="en-US" dirty="0" err="1"/>
              <a:t>reduceall</a:t>
            </a:r>
            <a:endParaRPr lang="en-US" dirty="0"/>
          </a:p>
          <a:p>
            <a:pPr lvl="1"/>
            <a:r>
              <a:rPr lang="en-US" dirty="0" err="1"/>
              <a:t>toallv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C4DCF-2CCE-6403-3234-009A72F8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Student Ambassador Program for oneAPI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8A1A8-7701-D1F6-7429-679909C2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C48-F7FF-4A9C-86BF-117E723FDD3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63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DEEB-866A-52D3-3C14-2F15BEC5D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>
            <a:normAutofit/>
          </a:bodyPr>
          <a:lstStyle/>
          <a:p>
            <a:r>
              <a:rPr lang="en-US" sz="8800" cap="none" dirty="0"/>
              <a:t>What now?</a:t>
            </a:r>
            <a:endParaRPr lang="en-US" sz="8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C4DCF-2CCE-6403-3234-009A72F8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Student Ambassador Program for oneAPI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8A1A8-7701-D1F6-7429-679909C2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C48-F7FF-4A9C-86BF-117E723FDD3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29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DEEB-866A-52D3-3C14-2F15BEC5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What is OpenVINO?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8FC7C-C45A-AB3E-FEB4-EC7F7826C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Visual Inferencing and Neural Network Optimization</a:t>
            </a:r>
          </a:p>
          <a:p>
            <a:r>
              <a:rPr lang="en-US" dirty="0"/>
              <a:t>A Toolkit that aims to accelerate Deep Learning Inference </a:t>
            </a:r>
          </a:p>
          <a:p>
            <a:r>
              <a:rPr lang="en-US" dirty="0"/>
              <a:t>It provides the following:</a:t>
            </a:r>
          </a:p>
          <a:p>
            <a:pPr lvl="1"/>
            <a:r>
              <a:rPr lang="en-US" dirty="0"/>
              <a:t>Develop your deep learning inference applications</a:t>
            </a:r>
          </a:p>
          <a:p>
            <a:pPr lvl="1"/>
            <a:r>
              <a:rPr lang="en-US" dirty="0"/>
              <a:t>Deploy them across all the supported hardware platforms</a:t>
            </a:r>
          </a:p>
          <a:p>
            <a:pPr lvl="1"/>
            <a:r>
              <a:rPr lang="en-US" dirty="0"/>
              <a:t>No need to rewrite your base code</a:t>
            </a:r>
          </a:p>
          <a:p>
            <a:r>
              <a:rPr lang="en-US" dirty="0"/>
              <a:t>It has two main parts:</a:t>
            </a:r>
          </a:p>
          <a:p>
            <a:pPr lvl="1"/>
            <a:r>
              <a:rPr lang="en-US" dirty="0"/>
              <a:t>The Model Optimizer </a:t>
            </a:r>
          </a:p>
          <a:p>
            <a:pPr lvl="1"/>
            <a:r>
              <a:rPr lang="en-US" dirty="0"/>
              <a:t>The Inference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C4DCF-2CCE-6403-3234-009A72F8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Student Ambassador Program for oneAPI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8A1A8-7701-D1F6-7429-679909C2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C48-F7FF-4A9C-86BF-117E723FDD35}" type="slidenum">
              <a:rPr lang="en-US" smtClean="0"/>
              <a:t>22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C5E7D8C-B543-22C6-F1B0-AEB808228950}"/>
              </a:ext>
            </a:extLst>
          </p:cNvPr>
          <p:cNvGrpSpPr/>
          <p:nvPr/>
        </p:nvGrpSpPr>
        <p:grpSpPr>
          <a:xfrm>
            <a:off x="8527773" y="1675060"/>
            <a:ext cx="3212885" cy="2177663"/>
            <a:chOff x="8054671" y="3313029"/>
            <a:chExt cx="3212885" cy="21776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61AA2D-9AEC-3BAB-9681-6811A7C0C1CD}"/>
                </a:ext>
              </a:extLst>
            </p:cNvPr>
            <p:cNvSpPr/>
            <p:nvPr/>
          </p:nvSpPr>
          <p:spPr>
            <a:xfrm>
              <a:off x="8054671" y="3831355"/>
              <a:ext cx="3212885" cy="11327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Logo&#10;&#10;Description automatically generated">
              <a:extLst>
                <a:ext uri="{FF2B5EF4-FFF2-40B4-BE49-F238E27FC236}">
                  <a16:creationId xmlns:a16="http://schemas.microsoft.com/office/drawing/2014/main" id="{19DECB05-CED9-8639-279F-E3852837C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689" y="3313029"/>
              <a:ext cx="2903551" cy="2177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2381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DEEB-866A-52D3-3C14-2F15BEC5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OpenVINO Utilities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8FC7C-C45A-AB3E-FEB4-EC7F7826C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27968"/>
            <a:ext cx="10353762" cy="3695136"/>
          </a:xfrm>
        </p:spPr>
        <p:txBody>
          <a:bodyPr>
            <a:noAutofit/>
          </a:bodyPr>
          <a:lstStyle/>
          <a:p>
            <a:r>
              <a:rPr lang="en-US" dirty="0"/>
              <a:t>Deployment Manager = helps minimize the runtime package for your hardware target device</a:t>
            </a:r>
          </a:p>
          <a:p>
            <a:r>
              <a:rPr lang="en-US" dirty="0"/>
              <a:t>Post Training Optimization Toolkit = enables quantization from FP32 or FP16 to INT8 </a:t>
            </a:r>
          </a:p>
          <a:p>
            <a:r>
              <a:rPr lang="en-US" dirty="0"/>
              <a:t>The Benchmark App = provides performance estimate of your model across various hardware platforms</a:t>
            </a:r>
          </a:p>
          <a:p>
            <a:r>
              <a:rPr lang="en-US" dirty="0"/>
              <a:t>DL Workbench = a web-based user interface extension of OpenVINO with various performance profiling utilities</a:t>
            </a:r>
          </a:p>
          <a:p>
            <a:r>
              <a:rPr lang="en-US" dirty="0"/>
              <a:t>DL Streamer = aimed at enabling you to create and deploy optimized streaming media analytics pipelines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C4DCF-2CCE-6403-3234-009A72F8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Student Ambassador Program for oneAPI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8A1A8-7701-D1F6-7429-679909C2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C48-F7FF-4A9C-86BF-117E723FDD3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64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DEEB-866A-52D3-3C14-2F15BEC5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Model Optimizer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8FC7C-C45A-AB3E-FEB4-EC7F7826C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cross-platform command-line tool that does the following:</a:t>
            </a:r>
          </a:p>
          <a:p>
            <a:pPr lvl="1"/>
            <a:r>
              <a:rPr lang="en-US" sz="2000" dirty="0"/>
              <a:t>Facilitates the transition between training and deployment environments</a:t>
            </a:r>
          </a:p>
          <a:p>
            <a:pPr lvl="1"/>
            <a:r>
              <a:rPr lang="en-US" sz="2000" dirty="0"/>
              <a:t>Performs static model analysis</a:t>
            </a:r>
          </a:p>
          <a:p>
            <a:pPr lvl="1"/>
            <a:r>
              <a:rPr lang="en-US" sz="2000" dirty="0"/>
              <a:t>Adjusts deep learning models for optimal execution on end-point target dev</a:t>
            </a:r>
          </a:p>
          <a:p>
            <a:r>
              <a:rPr lang="en-US" dirty="0"/>
              <a:t>It outputs an Intermediate Representation or IR for short. This is composed of two files:</a:t>
            </a:r>
          </a:p>
          <a:p>
            <a:pPr lvl="1"/>
            <a:r>
              <a:rPr lang="en-US" sz="2000" dirty="0"/>
              <a:t>.xml </a:t>
            </a:r>
            <a:r>
              <a:rPr lang="en-US" sz="2000" dirty="0">
                <a:sym typeface="Wingdings" panose="05000000000000000000" pitchFamily="2" charset="2"/>
              </a:rPr>
              <a:t> Describes the Neural Network topology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.bin  Contains the weights and biases data</a:t>
            </a:r>
          </a:p>
          <a:p>
            <a:r>
              <a:rPr lang="en-US" dirty="0"/>
              <a:t>The Intermediate File is the input of the Inference Engine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C4DCF-2CCE-6403-3234-009A72F8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Student Ambassador Program for oneAPI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8A1A8-7701-D1F6-7429-679909C2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C48-F7FF-4A9C-86BF-117E723FDD3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89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DEEB-866A-52D3-3C14-2F15BEC5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Inference Engine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8FC7C-C45A-AB3E-FEB4-EC7F7826C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set of C++ libraries providing a common API to deliver inference solutions on different hardware.</a:t>
            </a:r>
          </a:p>
          <a:p>
            <a:r>
              <a:rPr lang="en-US" dirty="0"/>
              <a:t>The Inference Engine deploys the Intermediate Representation into the device you want to use it</a:t>
            </a:r>
          </a:p>
          <a:p>
            <a:r>
              <a:rPr lang="en-US" dirty="0"/>
              <a:t>Each hardware has a specific plugin that the inference engine includes:</a:t>
            </a:r>
          </a:p>
          <a:p>
            <a:pPr lvl="1"/>
            <a:r>
              <a:rPr lang="en-US" dirty="0"/>
              <a:t> CPU = DNNL plugins </a:t>
            </a:r>
          </a:p>
          <a:p>
            <a:pPr lvl="1"/>
            <a:r>
              <a:rPr lang="en-US" dirty="0"/>
              <a:t> GPU = </a:t>
            </a:r>
            <a:r>
              <a:rPr lang="en-US" dirty="0" err="1"/>
              <a:t>clDNN</a:t>
            </a:r>
            <a:r>
              <a:rPr lang="en-US" dirty="0"/>
              <a:t> plugins</a:t>
            </a:r>
          </a:p>
          <a:p>
            <a:pPr lvl="1"/>
            <a:r>
              <a:rPr lang="en-US" dirty="0"/>
              <a:t> VPU = HDDL plugins</a:t>
            </a:r>
          </a:p>
          <a:p>
            <a:pPr lvl="1"/>
            <a:r>
              <a:rPr lang="en-US" dirty="0"/>
              <a:t> FPGA = FPGA plugins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C4DCF-2CCE-6403-3234-009A72F8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Student Ambassador Program for oneAPI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8A1A8-7701-D1F6-7429-679909C2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C48-F7FF-4A9C-86BF-117E723FDD3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71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DEEB-866A-52D3-3C14-2F15BEC5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OpenVINO Workflow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C4DCF-2CCE-6403-3234-009A72F8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Student Ambassador Program for oneAPI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8A1A8-7701-D1F6-7429-679909C2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C48-F7FF-4A9C-86BF-117E723FDD35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CB9E1E2-634B-7F9C-1E03-4F9C70D58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07" y="2126757"/>
            <a:ext cx="11436786" cy="298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42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DEEB-866A-52D3-3C14-2F15BEC5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Open Model Zoo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8FC7C-C45A-AB3E-FEB4-EC7F7826C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cluster of wide variety of free, pre-trained deep learning models and demo applications</a:t>
            </a:r>
          </a:p>
          <a:p>
            <a:r>
              <a:rPr lang="en-US" dirty="0"/>
              <a:t>It provides full application templates to help you implement deep learning in:</a:t>
            </a:r>
          </a:p>
          <a:p>
            <a:pPr lvl="1"/>
            <a:r>
              <a:rPr lang="en-US" sz="2000" dirty="0"/>
              <a:t> Python</a:t>
            </a:r>
          </a:p>
          <a:p>
            <a:pPr lvl="1"/>
            <a:r>
              <a:rPr lang="en-US" sz="2000" dirty="0"/>
              <a:t> C++</a:t>
            </a:r>
          </a:p>
          <a:p>
            <a:pPr lvl="1"/>
            <a:r>
              <a:rPr lang="en-US" sz="2000" dirty="0"/>
              <a:t> OpenCV Graph API (G-API).</a:t>
            </a:r>
          </a:p>
          <a:p>
            <a:r>
              <a:rPr lang="en-US" dirty="0"/>
              <a:t>It consist of over 200 Neural Network models from public coders and Intel</a:t>
            </a:r>
          </a:p>
          <a:p>
            <a:r>
              <a:rPr lang="en-US" dirty="0"/>
              <a:t>Some application vary from:</a:t>
            </a:r>
          </a:p>
          <a:p>
            <a:pPr lvl="1"/>
            <a:r>
              <a:rPr lang="en-US" sz="2000" dirty="0"/>
              <a:t>object detection, classification, image segmentation, and others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C4DCF-2CCE-6403-3234-009A72F8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Student Ambassador Program for oneAPI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8A1A8-7701-D1F6-7429-679909C2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C48-F7FF-4A9C-86BF-117E723FDD3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70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DEEB-866A-52D3-3C14-2F15BEC5D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>
            <a:normAutofit/>
          </a:bodyPr>
          <a:lstStyle/>
          <a:p>
            <a:r>
              <a:rPr lang="en-US" sz="8800" cap="none"/>
              <a:t>Kahoot Quiz</a:t>
            </a:r>
            <a:endParaRPr lang="en-US" sz="8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C4DCF-2CCE-6403-3234-009A72F8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Student Ambassador Program for oneAPI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8A1A8-7701-D1F6-7429-679909C2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C48-F7FF-4A9C-86BF-117E723FDD3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28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DEEB-866A-52D3-3C14-2F15BEC5D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>
            <a:normAutofit/>
          </a:bodyPr>
          <a:lstStyle/>
          <a:p>
            <a:r>
              <a:rPr lang="en-US" sz="8800" cap="none" dirty="0"/>
              <a:t>Let’s gets started!</a:t>
            </a:r>
            <a:endParaRPr lang="en-US" sz="8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C4DCF-2CCE-6403-3234-009A72F8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Student Ambassador Program for oneAPI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8A1A8-7701-D1F6-7429-679909C2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C48-F7FF-4A9C-86BF-117E723FDD3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29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3DE3-2052-928D-BACA-4803B703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AI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B91D1-8B12-3493-C554-8B6AB9E2D8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AI can be found in all modern applications like:</a:t>
            </a:r>
          </a:p>
          <a:p>
            <a:pPr lvl="1"/>
            <a:r>
              <a:rPr lang="en-US" dirty="0"/>
              <a:t>Robots</a:t>
            </a:r>
          </a:p>
          <a:p>
            <a:pPr lvl="1"/>
            <a:r>
              <a:rPr lang="en-US" dirty="0"/>
              <a:t>Websites</a:t>
            </a:r>
          </a:p>
          <a:p>
            <a:pPr lvl="1"/>
            <a:r>
              <a:rPr lang="en-US" dirty="0"/>
              <a:t>Cellphone cameras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AI, however, needs a lot of computing power to process all the information is given.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FFE2B-C939-A09B-0016-7BFF7C6F52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Because of that, scientist use special equipment to accelerate this process</a:t>
            </a:r>
          </a:p>
          <a:p>
            <a:r>
              <a:rPr lang="en-US" dirty="0"/>
              <a:t>This equipment falls into the category of Hardware accelerators. Ex:</a:t>
            </a:r>
          </a:p>
          <a:p>
            <a:pPr lvl="1"/>
            <a:r>
              <a:rPr lang="en-US" dirty="0"/>
              <a:t>GPUs</a:t>
            </a:r>
          </a:p>
          <a:p>
            <a:pPr lvl="1"/>
            <a:r>
              <a:rPr lang="en-US" dirty="0"/>
              <a:t>Coprocessors</a:t>
            </a:r>
          </a:p>
          <a:p>
            <a:pPr lvl="1"/>
            <a:r>
              <a:rPr lang="en-US" dirty="0"/>
              <a:t>FPGAs</a:t>
            </a:r>
          </a:p>
          <a:p>
            <a:pPr lvl="1"/>
            <a:r>
              <a:rPr lang="en-US" dirty="0"/>
              <a:t>others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ECE0C-3682-4EA0-7E8E-83595B84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Student Ambassador Program for oneAPI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48997-04D1-2B58-C79F-C87F40BE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C48-F7FF-4A9C-86BF-117E723FDD35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3E491A76-641D-BE4D-FF64-01B03FC45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604" y="4642910"/>
            <a:ext cx="1267473" cy="6920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58EFA4-2F52-E43C-EE76-D3C852072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480" y="3754221"/>
            <a:ext cx="1572625" cy="738944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62487197-D4FE-95C7-010F-4F89ED102A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39" b="13735"/>
          <a:stretch/>
        </p:blipFill>
        <p:spPr>
          <a:xfrm>
            <a:off x="10514011" y="3724440"/>
            <a:ext cx="1382451" cy="84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43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656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DEEB-866A-52D3-3C14-2F15BEC5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What is oneAPI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8FC7C-C45A-AB3E-FEB4-EC7F7826C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oneAPI is an open standard for a unified application programming interface for communication across multiple hardware </a:t>
            </a:r>
          </a:p>
          <a:p>
            <a:r>
              <a:rPr lang="en-US" dirty="0"/>
              <a:t>In simple words, oneAPI is:</a:t>
            </a:r>
          </a:p>
          <a:p>
            <a:pPr lvl="1"/>
            <a:r>
              <a:rPr lang="en-US" dirty="0"/>
              <a:t>The initiative of creating a programming language and libraries that can be used across multiple architectures</a:t>
            </a:r>
          </a:p>
          <a:p>
            <a:pPr lvl="1"/>
            <a:r>
              <a:rPr lang="en-US" dirty="0"/>
              <a:t>By doing the previous: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We can re-use code we wrote for specific devices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We won’t need to update most of the code when newer technologies come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We can make communication between devices relatively easy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C4DCF-2CCE-6403-3234-009A72F8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Intel Student Ambassador Program for oneAPI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8A1A8-7701-D1F6-7429-679909C2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C48-F7FF-4A9C-86BF-117E723FDD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5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3DE3-2052-928D-BACA-4803B703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oneAPI 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B91D1-8B12-3493-C554-8B6AB9E2D8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Generative AI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Cloud computing</a:t>
            </a:r>
          </a:p>
          <a:p>
            <a:r>
              <a:rPr lang="en-US" dirty="0"/>
              <a:t>Machine Vision</a:t>
            </a:r>
          </a:p>
          <a:p>
            <a:r>
              <a:rPr lang="en-US" dirty="0"/>
              <a:t>Deepfake</a:t>
            </a:r>
          </a:p>
          <a:p>
            <a:r>
              <a:rPr lang="en-US" dirty="0"/>
              <a:t>Image recognition</a:t>
            </a:r>
          </a:p>
          <a:p>
            <a:r>
              <a:rPr lang="en-US" dirty="0"/>
              <a:t>Image processing</a:t>
            </a:r>
          </a:p>
          <a:p>
            <a:r>
              <a:rPr lang="en-US" dirty="0"/>
              <a:t>AI Assistants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ECE0C-3682-4EA0-7E8E-83595B84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Student Ambassador Program for oneAPI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48997-04D1-2B58-C79F-C87F40BE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C48-F7FF-4A9C-86BF-117E723FDD35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 descr="A picture containing tree, outdoor, grass, person&#10;&#10;Description automatically generated">
            <a:extLst>
              <a:ext uri="{FF2B5EF4-FFF2-40B4-BE49-F238E27FC236}">
                <a16:creationId xmlns:a16="http://schemas.microsoft.com/office/drawing/2014/main" id="{1F9C729C-826A-5D1D-22A8-F85A308DA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315" y="3836742"/>
            <a:ext cx="2363981" cy="12370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6F2CD0-719A-01A2-EFCD-8AA0745AF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107" y="5165841"/>
            <a:ext cx="2121044" cy="863746"/>
          </a:xfrm>
          <a:prstGeom prst="rect">
            <a:avLst/>
          </a:prstGeom>
        </p:spPr>
      </p:pic>
      <p:pic>
        <p:nvPicPr>
          <p:cNvPr id="14" name="Picture 13" descr="A picture containing text, street, crowd&#10;&#10;Description automatically generated">
            <a:extLst>
              <a:ext uri="{FF2B5EF4-FFF2-40B4-BE49-F238E27FC236}">
                <a16:creationId xmlns:a16="http://schemas.microsoft.com/office/drawing/2014/main" id="{359267B8-EB92-117E-7EB7-D737D826E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85" y="4055254"/>
            <a:ext cx="2000605" cy="1050318"/>
          </a:xfrm>
          <a:prstGeom prst="rect">
            <a:avLst/>
          </a:prstGeom>
        </p:spPr>
      </p:pic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843451E0-10CE-E5C8-F519-E844AEBE14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363" y="1942210"/>
            <a:ext cx="1808922" cy="1808922"/>
          </a:xfrm>
          <a:prstGeom prst="rect">
            <a:avLst/>
          </a:prstGeom>
        </p:spPr>
      </p:pic>
      <p:pic>
        <p:nvPicPr>
          <p:cNvPr id="20" name="Picture 19" descr="A picture containing wall, indoor, automaton&#10;&#10;Description automatically generated">
            <a:extLst>
              <a:ext uri="{FF2B5EF4-FFF2-40B4-BE49-F238E27FC236}">
                <a16:creationId xmlns:a16="http://schemas.microsoft.com/office/drawing/2014/main" id="{8D8DD63D-FBFE-F6F4-A291-53B6945CB8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296" y="2057684"/>
            <a:ext cx="1014671" cy="1657295"/>
          </a:xfrm>
          <a:prstGeom prst="rect">
            <a:avLst/>
          </a:prstGeom>
        </p:spPr>
      </p:pic>
      <p:pic>
        <p:nvPicPr>
          <p:cNvPr id="22" name="Picture 21" descr="Diagram&#10;&#10;Description automatically generated">
            <a:extLst>
              <a:ext uri="{FF2B5EF4-FFF2-40B4-BE49-F238E27FC236}">
                <a16:creationId xmlns:a16="http://schemas.microsoft.com/office/drawing/2014/main" id="{B98546A8-0C6A-7F87-9A65-0023CAD4C1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916" y="1950870"/>
            <a:ext cx="1861405" cy="179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6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DEEB-866A-52D3-3C14-2F15BEC5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oneAPI Levels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C4DCF-2CCE-6403-3234-009A72F8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Intel Student Ambassador Program for oneAPI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8A1A8-7701-D1F6-7429-679909C2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C48-F7FF-4A9C-86BF-117E723FDD35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42925F-53FB-772E-4098-3365FBD2E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179" y="1851811"/>
            <a:ext cx="10463641" cy="331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86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DEEB-866A-52D3-3C14-2F15BEC5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oneAPI Toolkits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C4DCF-2CCE-6403-3234-009A72F8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Intel Student Ambassador Program for oneAPI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8A1A8-7701-D1F6-7429-679909C2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C48-F7FF-4A9C-86BF-117E723FDD35}" type="slidenum">
              <a:rPr lang="en-US" smtClean="0"/>
              <a:t>7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8533239-2E5F-EA8B-F688-9E587B65F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8884" y="2112174"/>
            <a:ext cx="3111273" cy="1557706"/>
          </a:xfrm>
          <a:ln w="28575">
            <a:solidFill>
              <a:schemeClr val="accent5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Intel oneAPI Base Toolkit</a:t>
            </a:r>
          </a:p>
          <a:p>
            <a:pPr marL="0" indent="0" algn="ctr">
              <a:buNone/>
            </a:pPr>
            <a:r>
              <a:rPr lang="en-US" dirty="0"/>
              <a:t>Used for data-centric application development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5B43D42-7639-7698-20EF-D5567C13BE5C}"/>
              </a:ext>
            </a:extLst>
          </p:cNvPr>
          <p:cNvSpPr txBox="1">
            <a:spLocks/>
          </p:cNvSpPr>
          <p:nvPr/>
        </p:nvSpPr>
        <p:spPr>
          <a:xfrm>
            <a:off x="4409396" y="2112174"/>
            <a:ext cx="3111273" cy="155770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/>
              <a:t>Intel oneAPI HPC Toolkit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Used to create and optimize applications in computing systems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7969BED-E68B-0390-435E-A324E59E6051}"/>
              </a:ext>
            </a:extLst>
          </p:cNvPr>
          <p:cNvSpPr txBox="1">
            <a:spLocks/>
          </p:cNvSpPr>
          <p:nvPr/>
        </p:nvSpPr>
        <p:spPr>
          <a:xfrm>
            <a:off x="7899908" y="2112174"/>
            <a:ext cx="3322533" cy="1557706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/>
              <a:t>Intel AI Analytics Toolkit</a:t>
            </a:r>
          </a:p>
          <a:p>
            <a:pPr marL="0" indent="0" algn="ctr">
              <a:buNone/>
            </a:pPr>
            <a:r>
              <a:rPr lang="en-US" dirty="0"/>
              <a:t>Used to accelerate ML pipelines using Python tools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1A22590-834B-49EB-8F29-6850FDCCC29C}"/>
              </a:ext>
            </a:extLst>
          </p:cNvPr>
          <p:cNvSpPr txBox="1">
            <a:spLocks/>
          </p:cNvSpPr>
          <p:nvPr/>
        </p:nvSpPr>
        <p:spPr>
          <a:xfrm>
            <a:off x="1010844" y="3822279"/>
            <a:ext cx="2927354" cy="155770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/>
              <a:t>Intel oneAPI IoT Toolkit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Used to help in IoT system design and development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95244E3-2B58-E615-2B64-9F801BA114BA}"/>
              </a:ext>
            </a:extLst>
          </p:cNvPr>
          <p:cNvSpPr txBox="1">
            <a:spLocks/>
          </p:cNvSpPr>
          <p:nvPr/>
        </p:nvSpPr>
        <p:spPr>
          <a:xfrm>
            <a:off x="4141372" y="3822279"/>
            <a:ext cx="3647319" cy="155770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/>
              <a:t>Intel oneAPI Rendering Toolkit</a:t>
            </a:r>
          </a:p>
          <a:p>
            <a:pPr marL="0" indent="0" algn="ctr">
              <a:buNone/>
            </a:pPr>
            <a:r>
              <a:rPr lang="en-US" dirty="0"/>
              <a:t>Used to accelerate digital content and media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5C5863E-B2A2-AB02-44F3-82DFAB2B3F02}"/>
              </a:ext>
            </a:extLst>
          </p:cNvPr>
          <p:cNvSpPr txBox="1">
            <a:spLocks/>
          </p:cNvSpPr>
          <p:nvPr/>
        </p:nvSpPr>
        <p:spPr>
          <a:xfrm>
            <a:off x="7899909" y="3822279"/>
            <a:ext cx="3322533" cy="155770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/>
              <a:t>Intel System Bring-Up Toolkit</a:t>
            </a:r>
          </a:p>
          <a:p>
            <a:pPr marL="0" indent="0" algn="ctr">
              <a:buNone/>
            </a:pPr>
            <a:r>
              <a:rPr lang="en-US" dirty="0"/>
              <a:t>Used on Industrial debugging and analysis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77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DEEB-866A-52D3-3C14-2F15BEC5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Intel oneAPI Base Toolkit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8FC7C-C45A-AB3E-FEB4-EC7F7826C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dirty="0"/>
              <a:t>A new programming language = Data Parallel C++ or DPC++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Intel oneAPI DPC++/C++ Compiler 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A list of libraries that are used as bridge between different hardware accelerators and popular frameworks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Intel Distribution for Python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Intel DPC++ Compatibility Tool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Intel VTune Profiler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Intel Advisor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C4DCF-2CCE-6403-3234-009A72F8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Student Ambassador Program for oneAPI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8A1A8-7701-D1F6-7429-679909C2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C48-F7FF-4A9C-86BF-117E723FDD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89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DEEB-866A-52D3-3C14-2F15BEC5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Data Parallel C++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8FC7C-C45A-AB3E-FEB4-EC7F7826C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oneAPI’s programming language = DPC++</a:t>
            </a:r>
          </a:p>
          <a:p>
            <a:r>
              <a:rPr lang="en-US" dirty="0"/>
              <a:t>A combination of parallel algorithms extensions and SYCL Kernel coding style</a:t>
            </a:r>
          </a:p>
          <a:p>
            <a:pPr lvl="1"/>
            <a:r>
              <a:rPr lang="en-US" dirty="0"/>
              <a:t>SYCL = A standard that allows host and device code to be in the same source file</a:t>
            </a:r>
          </a:p>
          <a:p>
            <a:pPr lvl="1"/>
            <a:r>
              <a:rPr lang="en-US" dirty="0"/>
              <a:t>It also contains useful parallel classes and functions not include in ISO C++ or SYCL</a:t>
            </a:r>
          </a:p>
          <a:p>
            <a:r>
              <a:rPr lang="en-US" dirty="0"/>
              <a:t>The oneAPI Base Toolkit includes the compiler for this language. This means that:</a:t>
            </a:r>
          </a:p>
          <a:p>
            <a:pPr lvl="1"/>
            <a:r>
              <a:rPr lang="en-US" dirty="0"/>
              <a:t>Compiles DPC++</a:t>
            </a:r>
          </a:p>
          <a:p>
            <a:pPr lvl="1"/>
            <a:r>
              <a:rPr lang="en-US" dirty="0"/>
              <a:t>Compiles ISO C++</a:t>
            </a:r>
          </a:p>
          <a:p>
            <a:pPr lvl="1"/>
            <a:r>
              <a:rPr lang="en-US" dirty="0"/>
              <a:t>Compiles SYCL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C4DCF-2CCE-6403-3234-009A72F8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Student Ambassador Program for oneAPI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8A1A8-7701-D1F6-7429-679909C2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C48-F7FF-4A9C-86BF-117E723FDD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96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2005</TotalTime>
  <Words>1377</Words>
  <Application>Microsoft Office PowerPoint</Application>
  <PresentationFormat>Widescreen</PresentationFormat>
  <Paragraphs>235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Helvetica Neue Medium</vt:lpstr>
      <vt:lpstr>Intel Clear</vt:lpstr>
      <vt:lpstr>Times New Roman</vt:lpstr>
      <vt:lpstr>Wingdings</vt:lpstr>
      <vt:lpstr>Damask</vt:lpstr>
      <vt:lpstr>Intro to oneAPI, the Intel AI Analytics Toolkit, and OpenVINO  </vt:lpstr>
      <vt:lpstr>Content</vt:lpstr>
      <vt:lpstr>Modern AI Problems</vt:lpstr>
      <vt:lpstr>What is oneAPI?</vt:lpstr>
      <vt:lpstr>oneAPI Applications</vt:lpstr>
      <vt:lpstr>oneAPI Levels</vt:lpstr>
      <vt:lpstr>oneAPI Toolkits</vt:lpstr>
      <vt:lpstr>Intel oneAPI Base Toolkit</vt:lpstr>
      <vt:lpstr>Data Parallel C++</vt:lpstr>
      <vt:lpstr>Included Libraries</vt:lpstr>
      <vt:lpstr>Intel DPC++ Compatibility Tool</vt:lpstr>
      <vt:lpstr>PowerPoint Presentation</vt:lpstr>
      <vt:lpstr>What if I want to focus on AI development?</vt:lpstr>
      <vt:lpstr>Intel AI Analytics Toolkit</vt:lpstr>
      <vt:lpstr>What’s included?</vt:lpstr>
      <vt:lpstr>General ML</vt:lpstr>
      <vt:lpstr>oneMKL &amp; oneDAL</vt:lpstr>
      <vt:lpstr>Deep Learning </vt:lpstr>
      <vt:lpstr>oneDNN</vt:lpstr>
      <vt:lpstr>oneCCL</vt:lpstr>
      <vt:lpstr>What now?</vt:lpstr>
      <vt:lpstr>What is OpenVINO?</vt:lpstr>
      <vt:lpstr>OpenVINO Utilities</vt:lpstr>
      <vt:lpstr>Model Optimizer</vt:lpstr>
      <vt:lpstr>Inference Engine</vt:lpstr>
      <vt:lpstr>OpenVINO Workflow</vt:lpstr>
      <vt:lpstr>Open Model Zoo</vt:lpstr>
      <vt:lpstr>Kahoot Quiz</vt:lpstr>
      <vt:lpstr>Let’s gets started!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Chikezie, Ugonna</dc:creator>
  <cp:lastModifiedBy>Diego Abad</cp:lastModifiedBy>
  <cp:revision>18</cp:revision>
  <dcterms:created xsi:type="dcterms:W3CDTF">2023-03-17T22:16:30Z</dcterms:created>
  <dcterms:modified xsi:type="dcterms:W3CDTF">2023-04-25T22:17:13Z</dcterms:modified>
</cp:coreProperties>
</file>