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9"/>
  </p:notesMasterIdLst>
  <p:sldIdLst>
    <p:sldId id="258" r:id="rId2"/>
    <p:sldId id="266" r:id="rId3"/>
    <p:sldId id="265" r:id="rId4"/>
    <p:sldId id="294" r:id="rId5"/>
    <p:sldId id="295" r:id="rId6"/>
    <p:sldId id="292" r:id="rId7"/>
    <p:sldId id="278" r:id="rId8"/>
    <p:sldId id="277" r:id="rId9"/>
    <p:sldId id="273" r:id="rId10"/>
    <p:sldId id="275" r:id="rId11"/>
    <p:sldId id="308" r:id="rId12"/>
    <p:sldId id="307" r:id="rId13"/>
    <p:sldId id="306" r:id="rId14"/>
    <p:sldId id="309" r:id="rId15"/>
    <p:sldId id="310" r:id="rId16"/>
    <p:sldId id="311" r:id="rId17"/>
    <p:sldId id="280" r:id="rId18"/>
    <p:sldId id="284" r:id="rId19"/>
    <p:sldId id="285" r:id="rId20"/>
    <p:sldId id="282" r:id="rId21"/>
    <p:sldId id="312" r:id="rId22"/>
    <p:sldId id="289" r:id="rId23"/>
    <p:sldId id="315" r:id="rId24"/>
    <p:sldId id="316" r:id="rId25"/>
    <p:sldId id="286" r:id="rId26"/>
    <p:sldId id="290" r:id="rId27"/>
    <p:sldId id="27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DD83"/>
    <a:srgbClr val="DF6B6B"/>
    <a:srgbClr val="DEAD6C"/>
    <a:srgbClr val="686582"/>
    <a:srgbClr val="454356"/>
    <a:srgbClr val="1C1C1C"/>
    <a:srgbClr val="5F5F5F"/>
    <a:srgbClr val="CE4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10" autoAdjust="0"/>
  </p:normalViewPr>
  <p:slideViewPr>
    <p:cSldViewPr snapToGrid="0">
      <p:cViewPr>
        <p:scale>
          <a:sx n="125" d="100"/>
          <a:sy n="125" d="100"/>
        </p:scale>
        <p:origin x="1560" y="-12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F0B24-16AC-4A95-8566-B774695E3BE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862827-2E43-48A8-87C2-DF69EF826D42}">
      <dgm:prSet custT="1"/>
      <dgm:spPr/>
      <dgm:t>
        <a:bodyPr/>
        <a:lstStyle/>
        <a:p>
          <a:pPr>
            <a:lnSpc>
              <a:spcPct val="100000"/>
            </a:lnSpc>
            <a:defRPr b="1"/>
          </a:pPr>
          <a:r>
            <a:rPr lang="en-US" sz="3200" baseline="0" dirty="0"/>
            <a:t>Optimization</a:t>
          </a:r>
          <a:endParaRPr lang="en-US" sz="3200" dirty="0"/>
        </a:p>
      </dgm:t>
    </dgm:pt>
    <dgm:pt modelId="{84A32040-CC20-4B02-B303-E72CE113F8AF}" type="sibTrans" cxnId="{3185B5A0-69FC-4A68-9F51-C1099DC2FD83}">
      <dgm:prSet/>
      <dgm:spPr/>
      <dgm:t>
        <a:bodyPr/>
        <a:lstStyle/>
        <a:p>
          <a:endParaRPr lang="en-US" sz="2000"/>
        </a:p>
      </dgm:t>
    </dgm:pt>
    <dgm:pt modelId="{BD593FEB-26CE-4248-8A11-4569860E8125}" type="parTrans" cxnId="{3185B5A0-69FC-4A68-9F51-C1099DC2FD83}">
      <dgm:prSet/>
      <dgm:spPr/>
      <dgm:t>
        <a:bodyPr/>
        <a:lstStyle/>
        <a:p>
          <a:endParaRPr lang="en-US" sz="2000"/>
        </a:p>
      </dgm:t>
    </dgm:pt>
    <dgm:pt modelId="{6CB40A58-AF1D-4152-87CC-B69B6DA71850}">
      <dgm:prSet custT="1"/>
      <dgm:spPr/>
      <dgm:t>
        <a:bodyPr/>
        <a:lstStyle/>
        <a:p>
          <a:pPr>
            <a:lnSpc>
              <a:spcPct val="100000"/>
            </a:lnSpc>
          </a:pPr>
          <a:r>
            <a:rPr lang="en-US" sz="1800" dirty="0"/>
            <a:t>Compute</a:t>
          </a:r>
        </a:p>
      </dgm:t>
    </dgm:pt>
    <dgm:pt modelId="{0C98A298-096C-4C8D-9984-2A23B6C016C3}" type="sibTrans" cxnId="{6A12A5B9-E51C-470B-9B3B-E0EB23E8A43E}">
      <dgm:prSet/>
      <dgm:spPr/>
      <dgm:t>
        <a:bodyPr/>
        <a:lstStyle/>
        <a:p>
          <a:endParaRPr lang="en-US" sz="2000"/>
        </a:p>
      </dgm:t>
    </dgm:pt>
    <dgm:pt modelId="{321FA205-D510-418D-A045-40BA6FC4C1B4}" type="parTrans" cxnId="{6A12A5B9-E51C-470B-9B3B-E0EB23E8A43E}">
      <dgm:prSet/>
      <dgm:spPr/>
      <dgm:t>
        <a:bodyPr/>
        <a:lstStyle/>
        <a:p>
          <a:endParaRPr lang="en-US" sz="2000"/>
        </a:p>
      </dgm:t>
    </dgm:pt>
    <dgm:pt modelId="{CF96B741-88D0-4A16-8ECE-0D36200980E1}">
      <dgm:prSet custT="1"/>
      <dgm:spPr/>
      <dgm:t>
        <a:bodyPr/>
        <a:lstStyle/>
        <a:p>
          <a:r>
            <a:rPr lang="en-US" sz="1600" dirty="0"/>
            <a:t>Speed</a:t>
          </a:r>
        </a:p>
      </dgm:t>
    </dgm:pt>
    <dgm:pt modelId="{B2A2181E-B09B-45A1-9EBE-831DAEFA1D7A}" type="sibTrans" cxnId="{BD3A1CA2-B2E2-4931-BBFB-563F5CEEDFF9}">
      <dgm:prSet/>
      <dgm:spPr/>
      <dgm:t>
        <a:bodyPr/>
        <a:lstStyle/>
        <a:p>
          <a:endParaRPr lang="en-US"/>
        </a:p>
      </dgm:t>
    </dgm:pt>
    <dgm:pt modelId="{B17FFDE7-F61F-447F-BFF5-0E6FD22552F1}" type="parTrans" cxnId="{BD3A1CA2-B2E2-4931-BBFB-563F5CEEDFF9}">
      <dgm:prSet/>
      <dgm:spPr/>
      <dgm:t>
        <a:bodyPr/>
        <a:lstStyle/>
        <a:p>
          <a:endParaRPr lang="en-US"/>
        </a:p>
      </dgm:t>
    </dgm:pt>
    <dgm:pt modelId="{7E5F7FA0-5C01-4F04-A8F5-48E8569B69E9}">
      <dgm:prSet custT="1"/>
      <dgm:spPr/>
      <dgm:t>
        <a:bodyPr/>
        <a:lstStyle/>
        <a:p>
          <a:r>
            <a:rPr lang="en-US" sz="1600" dirty="0"/>
            <a:t>Energy</a:t>
          </a:r>
        </a:p>
      </dgm:t>
    </dgm:pt>
    <dgm:pt modelId="{833B1CA4-E3F0-4CE4-A71B-44F40A206F5F}" type="sibTrans" cxnId="{589B6E7A-2E47-4A5F-93AF-087FE1B283AE}">
      <dgm:prSet/>
      <dgm:spPr/>
      <dgm:t>
        <a:bodyPr/>
        <a:lstStyle/>
        <a:p>
          <a:endParaRPr lang="en-US"/>
        </a:p>
      </dgm:t>
    </dgm:pt>
    <dgm:pt modelId="{DEA0EFF0-A188-472E-94EB-08675A01B57D}" type="parTrans" cxnId="{589B6E7A-2E47-4A5F-93AF-087FE1B283AE}">
      <dgm:prSet/>
      <dgm:spPr/>
      <dgm:t>
        <a:bodyPr/>
        <a:lstStyle/>
        <a:p>
          <a:endParaRPr lang="en-US"/>
        </a:p>
      </dgm:t>
    </dgm:pt>
    <dgm:pt modelId="{877A4034-28E6-49BB-B84C-86AE67CD5F99}">
      <dgm:prSet custT="1"/>
      <dgm:spPr/>
      <dgm:t>
        <a:bodyPr/>
        <a:lstStyle/>
        <a:p>
          <a:pPr>
            <a:lnSpc>
              <a:spcPct val="100000"/>
            </a:lnSpc>
          </a:pPr>
          <a:r>
            <a:rPr lang="en-US" sz="1800" dirty="0"/>
            <a:t>Space</a:t>
          </a:r>
        </a:p>
      </dgm:t>
    </dgm:pt>
    <dgm:pt modelId="{B4715444-3125-4E1D-AF3C-C19AF157EA2E}" type="sibTrans" cxnId="{C81A78EC-2045-4A68-A53B-F80E71636CD4}">
      <dgm:prSet/>
      <dgm:spPr/>
      <dgm:t>
        <a:bodyPr/>
        <a:lstStyle/>
        <a:p>
          <a:endParaRPr lang="en-US" sz="2000"/>
        </a:p>
      </dgm:t>
    </dgm:pt>
    <dgm:pt modelId="{242DFF18-01F8-42F8-BEDC-40F43F22B1C0}" type="parTrans" cxnId="{C81A78EC-2045-4A68-A53B-F80E71636CD4}">
      <dgm:prSet/>
      <dgm:spPr/>
      <dgm:t>
        <a:bodyPr/>
        <a:lstStyle/>
        <a:p>
          <a:endParaRPr lang="en-US" sz="2000"/>
        </a:p>
      </dgm:t>
    </dgm:pt>
    <dgm:pt modelId="{864C1B62-67F6-45B8-88FC-B4B247A4F84D}">
      <dgm:prSet custT="1"/>
      <dgm:spPr/>
      <dgm:t>
        <a:bodyPr/>
        <a:lstStyle/>
        <a:p>
          <a:r>
            <a:rPr lang="en-US" sz="1600" dirty="0"/>
            <a:t>Memory</a:t>
          </a:r>
        </a:p>
      </dgm:t>
    </dgm:pt>
    <dgm:pt modelId="{0374C38E-D64D-4702-A1D8-15508D701972}" type="sibTrans" cxnId="{68E6A5AD-E002-47DB-A220-E057ECCEA4E0}">
      <dgm:prSet/>
      <dgm:spPr/>
      <dgm:t>
        <a:bodyPr/>
        <a:lstStyle/>
        <a:p>
          <a:endParaRPr lang="en-US"/>
        </a:p>
      </dgm:t>
    </dgm:pt>
    <dgm:pt modelId="{DBB67314-9B86-4226-A12E-60E1F7B738C7}" type="parTrans" cxnId="{68E6A5AD-E002-47DB-A220-E057ECCEA4E0}">
      <dgm:prSet/>
      <dgm:spPr/>
      <dgm:t>
        <a:bodyPr/>
        <a:lstStyle/>
        <a:p>
          <a:endParaRPr lang="en-US"/>
        </a:p>
      </dgm:t>
    </dgm:pt>
    <dgm:pt modelId="{A337F5CA-8F32-40A5-82F6-3157476ADBE3}">
      <dgm:prSet custT="1"/>
      <dgm:spPr/>
      <dgm:t>
        <a:bodyPr/>
        <a:lstStyle/>
        <a:p>
          <a:r>
            <a:rPr lang="en-US" sz="1600" dirty="0"/>
            <a:t>Storage</a:t>
          </a:r>
        </a:p>
      </dgm:t>
    </dgm:pt>
    <dgm:pt modelId="{4D601198-FEA6-462B-BB07-B691AD56CC0C}" type="sibTrans" cxnId="{6A944271-8184-44BB-9106-153D3E26C282}">
      <dgm:prSet/>
      <dgm:spPr/>
      <dgm:t>
        <a:bodyPr/>
        <a:lstStyle/>
        <a:p>
          <a:endParaRPr lang="en-US"/>
        </a:p>
      </dgm:t>
    </dgm:pt>
    <dgm:pt modelId="{95FA44E2-AF6E-4B53-BE11-B818C8D7D3B0}" type="parTrans" cxnId="{6A944271-8184-44BB-9106-153D3E26C282}">
      <dgm:prSet/>
      <dgm:spPr/>
      <dgm:t>
        <a:bodyPr/>
        <a:lstStyle/>
        <a:p>
          <a:endParaRPr lang="en-US"/>
        </a:p>
      </dgm:t>
    </dgm:pt>
    <dgm:pt modelId="{05F15C80-FBF9-4113-A719-FD6F57F4618A}" type="pres">
      <dgm:prSet presAssocID="{E5AF0B24-16AC-4A95-8566-B774695E3BEA}" presName="root" presStyleCnt="0">
        <dgm:presLayoutVars>
          <dgm:dir/>
          <dgm:resizeHandles val="exact"/>
        </dgm:presLayoutVars>
      </dgm:prSet>
      <dgm:spPr/>
    </dgm:pt>
    <dgm:pt modelId="{9C341F36-18C1-461F-A7B1-96CD810E2263}" type="pres">
      <dgm:prSet presAssocID="{F4862827-2E43-48A8-87C2-DF69EF826D42}" presName="compNode" presStyleCnt="0"/>
      <dgm:spPr/>
    </dgm:pt>
    <dgm:pt modelId="{5D382164-3229-41D6-BFD6-A61084F53166}" type="pres">
      <dgm:prSet presAssocID="{F4862827-2E43-48A8-87C2-DF69EF826D4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863ECEF-D75C-4625-96C7-0F14B59D304F}" type="pres">
      <dgm:prSet presAssocID="{F4862827-2E43-48A8-87C2-DF69EF826D42}" presName="iconSpace" presStyleCnt="0"/>
      <dgm:spPr/>
    </dgm:pt>
    <dgm:pt modelId="{619F8AA0-FFFF-4DE3-BA38-9CD7CA431B2A}" type="pres">
      <dgm:prSet presAssocID="{F4862827-2E43-48A8-87C2-DF69EF826D42}" presName="parTx" presStyleLbl="revTx" presStyleIdx="0" presStyleCnt="2">
        <dgm:presLayoutVars>
          <dgm:chMax val="0"/>
          <dgm:chPref val="0"/>
        </dgm:presLayoutVars>
      </dgm:prSet>
      <dgm:spPr/>
    </dgm:pt>
    <dgm:pt modelId="{31146984-DED6-494D-A153-07AA29ECFA60}" type="pres">
      <dgm:prSet presAssocID="{F4862827-2E43-48A8-87C2-DF69EF826D42}" presName="txSpace" presStyleCnt="0"/>
      <dgm:spPr/>
    </dgm:pt>
    <dgm:pt modelId="{85944E9F-D31E-412E-A9B8-A780A9A5BCD1}" type="pres">
      <dgm:prSet presAssocID="{F4862827-2E43-48A8-87C2-DF69EF826D42}" presName="desTx" presStyleLbl="revTx" presStyleIdx="1" presStyleCnt="2">
        <dgm:presLayoutVars/>
      </dgm:prSet>
      <dgm:spPr/>
    </dgm:pt>
  </dgm:ptLst>
  <dgm:cxnLst>
    <dgm:cxn modelId="{E891BD03-EBEA-4AEC-9D68-E29C5990146F}" type="presOf" srcId="{6CB40A58-AF1D-4152-87CC-B69B6DA71850}" destId="{85944E9F-D31E-412E-A9B8-A780A9A5BCD1}" srcOrd="0" destOrd="0" presId="urn:microsoft.com/office/officeart/2018/2/layout/IconLabelDescriptionList"/>
    <dgm:cxn modelId="{F189B30F-FBEE-4B55-BF2B-08C978351E75}" type="presOf" srcId="{877A4034-28E6-49BB-B84C-86AE67CD5F99}" destId="{85944E9F-D31E-412E-A9B8-A780A9A5BCD1}" srcOrd="0" destOrd="3" presId="urn:microsoft.com/office/officeart/2018/2/layout/IconLabelDescriptionList"/>
    <dgm:cxn modelId="{EF55916A-76FA-427D-B045-8780E8E8FD8F}" type="presOf" srcId="{A337F5CA-8F32-40A5-82F6-3157476ADBE3}" destId="{85944E9F-D31E-412E-A9B8-A780A9A5BCD1}" srcOrd="0" destOrd="5" presId="urn:microsoft.com/office/officeart/2018/2/layout/IconLabelDescriptionList"/>
    <dgm:cxn modelId="{6A944271-8184-44BB-9106-153D3E26C282}" srcId="{877A4034-28E6-49BB-B84C-86AE67CD5F99}" destId="{A337F5CA-8F32-40A5-82F6-3157476ADBE3}" srcOrd="1" destOrd="0" parTransId="{95FA44E2-AF6E-4B53-BE11-B818C8D7D3B0}" sibTransId="{4D601198-FEA6-462B-BB07-B691AD56CC0C}"/>
    <dgm:cxn modelId="{589B6E7A-2E47-4A5F-93AF-087FE1B283AE}" srcId="{6CB40A58-AF1D-4152-87CC-B69B6DA71850}" destId="{7E5F7FA0-5C01-4F04-A8F5-48E8569B69E9}" srcOrd="1" destOrd="0" parTransId="{DEA0EFF0-A188-472E-94EB-08675A01B57D}" sibTransId="{833B1CA4-E3F0-4CE4-A71B-44F40A206F5F}"/>
    <dgm:cxn modelId="{E4F59B81-328C-4887-BBFF-BE99DF459383}" type="presOf" srcId="{7E5F7FA0-5C01-4F04-A8F5-48E8569B69E9}" destId="{85944E9F-D31E-412E-A9B8-A780A9A5BCD1}" srcOrd="0" destOrd="2" presId="urn:microsoft.com/office/officeart/2018/2/layout/IconLabelDescriptionList"/>
    <dgm:cxn modelId="{A80D7188-E227-41E4-8C62-9966C584F512}" type="presOf" srcId="{CF96B741-88D0-4A16-8ECE-0D36200980E1}" destId="{85944E9F-D31E-412E-A9B8-A780A9A5BCD1}" srcOrd="0" destOrd="1" presId="urn:microsoft.com/office/officeart/2018/2/layout/IconLabelDescriptionList"/>
    <dgm:cxn modelId="{D4309A9E-CE3C-4138-8E22-EFA14C6DED77}" type="presOf" srcId="{F4862827-2E43-48A8-87C2-DF69EF826D42}" destId="{619F8AA0-FFFF-4DE3-BA38-9CD7CA431B2A}" srcOrd="0" destOrd="0" presId="urn:microsoft.com/office/officeart/2018/2/layout/IconLabelDescriptionList"/>
    <dgm:cxn modelId="{3185B5A0-69FC-4A68-9F51-C1099DC2FD83}" srcId="{E5AF0B24-16AC-4A95-8566-B774695E3BEA}" destId="{F4862827-2E43-48A8-87C2-DF69EF826D42}" srcOrd="0" destOrd="0" parTransId="{BD593FEB-26CE-4248-8A11-4569860E8125}" sibTransId="{84A32040-CC20-4B02-B303-E72CE113F8AF}"/>
    <dgm:cxn modelId="{BD3A1CA2-B2E2-4931-BBFB-563F5CEEDFF9}" srcId="{6CB40A58-AF1D-4152-87CC-B69B6DA71850}" destId="{CF96B741-88D0-4A16-8ECE-0D36200980E1}" srcOrd="0" destOrd="0" parTransId="{B17FFDE7-F61F-447F-BFF5-0E6FD22552F1}" sibTransId="{B2A2181E-B09B-45A1-9EBE-831DAEFA1D7A}"/>
    <dgm:cxn modelId="{68E6A5AD-E002-47DB-A220-E057ECCEA4E0}" srcId="{877A4034-28E6-49BB-B84C-86AE67CD5F99}" destId="{864C1B62-67F6-45B8-88FC-B4B247A4F84D}" srcOrd="0" destOrd="0" parTransId="{DBB67314-9B86-4226-A12E-60E1F7B738C7}" sibTransId="{0374C38E-D64D-4702-A1D8-15508D701972}"/>
    <dgm:cxn modelId="{6A12A5B9-E51C-470B-9B3B-E0EB23E8A43E}" srcId="{F4862827-2E43-48A8-87C2-DF69EF826D42}" destId="{6CB40A58-AF1D-4152-87CC-B69B6DA71850}" srcOrd="0" destOrd="0" parTransId="{321FA205-D510-418D-A045-40BA6FC4C1B4}" sibTransId="{0C98A298-096C-4C8D-9984-2A23B6C016C3}"/>
    <dgm:cxn modelId="{45F878E4-A31B-49EF-A4A9-A7AF8A579C2A}" type="presOf" srcId="{E5AF0B24-16AC-4A95-8566-B774695E3BEA}" destId="{05F15C80-FBF9-4113-A719-FD6F57F4618A}" srcOrd="0" destOrd="0" presId="urn:microsoft.com/office/officeart/2018/2/layout/IconLabelDescriptionList"/>
    <dgm:cxn modelId="{C81A78EC-2045-4A68-A53B-F80E71636CD4}" srcId="{F4862827-2E43-48A8-87C2-DF69EF826D42}" destId="{877A4034-28E6-49BB-B84C-86AE67CD5F99}" srcOrd="1" destOrd="0" parTransId="{242DFF18-01F8-42F8-BEDC-40F43F22B1C0}" sibTransId="{B4715444-3125-4E1D-AF3C-C19AF157EA2E}"/>
    <dgm:cxn modelId="{F1260CFC-CCD1-4B86-B5A1-953732637F6E}" type="presOf" srcId="{864C1B62-67F6-45B8-88FC-B4B247A4F84D}" destId="{85944E9F-D31E-412E-A9B8-A780A9A5BCD1}" srcOrd="0" destOrd="4" presId="urn:microsoft.com/office/officeart/2018/2/layout/IconLabelDescriptionList"/>
    <dgm:cxn modelId="{640F4AA2-CF18-4917-AE21-5C73E2C836C0}" type="presParOf" srcId="{05F15C80-FBF9-4113-A719-FD6F57F4618A}" destId="{9C341F36-18C1-461F-A7B1-96CD810E2263}" srcOrd="0" destOrd="0" presId="urn:microsoft.com/office/officeart/2018/2/layout/IconLabelDescriptionList"/>
    <dgm:cxn modelId="{23CEEDE4-B1F1-499F-A502-A316D606F553}" type="presParOf" srcId="{9C341F36-18C1-461F-A7B1-96CD810E2263}" destId="{5D382164-3229-41D6-BFD6-A61084F53166}" srcOrd="0" destOrd="0" presId="urn:microsoft.com/office/officeart/2018/2/layout/IconLabelDescriptionList"/>
    <dgm:cxn modelId="{1A1E2B50-8F7D-46A3-8F02-8E8EB07A803A}" type="presParOf" srcId="{9C341F36-18C1-461F-A7B1-96CD810E2263}" destId="{3863ECEF-D75C-4625-96C7-0F14B59D304F}" srcOrd="1" destOrd="0" presId="urn:microsoft.com/office/officeart/2018/2/layout/IconLabelDescriptionList"/>
    <dgm:cxn modelId="{82CB3E17-5C82-4055-968A-8E129AC8D85F}" type="presParOf" srcId="{9C341F36-18C1-461F-A7B1-96CD810E2263}" destId="{619F8AA0-FFFF-4DE3-BA38-9CD7CA431B2A}" srcOrd="2" destOrd="0" presId="urn:microsoft.com/office/officeart/2018/2/layout/IconLabelDescriptionList"/>
    <dgm:cxn modelId="{EE4789B9-7941-44D7-AF40-49DEC62B71BC}" type="presParOf" srcId="{9C341F36-18C1-461F-A7B1-96CD810E2263}" destId="{31146984-DED6-494D-A153-07AA29ECFA60}" srcOrd="3" destOrd="0" presId="urn:microsoft.com/office/officeart/2018/2/layout/IconLabelDescriptionList"/>
    <dgm:cxn modelId="{FABD4FB9-9107-40CB-86E5-D2A08BDDE744}" type="presParOf" srcId="{9C341F36-18C1-461F-A7B1-96CD810E2263}" destId="{85944E9F-D31E-412E-A9B8-A780A9A5BCD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7B7A4FBE-D5EF-4363-96EC-D7BB8D499C41}" type="doc">
      <dgm:prSet loTypeId="urn:microsoft.com/office/officeart/2005/8/layout/process1" loCatId="process" qsTypeId="urn:microsoft.com/office/officeart/2005/8/quickstyle/simple1" qsCatId="simple" csTypeId="urn:microsoft.com/office/officeart/2005/8/colors/accent1_2" csCatId="accent1" phldr="1"/>
      <dgm:spPr/>
    </dgm:pt>
    <dgm:pt modelId="{1D1634B2-EEA7-46C3-8B73-6DC8796F5009}">
      <dgm:prSet phldrT="[Text]"/>
      <dgm:spPr>
        <a:solidFill>
          <a:schemeClr val="accent5"/>
        </a:solidFill>
      </dgm:spPr>
      <dgm:t>
        <a:bodyPr/>
        <a:lstStyle/>
        <a:p>
          <a:r>
            <a:rPr lang="en-US" dirty="0"/>
            <a:t> </a:t>
          </a:r>
        </a:p>
      </dgm:t>
    </dgm:pt>
    <dgm:pt modelId="{E8772045-2184-4CED-AC43-98ACF6B7C317}" type="parTrans" cxnId="{D92CD0AD-3A00-479F-867B-770341C33719}">
      <dgm:prSet/>
      <dgm:spPr/>
      <dgm:t>
        <a:bodyPr/>
        <a:lstStyle/>
        <a:p>
          <a:endParaRPr lang="en-US"/>
        </a:p>
      </dgm:t>
    </dgm:pt>
    <dgm:pt modelId="{0E6D1DDC-0488-400D-B021-62403419EEEE}" type="sibTrans" cxnId="{D92CD0AD-3A00-479F-867B-770341C33719}">
      <dgm:prSet/>
      <dgm:spPr/>
      <dgm:t>
        <a:bodyPr/>
        <a:lstStyle/>
        <a:p>
          <a:endParaRPr lang="en-US"/>
        </a:p>
      </dgm:t>
    </dgm:pt>
    <dgm:pt modelId="{5AE9C646-9CC4-4988-A4EC-502B065EF905}">
      <dgm:prSet phldrT="[Text]"/>
      <dgm:spPr>
        <a:solidFill>
          <a:schemeClr val="accent6"/>
        </a:solidFill>
      </dgm:spPr>
      <dgm:t>
        <a:bodyPr/>
        <a:lstStyle/>
        <a:p>
          <a:r>
            <a:rPr lang="en-US" dirty="0"/>
            <a:t> </a:t>
          </a:r>
        </a:p>
      </dgm:t>
    </dgm:pt>
    <dgm:pt modelId="{4AF92D1C-E84E-4424-B6BA-9D8106194939}" type="parTrans" cxnId="{A6B95D65-EFFB-403B-969B-794769E1E36E}">
      <dgm:prSet/>
      <dgm:spPr/>
      <dgm:t>
        <a:bodyPr/>
        <a:lstStyle/>
        <a:p>
          <a:endParaRPr lang="en-US"/>
        </a:p>
      </dgm:t>
    </dgm:pt>
    <dgm:pt modelId="{7F9B622D-243D-4CBD-81F2-2380A16E2FA7}" type="sibTrans" cxnId="{A6B95D65-EFFB-403B-969B-794769E1E36E}">
      <dgm:prSet/>
      <dgm:spPr/>
      <dgm:t>
        <a:bodyPr/>
        <a:lstStyle/>
        <a:p>
          <a:endParaRPr lang="en-US"/>
        </a:p>
      </dgm:t>
    </dgm:pt>
    <dgm:pt modelId="{2A34BBDD-CAA5-4A15-AC59-1D30604419B8}" type="pres">
      <dgm:prSet presAssocID="{7B7A4FBE-D5EF-4363-96EC-D7BB8D499C41}" presName="Name0" presStyleCnt="0">
        <dgm:presLayoutVars>
          <dgm:dir/>
          <dgm:resizeHandles val="exact"/>
        </dgm:presLayoutVars>
      </dgm:prSet>
      <dgm:spPr/>
    </dgm:pt>
    <dgm:pt modelId="{8D9E4B24-972B-4527-9FAE-6FECC28EFD28}" type="pres">
      <dgm:prSet presAssocID="{1D1634B2-EEA7-46C3-8B73-6DC8796F5009}" presName="node" presStyleLbl="node1" presStyleIdx="0" presStyleCnt="2" custScaleX="30237" custScaleY="46701">
        <dgm:presLayoutVars>
          <dgm:bulletEnabled val="1"/>
        </dgm:presLayoutVars>
      </dgm:prSet>
      <dgm:spPr>
        <a:prstGeom prst="ellipse">
          <a:avLst/>
        </a:prstGeom>
      </dgm:spPr>
    </dgm:pt>
    <dgm:pt modelId="{135C0239-120F-4996-86A5-112E3932C114}" type="pres">
      <dgm:prSet presAssocID="{0E6D1DDC-0488-400D-B021-62403419EEEE}" presName="sibTrans" presStyleLbl="sibTrans2D1" presStyleIdx="0" presStyleCnt="1" custScaleX="121702" custScaleY="53428"/>
      <dgm:spPr/>
    </dgm:pt>
    <dgm:pt modelId="{194F433E-A412-400C-8D4A-79FE78613146}" type="pres">
      <dgm:prSet presAssocID="{0E6D1DDC-0488-400D-B021-62403419EEEE}" presName="connectorText" presStyleLbl="sibTrans2D1" presStyleIdx="0" presStyleCnt="1"/>
      <dgm:spPr/>
    </dgm:pt>
    <dgm:pt modelId="{E6B65EB5-AB20-4D3C-8CCB-C2CA72D5529C}" type="pres">
      <dgm:prSet presAssocID="{5AE9C646-9CC4-4988-A4EC-502B065EF905}" presName="node" presStyleLbl="node1" presStyleIdx="1" presStyleCnt="2" custScaleX="30237" custScaleY="46701">
        <dgm:presLayoutVars>
          <dgm:bulletEnabled val="1"/>
        </dgm:presLayoutVars>
      </dgm:prSet>
      <dgm:spPr>
        <a:prstGeom prst="ellipse">
          <a:avLst/>
        </a:prstGeom>
      </dgm:spPr>
    </dgm:pt>
  </dgm:ptLst>
  <dgm:cxnLst>
    <dgm:cxn modelId="{A6B95D65-EFFB-403B-969B-794769E1E36E}" srcId="{7B7A4FBE-D5EF-4363-96EC-D7BB8D499C41}" destId="{5AE9C646-9CC4-4988-A4EC-502B065EF905}" srcOrd="1" destOrd="0" parTransId="{4AF92D1C-E84E-4424-B6BA-9D8106194939}" sibTransId="{7F9B622D-243D-4CBD-81F2-2380A16E2FA7}"/>
    <dgm:cxn modelId="{E2B1BA78-B674-4864-9CC9-7DD148D7728D}" type="presOf" srcId="{0E6D1DDC-0488-400D-B021-62403419EEEE}" destId="{194F433E-A412-400C-8D4A-79FE78613146}" srcOrd="1" destOrd="0" presId="urn:microsoft.com/office/officeart/2005/8/layout/process1"/>
    <dgm:cxn modelId="{70BA0A79-0497-4CDF-AC7B-04CD42D978F5}" type="presOf" srcId="{0E6D1DDC-0488-400D-B021-62403419EEEE}" destId="{135C0239-120F-4996-86A5-112E3932C114}" srcOrd="0" destOrd="0" presId="urn:microsoft.com/office/officeart/2005/8/layout/process1"/>
    <dgm:cxn modelId="{D263DEA9-896F-467B-8720-886AD9BED9FB}" type="presOf" srcId="{1D1634B2-EEA7-46C3-8B73-6DC8796F5009}" destId="{8D9E4B24-972B-4527-9FAE-6FECC28EFD28}" srcOrd="0" destOrd="0" presId="urn:microsoft.com/office/officeart/2005/8/layout/process1"/>
    <dgm:cxn modelId="{D92CD0AD-3A00-479F-867B-770341C33719}" srcId="{7B7A4FBE-D5EF-4363-96EC-D7BB8D499C41}" destId="{1D1634B2-EEA7-46C3-8B73-6DC8796F5009}" srcOrd="0" destOrd="0" parTransId="{E8772045-2184-4CED-AC43-98ACF6B7C317}" sibTransId="{0E6D1DDC-0488-400D-B021-62403419EEEE}"/>
    <dgm:cxn modelId="{9BBC9EBA-B5B8-43B9-9535-CCAEDEDCB840}" type="presOf" srcId="{5AE9C646-9CC4-4988-A4EC-502B065EF905}" destId="{E6B65EB5-AB20-4D3C-8CCB-C2CA72D5529C}" srcOrd="0" destOrd="0" presId="urn:microsoft.com/office/officeart/2005/8/layout/process1"/>
    <dgm:cxn modelId="{53796EE2-D719-40E5-913C-EFDFC7BF2DC4}" type="presOf" srcId="{7B7A4FBE-D5EF-4363-96EC-D7BB8D499C41}" destId="{2A34BBDD-CAA5-4A15-AC59-1D30604419B8}" srcOrd="0" destOrd="0" presId="urn:microsoft.com/office/officeart/2005/8/layout/process1"/>
    <dgm:cxn modelId="{70DF70E0-89A9-4C59-8B66-2D4898D0513B}" type="presParOf" srcId="{2A34BBDD-CAA5-4A15-AC59-1D30604419B8}" destId="{8D9E4B24-972B-4527-9FAE-6FECC28EFD28}" srcOrd="0" destOrd="0" presId="urn:microsoft.com/office/officeart/2005/8/layout/process1"/>
    <dgm:cxn modelId="{3DECE22A-727A-4FFD-B020-A4EB53F47F20}" type="presParOf" srcId="{2A34BBDD-CAA5-4A15-AC59-1D30604419B8}" destId="{135C0239-120F-4996-86A5-112E3932C114}" srcOrd="1" destOrd="0" presId="urn:microsoft.com/office/officeart/2005/8/layout/process1"/>
    <dgm:cxn modelId="{E6EEA535-878B-456D-8A29-46CAC7CA31E8}" type="presParOf" srcId="{135C0239-120F-4996-86A5-112E3932C114}" destId="{194F433E-A412-400C-8D4A-79FE78613146}" srcOrd="0" destOrd="0" presId="urn:microsoft.com/office/officeart/2005/8/layout/process1"/>
    <dgm:cxn modelId="{B4EBF7FB-7604-4F5E-8EC6-8B0558B35676}" type="presParOf" srcId="{2A34BBDD-CAA5-4A15-AC59-1D30604419B8}" destId="{E6B65EB5-AB20-4D3C-8CCB-C2CA72D5529C}" srcOrd="2" destOrd="0" presId="urn:microsoft.com/office/officeart/2005/8/layout/process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F0B24-16AC-4A95-8566-B774695E3BE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ADDAA8-9C4C-4057-AA0A-A0D7BFE37668}">
      <dgm:prSet custT="1"/>
      <dgm:spPr/>
      <dgm:t>
        <a:bodyPr/>
        <a:lstStyle/>
        <a:p>
          <a:pPr>
            <a:lnSpc>
              <a:spcPct val="100000"/>
            </a:lnSpc>
            <a:defRPr b="1"/>
          </a:pPr>
          <a:r>
            <a:rPr lang="en-US" sz="3200" baseline="0" dirty="0"/>
            <a:t>Translation</a:t>
          </a:r>
          <a:endParaRPr lang="en-US" sz="3200" dirty="0"/>
        </a:p>
      </dgm:t>
    </dgm:pt>
    <dgm:pt modelId="{9FC1C7AD-2E1D-423C-921A-F73E3800B4AA}" type="sibTrans" cxnId="{72C0EFED-6841-46F5-B3E2-DE630D769D01}">
      <dgm:prSet/>
      <dgm:spPr/>
      <dgm:t>
        <a:bodyPr/>
        <a:lstStyle/>
        <a:p>
          <a:endParaRPr lang="en-US" sz="2000"/>
        </a:p>
      </dgm:t>
    </dgm:pt>
    <dgm:pt modelId="{FF122205-9F39-417F-96FB-AF51E03A848B}" type="parTrans" cxnId="{72C0EFED-6841-46F5-B3E2-DE630D769D01}">
      <dgm:prSet/>
      <dgm:spPr/>
      <dgm:t>
        <a:bodyPr/>
        <a:lstStyle/>
        <a:p>
          <a:endParaRPr lang="en-US" sz="2000"/>
        </a:p>
      </dgm:t>
    </dgm:pt>
    <dgm:pt modelId="{AAC0584E-09EE-4F7E-8F64-3FCD0E2E313A}">
      <dgm:prSet custT="1"/>
      <dgm:spPr/>
      <dgm:t>
        <a:bodyPr/>
        <a:lstStyle/>
        <a:p>
          <a:pPr>
            <a:lnSpc>
              <a:spcPct val="100000"/>
            </a:lnSpc>
          </a:pPr>
          <a:r>
            <a:rPr lang="en-US" sz="1800" dirty="0"/>
            <a:t>Abstractions</a:t>
          </a:r>
        </a:p>
      </dgm:t>
    </dgm:pt>
    <dgm:pt modelId="{C340D11F-1C76-4CC9-AD09-F2C714E55BD6}" type="sibTrans" cxnId="{F363F4DA-52E6-485B-A79C-CC0C3C64B77C}">
      <dgm:prSet/>
      <dgm:spPr/>
      <dgm:t>
        <a:bodyPr/>
        <a:lstStyle/>
        <a:p>
          <a:endParaRPr lang="en-US" sz="2000"/>
        </a:p>
      </dgm:t>
    </dgm:pt>
    <dgm:pt modelId="{73073C64-36EC-4BAA-B78A-CB14AA270223}" type="parTrans" cxnId="{F363F4DA-52E6-485B-A79C-CC0C3C64B77C}">
      <dgm:prSet/>
      <dgm:spPr/>
      <dgm:t>
        <a:bodyPr/>
        <a:lstStyle/>
        <a:p>
          <a:endParaRPr lang="en-US" sz="2000"/>
        </a:p>
      </dgm:t>
    </dgm:pt>
    <dgm:pt modelId="{7649BC06-014F-48E3-BC0C-D0C68A778B3A}">
      <dgm:prSet custT="1"/>
      <dgm:spPr/>
      <dgm:t>
        <a:bodyPr/>
        <a:lstStyle/>
        <a:p>
          <a:r>
            <a:rPr lang="en-US" sz="1600" dirty="0"/>
            <a:t>Variables</a:t>
          </a:r>
        </a:p>
      </dgm:t>
    </dgm:pt>
    <dgm:pt modelId="{DC9C4173-4E6F-4B04-9C3E-58A05E643A32}" type="sibTrans" cxnId="{FBC2437E-DA0A-45F9-80F5-071A94C9491E}">
      <dgm:prSet/>
      <dgm:spPr/>
      <dgm:t>
        <a:bodyPr/>
        <a:lstStyle/>
        <a:p>
          <a:endParaRPr lang="en-US"/>
        </a:p>
      </dgm:t>
    </dgm:pt>
    <dgm:pt modelId="{00A5D3D8-3DE3-44E1-9B8E-7665F160379B}" type="parTrans" cxnId="{FBC2437E-DA0A-45F9-80F5-071A94C9491E}">
      <dgm:prSet/>
      <dgm:spPr/>
      <dgm:t>
        <a:bodyPr/>
        <a:lstStyle/>
        <a:p>
          <a:endParaRPr lang="en-US"/>
        </a:p>
      </dgm:t>
    </dgm:pt>
    <dgm:pt modelId="{1C63A7AE-6056-428E-95C2-F786494596D4}">
      <dgm:prSet custT="1"/>
      <dgm:spPr/>
      <dgm:t>
        <a:bodyPr/>
        <a:lstStyle/>
        <a:p>
          <a:r>
            <a:rPr lang="en-US" sz="1600" dirty="0"/>
            <a:t>Control flow</a:t>
          </a:r>
        </a:p>
      </dgm:t>
    </dgm:pt>
    <dgm:pt modelId="{28289105-A6C3-4956-AC73-D45D4C4711C2}" type="sibTrans" cxnId="{39B60D01-D332-40A9-BF3B-27FFDCC29EBF}">
      <dgm:prSet/>
      <dgm:spPr/>
      <dgm:t>
        <a:bodyPr/>
        <a:lstStyle/>
        <a:p>
          <a:endParaRPr lang="en-US"/>
        </a:p>
      </dgm:t>
    </dgm:pt>
    <dgm:pt modelId="{598926A4-242F-4719-9253-B2C87C2E24EC}" type="parTrans" cxnId="{39B60D01-D332-40A9-BF3B-27FFDCC29EBF}">
      <dgm:prSet/>
      <dgm:spPr/>
      <dgm:t>
        <a:bodyPr/>
        <a:lstStyle/>
        <a:p>
          <a:endParaRPr lang="en-US"/>
        </a:p>
      </dgm:t>
    </dgm:pt>
    <dgm:pt modelId="{847B964D-EBB2-453A-82A9-FF0D39575EA6}">
      <dgm:prSet custT="1"/>
      <dgm:spPr/>
      <dgm:t>
        <a:bodyPr/>
        <a:lstStyle/>
        <a:p>
          <a:pPr>
            <a:lnSpc>
              <a:spcPct val="100000"/>
            </a:lnSpc>
          </a:pPr>
          <a:r>
            <a:rPr lang="en-US" sz="1800" dirty="0"/>
            <a:t>Lowering</a:t>
          </a:r>
        </a:p>
      </dgm:t>
    </dgm:pt>
    <dgm:pt modelId="{5D527085-E6EA-4293-BA96-0BD39FEB72B9}" type="sibTrans" cxnId="{D4CBF78D-4C9A-4B4B-A699-7895F7612E85}">
      <dgm:prSet/>
      <dgm:spPr/>
      <dgm:t>
        <a:bodyPr/>
        <a:lstStyle/>
        <a:p>
          <a:endParaRPr lang="en-US" sz="2000"/>
        </a:p>
      </dgm:t>
    </dgm:pt>
    <dgm:pt modelId="{154CB314-A0E3-4FFE-BF23-0C5CAAB61ED5}" type="parTrans" cxnId="{D4CBF78D-4C9A-4B4B-A699-7895F7612E85}">
      <dgm:prSet/>
      <dgm:spPr/>
      <dgm:t>
        <a:bodyPr/>
        <a:lstStyle/>
        <a:p>
          <a:endParaRPr lang="en-US" sz="2000"/>
        </a:p>
      </dgm:t>
    </dgm:pt>
    <dgm:pt modelId="{4B8F1CF4-7794-4672-924A-2EE3A03AA07D}">
      <dgm:prSet custT="1"/>
      <dgm:spPr/>
      <dgm:t>
        <a:bodyPr/>
        <a:lstStyle/>
        <a:p>
          <a:r>
            <a:rPr lang="en-US" sz="1600" dirty="0"/>
            <a:t>Languages (e.g. C++, Swift)</a:t>
          </a:r>
        </a:p>
      </dgm:t>
    </dgm:pt>
    <dgm:pt modelId="{8F54DD8E-A011-4B56-B95C-C4F235B01945}" type="sibTrans" cxnId="{B1BD8BE3-BA67-48C8-9B14-84C43CC6AC1A}">
      <dgm:prSet/>
      <dgm:spPr/>
      <dgm:t>
        <a:bodyPr/>
        <a:lstStyle/>
        <a:p>
          <a:endParaRPr lang="en-US"/>
        </a:p>
      </dgm:t>
    </dgm:pt>
    <dgm:pt modelId="{51289D6C-B719-4C1C-AA14-C960C3178A8F}" type="parTrans" cxnId="{B1BD8BE3-BA67-48C8-9B14-84C43CC6AC1A}">
      <dgm:prSet/>
      <dgm:spPr/>
      <dgm:t>
        <a:bodyPr/>
        <a:lstStyle/>
        <a:p>
          <a:endParaRPr lang="en-US"/>
        </a:p>
      </dgm:t>
    </dgm:pt>
    <dgm:pt modelId="{2D2C5A21-2844-4814-9DF0-C263602F7106}">
      <dgm:prSet custT="1"/>
      <dgm:spPr/>
      <dgm:t>
        <a:bodyPr/>
        <a:lstStyle/>
        <a:p>
          <a:r>
            <a:rPr lang="en-US" sz="1600" dirty="0"/>
            <a:t>Architectures (e.g. x86, ARM)</a:t>
          </a:r>
        </a:p>
      </dgm:t>
    </dgm:pt>
    <dgm:pt modelId="{C3EA9E63-A09C-47E1-B42B-442B5D4C88F5}" type="sibTrans" cxnId="{AD9BCB67-2E65-4D7D-BB60-4CA88AABFCBE}">
      <dgm:prSet/>
      <dgm:spPr/>
      <dgm:t>
        <a:bodyPr/>
        <a:lstStyle/>
        <a:p>
          <a:endParaRPr lang="en-US"/>
        </a:p>
      </dgm:t>
    </dgm:pt>
    <dgm:pt modelId="{B9066B5C-EA89-4098-BD68-BC7152AA0299}" type="parTrans" cxnId="{AD9BCB67-2E65-4D7D-BB60-4CA88AABFCBE}">
      <dgm:prSet/>
      <dgm:spPr/>
      <dgm:t>
        <a:bodyPr/>
        <a:lstStyle/>
        <a:p>
          <a:endParaRPr lang="en-US"/>
        </a:p>
      </dgm:t>
    </dgm:pt>
    <dgm:pt modelId="{05F15C80-FBF9-4113-A719-FD6F57F4618A}" type="pres">
      <dgm:prSet presAssocID="{E5AF0B24-16AC-4A95-8566-B774695E3BEA}" presName="root" presStyleCnt="0">
        <dgm:presLayoutVars>
          <dgm:dir/>
          <dgm:resizeHandles val="exact"/>
        </dgm:presLayoutVars>
      </dgm:prSet>
      <dgm:spPr/>
    </dgm:pt>
    <dgm:pt modelId="{158686A1-9EAA-482C-96B2-257A538941A6}" type="pres">
      <dgm:prSet presAssocID="{59ADDAA8-9C4C-4057-AA0A-A0D7BFE37668}" presName="compNode" presStyleCnt="0"/>
      <dgm:spPr/>
    </dgm:pt>
    <dgm:pt modelId="{C342D645-92F8-4F0A-A84C-255D76B45C88}" type="pres">
      <dgm:prSet presAssocID="{59ADDAA8-9C4C-4057-AA0A-A0D7BFE37668}"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36BCFBB5-11E7-4248-A9BD-769DD31AF491}" type="pres">
      <dgm:prSet presAssocID="{59ADDAA8-9C4C-4057-AA0A-A0D7BFE37668}" presName="iconSpace" presStyleCnt="0"/>
      <dgm:spPr/>
    </dgm:pt>
    <dgm:pt modelId="{5ACC2335-64EA-4522-97FC-117829F0D9BD}" type="pres">
      <dgm:prSet presAssocID="{59ADDAA8-9C4C-4057-AA0A-A0D7BFE37668}" presName="parTx" presStyleLbl="revTx" presStyleIdx="0" presStyleCnt="2">
        <dgm:presLayoutVars>
          <dgm:chMax val="0"/>
          <dgm:chPref val="0"/>
        </dgm:presLayoutVars>
      </dgm:prSet>
      <dgm:spPr/>
    </dgm:pt>
    <dgm:pt modelId="{8AE032D9-B171-4E1D-AFCF-C6CC6FBE0203}" type="pres">
      <dgm:prSet presAssocID="{59ADDAA8-9C4C-4057-AA0A-A0D7BFE37668}" presName="txSpace" presStyleCnt="0"/>
      <dgm:spPr/>
    </dgm:pt>
    <dgm:pt modelId="{CC2490ED-BB49-4565-A875-E9E74012EE87}" type="pres">
      <dgm:prSet presAssocID="{59ADDAA8-9C4C-4057-AA0A-A0D7BFE37668}" presName="desTx" presStyleLbl="revTx" presStyleIdx="1" presStyleCnt="2">
        <dgm:presLayoutVars/>
      </dgm:prSet>
      <dgm:spPr/>
    </dgm:pt>
  </dgm:ptLst>
  <dgm:cxnLst>
    <dgm:cxn modelId="{39B60D01-D332-40A9-BF3B-27FFDCC29EBF}" srcId="{AAC0584E-09EE-4F7E-8F64-3FCD0E2E313A}" destId="{1C63A7AE-6056-428E-95C2-F786494596D4}" srcOrd="1" destOrd="0" parTransId="{598926A4-242F-4719-9253-B2C87C2E24EC}" sibTransId="{28289105-A6C3-4956-AC73-D45D4C4711C2}"/>
    <dgm:cxn modelId="{B01C1619-BB64-462B-8279-758C671E1914}" type="presOf" srcId="{AAC0584E-09EE-4F7E-8F64-3FCD0E2E313A}" destId="{CC2490ED-BB49-4565-A875-E9E74012EE87}" srcOrd="0" destOrd="0" presId="urn:microsoft.com/office/officeart/2018/2/layout/IconLabelDescriptionList"/>
    <dgm:cxn modelId="{AA99E621-8FDB-4FF0-A180-AE18D5D48B1B}" type="presOf" srcId="{59ADDAA8-9C4C-4057-AA0A-A0D7BFE37668}" destId="{5ACC2335-64EA-4522-97FC-117829F0D9BD}" srcOrd="0" destOrd="0" presId="urn:microsoft.com/office/officeart/2018/2/layout/IconLabelDescriptionList"/>
    <dgm:cxn modelId="{AD9BCB67-2E65-4D7D-BB60-4CA88AABFCBE}" srcId="{847B964D-EBB2-453A-82A9-FF0D39575EA6}" destId="{2D2C5A21-2844-4814-9DF0-C263602F7106}" srcOrd="1" destOrd="0" parTransId="{B9066B5C-EA89-4098-BD68-BC7152AA0299}" sibTransId="{C3EA9E63-A09C-47E1-B42B-442B5D4C88F5}"/>
    <dgm:cxn modelId="{8EB03D71-87D7-401E-AE7F-61D72AB05516}" type="presOf" srcId="{2D2C5A21-2844-4814-9DF0-C263602F7106}" destId="{CC2490ED-BB49-4565-A875-E9E74012EE87}" srcOrd="0" destOrd="5" presId="urn:microsoft.com/office/officeart/2018/2/layout/IconLabelDescriptionList"/>
    <dgm:cxn modelId="{FBC2437E-DA0A-45F9-80F5-071A94C9491E}" srcId="{AAC0584E-09EE-4F7E-8F64-3FCD0E2E313A}" destId="{7649BC06-014F-48E3-BC0C-D0C68A778B3A}" srcOrd="0" destOrd="0" parTransId="{00A5D3D8-3DE3-44E1-9B8E-7665F160379B}" sibTransId="{DC9C4173-4E6F-4B04-9C3E-58A05E643A32}"/>
    <dgm:cxn modelId="{D4CBF78D-4C9A-4B4B-A699-7895F7612E85}" srcId="{59ADDAA8-9C4C-4057-AA0A-A0D7BFE37668}" destId="{847B964D-EBB2-453A-82A9-FF0D39575EA6}" srcOrd="1" destOrd="0" parTransId="{154CB314-A0E3-4FFE-BF23-0C5CAAB61ED5}" sibTransId="{5D527085-E6EA-4293-BA96-0BD39FEB72B9}"/>
    <dgm:cxn modelId="{6F256796-7090-4D9A-8077-25FBCB25A300}" type="presOf" srcId="{1C63A7AE-6056-428E-95C2-F786494596D4}" destId="{CC2490ED-BB49-4565-A875-E9E74012EE87}" srcOrd="0" destOrd="2" presId="urn:microsoft.com/office/officeart/2018/2/layout/IconLabelDescriptionList"/>
    <dgm:cxn modelId="{E44D9599-7C94-4CEA-B9EC-184EA096B3F5}" type="presOf" srcId="{4B8F1CF4-7794-4672-924A-2EE3A03AA07D}" destId="{CC2490ED-BB49-4565-A875-E9E74012EE87}" srcOrd="0" destOrd="4" presId="urn:microsoft.com/office/officeart/2018/2/layout/IconLabelDescriptionList"/>
    <dgm:cxn modelId="{E1AC629F-2F39-4B5B-940E-733314546D1B}" type="presOf" srcId="{847B964D-EBB2-453A-82A9-FF0D39575EA6}" destId="{CC2490ED-BB49-4565-A875-E9E74012EE87}" srcOrd="0" destOrd="3" presId="urn:microsoft.com/office/officeart/2018/2/layout/IconLabelDescriptionList"/>
    <dgm:cxn modelId="{F363F4DA-52E6-485B-A79C-CC0C3C64B77C}" srcId="{59ADDAA8-9C4C-4057-AA0A-A0D7BFE37668}" destId="{AAC0584E-09EE-4F7E-8F64-3FCD0E2E313A}" srcOrd="0" destOrd="0" parTransId="{73073C64-36EC-4BAA-B78A-CB14AA270223}" sibTransId="{C340D11F-1C76-4CC9-AD09-F2C714E55BD6}"/>
    <dgm:cxn modelId="{B1BD8BE3-BA67-48C8-9B14-84C43CC6AC1A}" srcId="{847B964D-EBB2-453A-82A9-FF0D39575EA6}" destId="{4B8F1CF4-7794-4672-924A-2EE3A03AA07D}" srcOrd="0" destOrd="0" parTransId="{51289D6C-B719-4C1C-AA14-C960C3178A8F}" sibTransId="{8F54DD8E-A011-4B56-B95C-C4F235B01945}"/>
    <dgm:cxn modelId="{45F878E4-A31B-49EF-A4A9-A7AF8A579C2A}" type="presOf" srcId="{E5AF0B24-16AC-4A95-8566-B774695E3BEA}" destId="{05F15C80-FBF9-4113-A719-FD6F57F4618A}" srcOrd="0" destOrd="0" presId="urn:microsoft.com/office/officeart/2018/2/layout/IconLabelDescriptionList"/>
    <dgm:cxn modelId="{72C0EFED-6841-46F5-B3E2-DE630D769D01}" srcId="{E5AF0B24-16AC-4A95-8566-B774695E3BEA}" destId="{59ADDAA8-9C4C-4057-AA0A-A0D7BFE37668}" srcOrd="0" destOrd="0" parTransId="{FF122205-9F39-417F-96FB-AF51E03A848B}" sibTransId="{9FC1C7AD-2E1D-423C-921A-F73E3800B4AA}"/>
    <dgm:cxn modelId="{FE4D8AEE-A760-44C8-8E2F-F327A5F0B9B9}" type="presOf" srcId="{7649BC06-014F-48E3-BC0C-D0C68A778B3A}" destId="{CC2490ED-BB49-4565-A875-E9E74012EE87}" srcOrd="0" destOrd="1" presId="urn:microsoft.com/office/officeart/2018/2/layout/IconLabelDescriptionList"/>
    <dgm:cxn modelId="{020F1D6E-4395-486D-A130-2B1A9C320226}" type="presParOf" srcId="{05F15C80-FBF9-4113-A719-FD6F57F4618A}" destId="{158686A1-9EAA-482C-96B2-257A538941A6}" srcOrd="0" destOrd="0" presId="urn:microsoft.com/office/officeart/2018/2/layout/IconLabelDescriptionList"/>
    <dgm:cxn modelId="{3E6EDE21-D34C-48FE-BB7B-467F7BDB2B74}" type="presParOf" srcId="{158686A1-9EAA-482C-96B2-257A538941A6}" destId="{C342D645-92F8-4F0A-A84C-255D76B45C88}" srcOrd="0" destOrd="0" presId="urn:microsoft.com/office/officeart/2018/2/layout/IconLabelDescriptionList"/>
    <dgm:cxn modelId="{8C3F7B87-0EBD-432B-B793-73C4EAF53693}" type="presParOf" srcId="{158686A1-9EAA-482C-96B2-257A538941A6}" destId="{36BCFBB5-11E7-4248-A9BD-769DD31AF491}" srcOrd="1" destOrd="0" presId="urn:microsoft.com/office/officeart/2018/2/layout/IconLabelDescriptionList"/>
    <dgm:cxn modelId="{4E9E49C3-06CE-4759-A8EE-CEF56467EBBD}" type="presParOf" srcId="{158686A1-9EAA-482C-96B2-257A538941A6}" destId="{5ACC2335-64EA-4522-97FC-117829F0D9BD}" srcOrd="2" destOrd="0" presId="urn:microsoft.com/office/officeart/2018/2/layout/IconLabelDescriptionList"/>
    <dgm:cxn modelId="{5BBBE243-0DC7-4F35-BE00-03777EB5BEE1}" type="presParOf" srcId="{158686A1-9EAA-482C-96B2-257A538941A6}" destId="{8AE032D9-B171-4E1D-AFCF-C6CC6FBE0203}" srcOrd="3" destOrd="0" presId="urn:microsoft.com/office/officeart/2018/2/layout/IconLabelDescriptionList"/>
    <dgm:cxn modelId="{BB8FFB9F-7D25-4229-8EDA-DC693E278DF3}" type="presParOf" srcId="{158686A1-9EAA-482C-96B2-257A538941A6}" destId="{CC2490ED-BB49-4565-A875-E9E74012EE87}" srcOrd="4" destOrd="0" presId="urn:microsoft.com/office/officeart/2018/2/layout/IconLabelDescriptionList"/>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5AF0B24-16AC-4A95-8566-B774695E3BE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862827-2E43-48A8-87C2-DF69EF826D42}">
      <dgm:prSet custT="1"/>
      <dgm:spPr/>
      <dgm:t>
        <a:bodyPr/>
        <a:lstStyle/>
        <a:p>
          <a:pPr>
            <a:lnSpc>
              <a:spcPct val="100000"/>
            </a:lnSpc>
            <a:defRPr b="1"/>
          </a:pPr>
          <a:r>
            <a:rPr lang="en-US" sz="3200" baseline="0" dirty="0">
              <a:solidFill>
                <a:schemeClr val="bg1">
                  <a:lumMod val="50000"/>
                  <a:lumOff val="50000"/>
                </a:schemeClr>
              </a:solidFill>
            </a:rPr>
            <a:t>Optimization</a:t>
          </a:r>
          <a:endParaRPr lang="en-US" sz="3200" dirty="0">
            <a:solidFill>
              <a:schemeClr val="bg1">
                <a:lumMod val="50000"/>
                <a:lumOff val="50000"/>
              </a:schemeClr>
            </a:solidFill>
          </a:endParaRPr>
        </a:p>
      </dgm:t>
    </dgm:pt>
    <dgm:pt modelId="{84A32040-CC20-4B02-B303-E72CE113F8AF}" type="sibTrans" cxnId="{3185B5A0-69FC-4A68-9F51-C1099DC2FD83}">
      <dgm:prSet/>
      <dgm:spPr/>
      <dgm:t>
        <a:bodyPr/>
        <a:lstStyle/>
        <a:p>
          <a:endParaRPr lang="en-US" sz="2000"/>
        </a:p>
      </dgm:t>
    </dgm:pt>
    <dgm:pt modelId="{BD593FEB-26CE-4248-8A11-4569860E8125}" type="parTrans" cxnId="{3185B5A0-69FC-4A68-9F51-C1099DC2FD83}">
      <dgm:prSet/>
      <dgm:spPr/>
      <dgm:t>
        <a:bodyPr/>
        <a:lstStyle/>
        <a:p>
          <a:endParaRPr lang="en-US" sz="2000"/>
        </a:p>
      </dgm:t>
    </dgm:pt>
    <dgm:pt modelId="{6CB40A58-AF1D-4152-87CC-B69B6DA71850}">
      <dgm:prSet custT="1"/>
      <dgm:spPr/>
      <dgm:t>
        <a:bodyPr/>
        <a:lstStyle/>
        <a:p>
          <a:pPr>
            <a:lnSpc>
              <a:spcPct val="100000"/>
            </a:lnSpc>
          </a:pPr>
          <a:r>
            <a:rPr lang="en-US" sz="1800" dirty="0">
              <a:solidFill>
                <a:schemeClr val="bg1">
                  <a:lumMod val="50000"/>
                  <a:lumOff val="50000"/>
                </a:schemeClr>
              </a:solidFill>
            </a:rPr>
            <a:t>Compute</a:t>
          </a:r>
        </a:p>
      </dgm:t>
    </dgm:pt>
    <dgm:pt modelId="{0C98A298-096C-4C8D-9984-2A23B6C016C3}" type="sibTrans" cxnId="{6A12A5B9-E51C-470B-9B3B-E0EB23E8A43E}">
      <dgm:prSet/>
      <dgm:spPr/>
      <dgm:t>
        <a:bodyPr/>
        <a:lstStyle/>
        <a:p>
          <a:endParaRPr lang="en-US" sz="2000"/>
        </a:p>
      </dgm:t>
    </dgm:pt>
    <dgm:pt modelId="{321FA205-D510-418D-A045-40BA6FC4C1B4}" type="parTrans" cxnId="{6A12A5B9-E51C-470B-9B3B-E0EB23E8A43E}">
      <dgm:prSet/>
      <dgm:spPr/>
      <dgm:t>
        <a:bodyPr/>
        <a:lstStyle/>
        <a:p>
          <a:endParaRPr lang="en-US" sz="2000"/>
        </a:p>
      </dgm:t>
    </dgm:pt>
    <dgm:pt modelId="{CF96B741-88D0-4A16-8ECE-0D36200980E1}">
      <dgm:prSet custT="1"/>
      <dgm:spPr/>
      <dgm:t>
        <a:bodyPr/>
        <a:lstStyle/>
        <a:p>
          <a:r>
            <a:rPr lang="en-US" sz="1600" dirty="0">
              <a:solidFill>
                <a:schemeClr val="bg1">
                  <a:lumMod val="50000"/>
                  <a:lumOff val="50000"/>
                </a:schemeClr>
              </a:solidFill>
            </a:rPr>
            <a:t>Speed</a:t>
          </a:r>
        </a:p>
      </dgm:t>
    </dgm:pt>
    <dgm:pt modelId="{B2A2181E-B09B-45A1-9EBE-831DAEFA1D7A}" type="sibTrans" cxnId="{BD3A1CA2-B2E2-4931-BBFB-563F5CEEDFF9}">
      <dgm:prSet/>
      <dgm:spPr/>
      <dgm:t>
        <a:bodyPr/>
        <a:lstStyle/>
        <a:p>
          <a:endParaRPr lang="en-US"/>
        </a:p>
      </dgm:t>
    </dgm:pt>
    <dgm:pt modelId="{B17FFDE7-F61F-447F-BFF5-0E6FD22552F1}" type="parTrans" cxnId="{BD3A1CA2-B2E2-4931-BBFB-563F5CEEDFF9}">
      <dgm:prSet/>
      <dgm:spPr/>
      <dgm:t>
        <a:bodyPr/>
        <a:lstStyle/>
        <a:p>
          <a:endParaRPr lang="en-US"/>
        </a:p>
      </dgm:t>
    </dgm:pt>
    <dgm:pt modelId="{7E5F7FA0-5C01-4F04-A8F5-48E8569B69E9}">
      <dgm:prSet custT="1"/>
      <dgm:spPr/>
      <dgm:t>
        <a:bodyPr/>
        <a:lstStyle/>
        <a:p>
          <a:r>
            <a:rPr lang="en-US" sz="1600" dirty="0">
              <a:solidFill>
                <a:schemeClr val="bg1">
                  <a:lumMod val="50000"/>
                  <a:lumOff val="50000"/>
                </a:schemeClr>
              </a:solidFill>
            </a:rPr>
            <a:t>Energy</a:t>
          </a:r>
        </a:p>
      </dgm:t>
    </dgm:pt>
    <dgm:pt modelId="{833B1CA4-E3F0-4CE4-A71B-44F40A206F5F}" type="sibTrans" cxnId="{589B6E7A-2E47-4A5F-93AF-087FE1B283AE}">
      <dgm:prSet/>
      <dgm:spPr/>
      <dgm:t>
        <a:bodyPr/>
        <a:lstStyle/>
        <a:p>
          <a:endParaRPr lang="en-US"/>
        </a:p>
      </dgm:t>
    </dgm:pt>
    <dgm:pt modelId="{DEA0EFF0-A188-472E-94EB-08675A01B57D}" type="parTrans" cxnId="{589B6E7A-2E47-4A5F-93AF-087FE1B283AE}">
      <dgm:prSet/>
      <dgm:spPr/>
      <dgm:t>
        <a:bodyPr/>
        <a:lstStyle/>
        <a:p>
          <a:endParaRPr lang="en-US"/>
        </a:p>
      </dgm:t>
    </dgm:pt>
    <dgm:pt modelId="{877A4034-28E6-49BB-B84C-86AE67CD5F99}">
      <dgm:prSet custT="1"/>
      <dgm:spPr/>
      <dgm:t>
        <a:bodyPr/>
        <a:lstStyle/>
        <a:p>
          <a:pPr>
            <a:lnSpc>
              <a:spcPct val="100000"/>
            </a:lnSpc>
          </a:pPr>
          <a:r>
            <a:rPr lang="en-US" sz="1800" dirty="0">
              <a:solidFill>
                <a:schemeClr val="bg1">
                  <a:lumMod val="50000"/>
                  <a:lumOff val="50000"/>
                </a:schemeClr>
              </a:solidFill>
            </a:rPr>
            <a:t>Space</a:t>
          </a:r>
        </a:p>
      </dgm:t>
    </dgm:pt>
    <dgm:pt modelId="{B4715444-3125-4E1D-AF3C-C19AF157EA2E}" type="sibTrans" cxnId="{C81A78EC-2045-4A68-A53B-F80E71636CD4}">
      <dgm:prSet/>
      <dgm:spPr/>
      <dgm:t>
        <a:bodyPr/>
        <a:lstStyle/>
        <a:p>
          <a:endParaRPr lang="en-US" sz="2000"/>
        </a:p>
      </dgm:t>
    </dgm:pt>
    <dgm:pt modelId="{242DFF18-01F8-42F8-BEDC-40F43F22B1C0}" type="parTrans" cxnId="{C81A78EC-2045-4A68-A53B-F80E71636CD4}">
      <dgm:prSet/>
      <dgm:spPr/>
      <dgm:t>
        <a:bodyPr/>
        <a:lstStyle/>
        <a:p>
          <a:endParaRPr lang="en-US" sz="2000"/>
        </a:p>
      </dgm:t>
    </dgm:pt>
    <dgm:pt modelId="{864C1B62-67F6-45B8-88FC-B4B247A4F84D}">
      <dgm:prSet custT="1"/>
      <dgm:spPr/>
      <dgm:t>
        <a:bodyPr/>
        <a:lstStyle/>
        <a:p>
          <a:r>
            <a:rPr lang="en-US" sz="1600" b="0" dirty="0">
              <a:solidFill>
                <a:schemeClr val="accent1">
                  <a:lumMod val="40000"/>
                  <a:lumOff val="60000"/>
                </a:schemeClr>
              </a:solidFill>
            </a:rPr>
            <a:t>Memory</a:t>
          </a:r>
        </a:p>
      </dgm:t>
    </dgm:pt>
    <dgm:pt modelId="{0374C38E-D64D-4702-A1D8-15508D701972}" type="sibTrans" cxnId="{68E6A5AD-E002-47DB-A220-E057ECCEA4E0}">
      <dgm:prSet/>
      <dgm:spPr/>
      <dgm:t>
        <a:bodyPr/>
        <a:lstStyle/>
        <a:p>
          <a:endParaRPr lang="en-US"/>
        </a:p>
      </dgm:t>
    </dgm:pt>
    <dgm:pt modelId="{DBB67314-9B86-4226-A12E-60E1F7B738C7}" type="parTrans" cxnId="{68E6A5AD-E002-47DB-A220-E057ECCEA4E0}">
      <dgm:prSet/>
      <dgm:spPr/>
      <dgm:t>
        <a:bodyPr/>
        <a:lstStyle/>
        <a:p>
          <a:endParaRPr lang="en-US"/>
        </a:p>
      </dgm:t>
    </dgm:pt>
    <dgm:pt modelId="{A337F5CA-8F32-40A5-82F6-3157476ADBE3}">
      <dgm:prSet custT="1"/>
      <dgm:spPr/>
      <dgm:t>
        <a:bodyPr/>
        <a:lstStyle/>
        <a:p>
          <a:r>
            <a:rPr lang="en-US" sz="1600" dirty="0">
              <a:solidFill>
                <a:schemeClr val="bg1">
                  <a:lumMod val="50000"/>
                  <a:lumOff val="50000"/>
                </a:schemeClr>
              </a:solidFill>
            </a:rPr>
            <a:t>Storage</a:t>
          </a:r>
        </a:p>
      </dgm:t>
    </dgm:pt>
    <dgm:pt modelId="{4D601198-FEA6-462B-BB07-B691AD56CC0C}" type="sibTrans" cxnId="{6A944271-8184-44BB-9106-153D3E26C282}">
      <dgm:prSet/>
      <dgm:spPr/>
      <dgm:t>
        <a:bodyPr/>
        <a:lstStyle/>
        <a:p>
          <a:endParaRPr lang="en-US"/>
        </a:p>
      </dgm:t>
    </dgm:pt>
    <dgm:pt modelId="{95FA44E2-AF6E-4B53-BE11-B818C8D7D3B0}" type="parTrans" cxnId="{6A944271-8184-44BB-9106-153D3E26C282}">
      <dgm:prSet/>
      <dgm:spPr/>
      <dgm:t>
        <a:bodyPr/>
        <a:lstStyle/>
        <a:p>
          <a:endParaRPr lang="en-US"/>
        </a:p>
      </dgm:t>
    </dgm:pt>
    <dgm:pt modelId="{05F15C80-FBF9-4113-A719-FD6F57F4618A}" type="pres">
      <dgm:prSet presAssocID="{E5AF0B24-16AC-4A95-8566-B774695E3BEA}" presName="root" presStyleCnt="0">
        <dgm:presLayoutVars>
          <dgm:dir/>
          <dgm:resizeHandles val="exact"/>
        </dgm:presLayoutVars>
      </dgm:prSet>
      <dgm:spPr/>
    </dgm:pt>
    <dgm:pt modelId="{9C341F36-18C1-461F-A7B1-96CD810E2263}" type="pres">
      <dgm:prSet presAssocID="{F4862827-2E43-48A8-87C2-DF69EF826D42}" presName="compNode" presStyleCnt="0"/>
      <dgm:spPr/>
    </dgm:pt>
    <dgm:pt modelId="{5D382164-3229-41D6-BFD6-A61084F53166}" type="pres">
      <dgm:prSet presAssocID="{F4862827-2E43-48A8-87C2-DF69EF826D4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863ECEF-D75C-4625-96C7-0F14B59D304F}" type="pres">
      <dgm:prSet presAssocID="{F4862827-2E43-48A8-87C2-DF69EF826D42}" presName="iconSpace" presStyleCnt="0"/>
      <dgm:spPr/>
    </dgm:pt>
    <dgm:pt modelId="{619F8AA0-FFFF-4DE3-BA38-9CD7CA431B2A}" type="pres">
      <dgm:prSet presAssocID="{F4862827-2E43-48A8-87C2-DF69EF826D42}" presName="parTx" presStyleLbl="revTx" presStyleIdx="0" presStyleCnt="2">
        <dgm:presLayoutVars>
          <dgm:chMax val="0"/>
          <dgm:chPref val="0"/>
        </dgm:presLayoutVars>
      </dgm:prSet>
      <dgm:spPr/>
    </dgm:pt>
    <dgm:pt modelId="{31146984-DED6-494D-A153-07AA29ECFA60}" type="pres">
      <dgm:prSet presAssocID="{F4862827-2E43-48A8-87C2-DF69EF826D42}" presName="txSpace" presStyleCnt="0"/>
      <dgm:spPr/>
    </dgm:pt>
    <dgm:pt modelId="{85944E9F-D31E-412E-A9B8-A780A9A5BCD1}" type="pres">
      <dgm:prSet presAssocID="{F4862827-2E43-48A8-87C2-DF69EF826D42}" presName="desTx" presStyleLbl="revTx" presStyleIdx="1" presStyleCnt="2">
        <dgm:presLayoutVars/>
      </dgm:prSet>
      <dgm:spPr/>
    </dgm:pt>
  </dgm:ptLst>
  <dgm:cxnLst>
    <dgm:cxn modelId="{E891BD03-EBEA-4AEC-9D68-E29C5990146F}" type="presOf" srcId="{6CB40A58-AF1D-4152-87CC-B69B6DA71850}" destId="{85944E9F-D31E-412E-A9B8-A780A9A5BCD1}" srcOrd="0" destOrd="0" presId="urn:microsoft.com/office/officeart/2018/2/layout/IconLabelDescriptionList"/>
    <dgm:cxn modelId="{F189B30F-FBEE-4B55-BF2B-08C978351E75}" type="presOf" srcId="{877A4034-28E6-49BB-B84C-86AE67CD5F99}" destId="{85944E9F-D31E-412E-A9B8-A780A9A5BCD1}" srcOrd="0" destOrd="3" presId="urn:microsoft.com/office/officeart/2018/2/layout/IconLabelDescriptionList"/>
    <dgm:cxn modelId="{EF55916A-76FA-427D-B045-8780E8E8FD8F}" type="presOf" srcId="{A337F5CA-8F32-40A5-82F6-3157476ADBE3}" destId="{85944E9F-D31E-412E-A9B8-A780A9A5BCD1}" srcOrd="0" destOrd="5" presId="urn:microsoft.com/office/officeart/2018/2/layout/IconLabelDescriptionList"/>
    <dgm:cxn modelId="{6A944271-8184-44BB-9106-153D3E26C282}" srcId="{877A4034-28E6-49BB-B84C-86AE67CD5F99}" destId="{A337F5CA-8F32-40A5-82F6-3157476ADBE3}" srcOrd="1" destOrd="0" parTransId="{95FA44E2-AF6E-4B53-BE11-B818C8D7D3B0}" sibTransId="{4D601198-FEA6-462B-BB07-B691AD56CC0C}"/>
    <dgm:cxn modelId="{589B6E7A-2E47-4A5F-93AF-087FE1B283AE}" srcId="{6CB40A58-AF1D-4152-87CC-B69B6DA71850}" destId="{7E5F7FA0-5C01-4F04-A8F5-48E8569B69E9}" srcOrd="1" destOrd="0" parTransId="{DEA0EFF0-A188-472E-94EB-08675A01B57D}" sibTransId="{833B1CA4-E3F0-4CE4-A71B-44F40A206F5F}"/>
    <dgm:cxn modelId="{E4F59B81-328C-4887-BBFF-BE99DF459383}" type="presOf" srcId="{7E5F7FA0-5C01-4F04-A8F5-48E8569B69E9}" destId="{85944E9F-D31E-412E-A9B8-A780A9A5BCD1}" srcOrd="0" destOrd="2" presId="urn:microsoft.com/office/officeart/2018/2/layout/IconLabelDescriptionList"/>
    <dgm:cxn modelId="{A80D7188-E227-41E4-8C62-9966C584F512}" type="presOf" srcId="{CF96B741-88D0-4A16-8ECE-0D36200980E1}" destId="{85944E9F-D31E-412E-A9B8-A780A9A5BCD1}" srcOrd="0" destOrd="1" presId="urn:microsoft.com/office/officeart/2018/2/layout/IconLabelDescriptionList"/>
    <dgm:cxn modelId="{D4309A9E-CE3C-4138-8E22-EFA14C6DED77}" type="presOf" srcId="{F4862827-2E43-48A8-87C2-DF69EF826D42}" destId="{619F8AA0-FFFF-4DE3-BA38-9CD7CA431B2A}" srcOrd="0" destOrd="0" presId="urn:microsoft.com/office/officeart/2018/2/layout/IconLabelDescriptionList"/>
    <dgm:cxn modelId="{3185B5A0-69FC-4A68-9F51-C1099DC2FD83}" srcId="{E5AF0B24-16AC-4A95-8566-B774695E3BEA}" destId="{F4862827-2E43-48A8-87C2-DF69EF826D42}" srcOrd="0" destOrd="0" parTransId="{BD593FEB-26CE-4248-8A11-4569860E8125}" sibTransId="{84A32040-CC20-4B02-B303-E72CE113F8AF}"/>
    <dgm:cxn modelId="{BD3A1CA2-B2E2-4931-BBFB-563F5CEEDFF9}" srcId="{6CB40A58-AF1D-4152-87CC-B69B6DA71850}" destId="{CF96B741-88D0-4A16-8ECE-0D36200980E1}" srcOrd="0" destOrd="0" parTransId="{B17FFDE7-F61F-447F-BFF5-0E6FD22552F1}" sibTransId="{B2A2181E-B09B-45A1-9EBE-831DAEFA1D7A}"/>
    <dgm:cxn modelId="{68E6A5AD-E002-47DB-A220-E057ECCEA4E0}" srcId="{877A4034-28E6-49BB-B84C-86AE67CD5F99}" destId="{864C1B62-67F6-45B8-88FC-B4B247A4F84D}" srcOrd="0" destOrd="0" parTransId="{DBB67314-9B86-4226-A12E-60E1F7B738C7}" sibTransId="{0374C38E-D64D-4702-A1D8-15508D701972}"/>
    <dgm:cxn modelId="{6A12A5B9-E51C-470B-9B3B-E0EB23E8A43E}" srcId="{F4862827-2E43-48A8-87C2-DF69EF826D42}" destId="{6CB40A58-AF1D-4152-87CC-B69B6DA71850}" srcOrd="0" destOrd="0" parTransId="{321FA205-D510-418D-A045-40BA6FC4C1B4}" sibTransId="{0C98A298-096C-4C8D-9984-2A23B6C016C3}"/>
    <dgm:cxn modelId="{45F878E4-A31B-49EF-A4A9-A7AF8A579C2A}" type="presOf" srcId="{E5AF0B24-16AC-4A95-8566-B774695E3BEA}" destId="{05F15C80-FBF9-4113-A719-FD6F57F4618A}" srcOrd="0" destOrd="0" presId="urn:microsoft.com/office/officeart/2018/2/layout/IconLabelDescriptionList"/>
    <dgm:cxn modelId="{C81A78EC-2045-4A68-A53B-F80E71636CD4}" srcId="{F4862827-2E43-48A8-87C2-DF69EF826D42}" destId="{877A4034-28E6-49BB-B84C-86AE67CD5F99}" srcOrd="1" destOrd="0" parTransId="{242DFF18-01F8-42F8-BEDC-40F43F22B1C0}" sibTransId="{B4715444-3125-4E1D-AF3C-C19AF157EA2E}"/>
    <dgm:cxn modelId="{F1260CFC-CCD1-4B86-B5A1-953732637F6E}" type="presOf" srcId="{864C1B62-67F6-45B8-88FC-B4B247A4F84D}" destId="{85944E9F-D31E-412E-A9B8-A780A9A5BCD1}" srcOrd="0" destOrd="4" presId="urn:microsoft.com/office/officeart/2018/2/layout/IconLabelDescriptionList"/>
    <dgm:cxn modelId="{640F4AA2-CF18-4917-AE21-5C73E2C836C0}" type="presParOf" srcId="{05F15C80-FBF9-4113-A719-FD6F57F4618A}" destId="{9C341F36-18C1-461F-A7B1-96CD810E2263}" srcOrd="0" destOrd="0" presId="urn:microsoft.com/office/officeart/2018/2/layout/IconLabelDescriptionList"/>
    <dgm:cxn modelId="{23CEEDE4-B1F1-499F-A502-A316D606F553}" type="presParOf" srcId="{9C341F36-18C1-461F-A7B1-96CD810E2263}" destId="{5D382164-3229-41D6-BFD6-A61084F53166}" srcOrd="0" destOrd="0" presId="urn:microsoft.com/office/officeart/2018/2/layout/IconLabelDescriptionList"/>
    <dgm:cxn modelId="{1A1E2B50-8F7D-46A3-8F02-8E8EB07A803A}" type="presParOf" srcId="{9C341F36-18C1-461F-A7B1-96CD810E2263}" destId="{3863ECEF-D75C-4625-96C7-0F14B59D304F}" srcOrd="1" destOrd="0" presId="urn:microsoft.com/office/officeart/2018/2/layout/IconLabelDescriptionList"/>
    <dgm:cxn modelId="{82CB3E17-5C82-4055-968A-8E129AC8D85F}" type="presParOf" srcId="{9C341F36-18C1-461F-A7B1-96CD810E2263}" destId="{619F8AA0-FFFF-4DE3-BA38-9CD7CA431B2A}" srcOrd="2" destOrd="0" presId="urn:microsoft.com/office/officeart/2018/2/layout/IconLabelDescriptionList"/>
    <dgm:cxn modelId="{EE4789B9-7941-44D7-AF40-49DEC62B71BC}" type="presParOf" srcId="{9C341F36-18C1-461F-A7B1-96CD810E2263}" destId="{31146984-DED6-494D-A153-07AA29ECFA60}" srcOrd="3" destOrd="0" presId="urn:microsoft.com/office/officeart/2018/2/layout/IconLabelDescriptionList"/>
    <dgm:cxn modelId="{FABD4FB9-9107-40CB-86E5-D2A08BDDE744}" type="presParOf" srcId="{9C341F36-18C1-461F-A7B1-96CD810E2263}" destId="{85944E9F-D31E-412E-A9B8-A780A9A5BCD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5AF0B24-16AC-4A95-8566-B774695E3BE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ADDAA8-9C4C-4057-AA0A-A0D7BFE37668}">
      <dgm:prSet custT="1"/>
      <dgm:spPr/>
      <dgm:t>
        <a:bodyPr/>
        <a:lstStyle/>
        <a:p>
          <a:pPr>
            <a:lnSpc>
              <a:spcPct val="100000"/>
            </a:lnSpc>
            <a:defRPr b="1"/>
          </a:pPr>
          <a:r>
            <a:rPr lang="en-US" sz="3200" baseline="0" dirty="0">
              <a:solidFill>
                <a:schemeClr val="bg1">
                  <a:lumMod val="50000"/>
                  <a:lumOff val="50000"/>
                </a:schemeClr>
              </a:solidFill>
            </a:rPr>
            <a:t>Translation</a:t>
          </a:r>
          <a:endParaRPr lang="en-US" sz="3200" dirty="0">
            <a:solidFill>
              <a:schemeClr val="bg1">
                <a:lumMod val="50000"/>
                <a:lumOff val="50000"/>
              </a:schemeClr>
            </a:solidFill>
          </a:endParaRPr>
        </a:p>
      </dgm:t>
    </dgm:pt>
    <dgm:pt modelId="{9FC1C7AD-2E1D-423C-921A-F73E3800B4AA}" type="sibTrans" cxnId="{72C0EFED-6841-46F5-B3E2-DE630D769D01}">
      <dgm:prSet/>
      <dgm:spPr/>
      <dgm:t>
        <a:bodyPr/>
        <a:lstStyle/>
        <a:p>
          <a:endParaRPr lang="en-US" sz="2000"/>
        </a:p>
      </dgm:t>
    </dgm:pt>
    <dgm:pt modelId="{FF122205-9F39-417F-96FB-AF51E03A848B}" type="parTrans" cxnId="{72C0EFED-6841-46F5-B3E2-DE630D769D01}">
      <dgm:prSet/>
      <dgm:spPr/>
      <dgm:t>
        <a:bodyPr/>
        <a:lstStyle/>
        <a:p>
          <a:endParaRPr lang="en-US" sz="2000"/>
        </a:p>
      </dgm:t>
    </dgm:pt>
    <dgm:pt modelId="{AAC0584E-09EE-4F7E-8F64-3FCD0E2E313A}">
      <dgm:prSet custT="1"/>
      <dgm:spPr/>
      <dgm:t>
        <a:bodyPr/>
        <a:lstStyle/>
        <a:p>
          <a:pPr>
            <a:lnSpc>
              <a:spcPct val="100000"/>
            </a:lnSpc>
          </a:pPr>
          <a:r>
            <a:rPr lang="en-US" sz="1800" dirty="0">
              <a:solidFill>
                <a:schemeClr val="bg1">
                  <a:lumMod val="50000"/>
                  <a:lumOff val="50000"/>
                </a:schemeClr>
              </a:solidFill>
            </a:rPr>
            <a:t>Abstractions</a:t>
          </a:r>
        </a:p>
      </dgm:t>
    </dgm:pt>
    <dgm:pt modelId="{C340D11F-1C76-4CC9-AD09-F2C714E55BD6}" type="sibTrans" cxnId="{F363F4DA-52E6-485B-A79C-CC0C3C64B77C}">
      <dgm:prSet/>
      <dgm:spPr/>
      <dgm:t>
        <a:bodyPr/>
        <a:lstStyle/>
        <a:p>
          <a:endParaRPr lang="en-US" sz="2000"/>
        </a:p>
      </dgm:t>
    </dgm:pt>
    <dgm:pt modelId="{73073C64-36EC-4BAA-B78A-CB14AA270223}" type="parTrans" cxnId="{F363F4DA-52E6-485B-A79C-CC0C3C64B77C}">
      <dgm:prSet/>
      <dgm:spPr/>
      <dgm:t>
        <a:bodyPr/>
        <a:lstStyle/>
        <a:p>
          <a:endParaRPr lang="en-US" sz="2000"/>
        </a:p>
      </dgm:t>
    </dgm:pt>
    <dgm:pt modelId="{7649BC06-014F-48E3-BC0C-D0C68A778B3A}">
      <dgm:prSet custT="1"/>
      <dgm:spPr/>
      <dgm:t>
        <a:bodyPr/>
        <a:lstStyle/>
        <a:p>
          <a:r>
            <a:rPr lang="en-US" sz="1600" dirty="0">
              <a:solidFill>
                <a:schemeClr val="bg1">
                  <a:lumMod val="50000"/>
                  <a:lumOff val="50000"/>
                </a:schemeClr>
              </a:solidFill>
            </a:rPr>
            <a:t>Variables</a:t>
          </a:r>
        </a:p>
      </dgm:t>
    </dgm:pt>
    <dgm:pt modelId="{DC9C4173-4E6F-4B04-9C3E-58A05E643A32}" type="sibTrans" cxnId="{FBC2437E-DA0A-45F9-80F5-071A94C9491E}">
      <dgm:prSet/>
      <dgm:spPr/>
      <dgm:t>
        <a:bodyPr/>
        <a:lstStyle/>
        <a:p>
          <a:endParaRPr lang="en-US"/>
        </a:p>
      </dgm:t>
    </dgm:pt>
    <dgm:pt modelId="{00A5D3D8-3DE3-44E1-9B8E-7665F160379B}" type="parTrans" cxnId="{FBC2437E-DA0A-45F9-80F5-071A94C9491E}">
      <dgm:prSet/>
      <dgm:spPr/>
      <dgm:t>
        <a:bodyPr/>
        <a:lstStyle/>
        <a:p>
          <a:endParaRPr lang="en-US"/>
        </a:p>
      </dgm:t>
    </dgm:pt>
    <dgm:pt modelId="{1C63A7AE-6056-428E-95C2-F786494596D4}">
      <dgm:prSet custT="1"/>
      <dgm:spPr/>
      <dgm:t>
        <a:bodyPr/>
        <a:lstStyle/>
        <a:p>
          <a:r>
            <a:rPr lang="en-US" sz="1600" dirty="0">
              <a:solidFill>
                <a:schemeClr val="bg1">
                  <a:lumMod val="50000"/>
                  <a:lumOff val="50000"/>
                </a:schemeClr>
              </a:solidFill>
            </a:rPr>
            <a:t>Control flow</a:t>
          </a:r>
        </a:p>
      </dgm:t>
    </dgm:pt>
    <dgm:pt modelId="{28289105-A6C3-4956-AC73-D45D4C4711C2}" type="sibTrans" cxnId="{39B60D01-D332-40A9-BF3B-27FFDCC29EBF}">
      <dgm:prSet/>
      <dgm:spPr/>
      <dgm:t>
        <a:bodyPr/>
        <a:lstStyle/>
        <a:p>
          <a:endParaRPr lang="en-US"/>
        </a:p>
      </dgm:t>
    </dgm:pt>
    <dgm:pt modelId="{598926A4-242F-4719-9253-B2C87C2E24EC}" type="parTrans" cxnId="{39B60D01-D332-40A9-BF3B-27FFDCC29EBF}">
      <dgm:prSet/>
      <dgm:spPr/>
      <dgm:t>
        <a:bodyPr/>
        <a:lstStyle/>
        <a:p>
          <a:endParaRPr lang="en-US"/>
        </a:p>
      </dgm:t>
    </dgm:pt>
    <dgm:pt modelId="{847B964D-EBB2-453A-82A9-FF0D39575EA6}">
      <dgm:prSet custT="1"/>
      <dgm:spPr/>
      <dgm:t>
        <a:bodyPr/>
        <a:lstStyle/>
        <a:p>
          <a:pPr>
            <a:lnSpc>
              <a:spcPct val="100000"/>
            </a:lnSpc>
          </a:pPr>
          <a:r>
            <a:rPr lang="en-US" sz="1800" dirty="0">
              <a:solidFill>
                <a:schemeClr val="bg1">
                  <a:lumMod val="50000"/>
                  <a:lumOff val="50000"/>
                </a:schemeClr>
              </a:solidFill>
            </a:rPr>
            <a:t>Lowering</a:t>
          </a:r>
        </a:p>
      </dgm:t>
    </dgm:pt>
    <dgm:pt modelId="{5D527085-E6EA-4293-BA96-0BD39FEB72B9}" type="sibTrans" cxnId="{D4CBF78D-4C9A-4B4B-A699-7895F7612E85}">
      <dgm:prSet/>
      <dgm:spPr/>
      <dgm:t>
        <a:bodyPr/>
        <a:lstStyle/>
        <a:p>
          <a:endParaRPr lang="en-US" sz="2000"/>
        </a:p>
      </dgm:t>
    </dgm:pt>
    <dgm:pt modelId="{154CB314-A0E3-4FFE-BF23-0C5CAAB61ED5}" type="parTrans" cxnId="{D4CBF78D-4C9A-4B4B-A699-7895F7612E85}">
      <dgm:prSet/>
      <dgm:spPr/>
      <dgm:t>
        <a:bodyPr/>
        <a:lstStyle/>
        <a:p>
          <a:endParaRPr lang="en-US" sz="2000"/>
        </a:p>
      </dgm:t>
    </dgm:pt>
    <dgm:pt modelId="{4B8F1CF4-7794-4672-924A-2EE3A03AA07D}">
      <dgm:prSet custT="1"/>
      <dgm:spPr/>
      <dgm:t>
        <a:bodyPr/>
        <a:lstStyle/>
        <a:p>
          <a:r>
            <a:rPr lang="en-US" sz="1600" dirty="0">
              <a:solidFill>
                <a:schemeClr val="bg1">
                  <a:lumMod val="50000"/>
                  <a:lumOff val="50000"/>
                </a:schemeClr>
              </a:solidFill>
            </a:rPr>
            <a:t>Languages (e.g. C++, Swift)</a:t>
          </a:r>
        </a:p>
      </dgm:t>
    </dgm:pt>
    <dgm:pt modelId="{8F54DD8E-A011-4B56-B95C-C4F235B01945}" type="sibTrans" cxnId="{B1BD8BE3-BA67-48C8-9B14-84C43CC6AC1A}">
      <dgm:prSet/>
      <dgm:spPr/>
      <dgm:t>
        <a:bodyPr/>
        <a:lstStyle/>
        <a:p>
          <a:endParaRPr lang="en-US"/>
        </a:p>
      </dgm:t>
    </dgm:pt>
    <dgm:pt modelId="{51289D6C-B719-4C1C-AA14-C960C3178A8F}" type="parTrans" cxnId="{B1BD8BE3-BA67-48C8-9B14-84C43CC6AC1A}">
      <dgm:prSet/>
      <dgm:spPr/>
      <dgm:t>
        <a:bodyPr/>
        <a:lstStyle/>
        <a:p>
          <a:endParaRPr lang="en-US"/>
        </a:p>
      </dgm:t>
    </dgm:pt>
    <dgm:pt modelId="{2D2C5A21-2844-4814-9DF0-C263602F7106}">
      <dgm:prSet custT="1"/>
      <dgm:spPr/>
      <dgm:t>
        <a:bodyPr/>
        <a:lstStyle/>
        <a:p>
          <a:r>
            <a:rPr lang="en-US" sz="1600" dirty="0">
              <a:solidFill>
                <a:schemeClr val="bg1">
                  <a:lumMod val="50000"/>
                  <a:lumOff val="50000"/>
                </a:schemeClr>
              </a:solidFill>
            </a:rPr>
            <a:t>Architectures (e.g. x86, ARM)</a:t>
          </a:r>
        </a:p>
      </dgm:t>
    </dgm:pt>
    <dgm:pt modelId="{C3EA9E63-A09C-47E1-B42B-442B5D4C88F5}" type="sibTrans" cxnId="{AD9BCB67-2E65-4D7D-BB60-4CA88AABFCBE}">
      <dgm:prSet/>
      <dgm:spPr/>
      <dgm:t>
        <a:bodyPr/>
        <a:lstStyle/>
        <a:p>
          <a:endParaRPr lang="en-US"/>
        </a:p>
      </dgm:t>
    </dgm:pt>
    <dgm:pt modelId="{B9066B5C-EA89-4098-BD68-BC7152AA0299}" type="parTrans" cxnId="{AD9BCB67-2E65-4D7D-BB60-4CA88AABFCBE}">
      <dgm:prSet/>
      <dgm:spPr/>
      <dgm:t>
        <a:bodyPr/>
        <a:lstStyle/>
        <a:p>
          <a:endParaRPr lang="en-US"/>
        </a:p>
      </dgm:t>
    </dgm:pt>
    <dgm:pt modelId="{05F15C80-FBF9-4113-A719-FD6F57F4618A}" type="pres">
      <dgm:prSet presAssocID="{E5AF0B24-16AC-4A95-8566-B774695E3BEA}" presName="root" presStyleCnt="0">
        <dgm:presLayoutVars>
          <dgm:dir/>
          <dgm:resizeHandles val="exact"/>
        </dgm:presLayoutVars>
      </dgm:prSet>
      <dgm:spPr/>
    </dgm:pt>
    <dgm:pt modelId="{158686A1-9EAA-482C-96B2-257A538941A6}" type="pres">
      <dgm:prSet presAssocID="{59ADDAA8-9C4C-4057-AA0A-A0D7BFE37668}" presName="compNode" presStyleCnt="0"/>
      <dgm:spPr/>
    </dgm:pt>
    <dgm:pt modelId="{C342D645-92F8-4F0A-A84C-255D76B45C88}" type="pres">
      <dgm:prSet presAssocID="{59ADDAA8-9C4C-4057-AA0A-A0D7BFE37668}" presName="iconRect" presStyleLbl="node1" presStyleIdx="0" presStyleCnt="1"/>
      <dgm:spPr>
        <a:blipFill>
          <a:blip xmlns:r="http://schemas.openxmlformats.org/officeDocument/2006/relationships" r:embed="rId1">
            <a:grayscl/>
            <a:extLst>
              <a:ext uri="{96DAC541-7B7A-43D3-8B79-37D633B846F1}">
                <asvg:svgBlip xmlns:asvg="http://schemas.microsoft.com/office/drawing/2016/SVG/main" r:embed="rId2"/>
              </a:ext>
            </a:extLst>
          </a:blip>
          <a:srcRect/>
          <a:stretch>
            <a:fillRect/>
          </a:stretch>
        </a:blipFill>
        <a:ln>
          <a:noFill/>
        </a:ln>
      </dgm:spPr>
    </dgm:pt>
    <dgm:pt modelId="{36BCFBB5-11E7-4248-A9BD-769DD31AF491}" type="pres">
      <dgm:prSet presAssocID="{59ADDAA8-9C4C-4057-AA0A-A0D7BFE37668}" presName="iconSpace" presStyleCnt="0"/>
      <dgm:spPr/>
    </dgm:pt>
    <dgm:pt modelId="{5ACC2335-64EA-4522-97FC-117829F0D9BD}" type="pres">
      <dgm:prSet presAssocID="{59ADDAA8-9C4C-4057-AA0A-A0D7BFE37668}" presName="parTx" presStyleLbl="revTx" presStyleIdx="0" presStyleCnt="2">
        <dgm:presLayoutVars>
          <dgm:chMax val="0"/>
          <dgm:chPref val="0"/>
        </dgm:presLayoutVars>
      </dgm:prSet>
      <dgm:spPr/>
    </dgm:pt>
    <dgm:pt modelId="{8AE032D9-B171-4E1D-AFCF-C6CC6FBE0203}" type="pres">
      <dgm:prSet presAssocID="{59ADDAA8-9C4C-4057-AA0A-A0D7BFE37668}" presName="txSpace" presStyleCnt="0"/>
      <dgm:spPr/>
    </dgm:pt>
    <dgm:pt modelId="{CC2490ED-BB49-4565-A875-E9E74012EE87}" type="pres">
      <dgm:prSet presAssocID="{59ADDAA8-9C4C-4057-AA0A-A0D7BFE37668}" presName="desTx" presStyleLbl="revTx" presStyleIdx="1" presStyleCnt="2">
        <dgm:presLayoutVars/>
      </dgm:prSet>
      <dgm:spPr/>
    </dgm:pt>
  </dgm:ptLst>
  <dgm:cxnLst>
    <dgm:cxn modelId="{39B60D01-D332-40A9-BF3B-27FFDCC29EBF}" srcId="{AAC0584E-09EE-4F7E-8F64-3FCD0E2E313A}" destId="{1C63A7AE-6056-428E-95C2-F786494596D4}" srcOrd="1" destOrd="0" parTransId="{598926A4-242F-4719-9253-B2C87C2E24EC}" sibTransId="{28289105-A6C3-4956-AC73-D45D4C4711C2}"/>
    <dgm:cxn modelId="{B01C1619-BB64-462B-8279-758C671E1914}" type="presOf" srcId="{AAC0584E-09EE-4F7E-8F64-3FCD0E2E313A}" destId="{CC2490ED-BB49-4565-A875-E9E74012EE87}" srcOrd="0" destOrd="0" presId="urn:microsoft.com/office/officeart/2018/2/layout/IconLabelDescriptionList"/>
    <dgm:cxn modelId="{AA99E621-8FDB-4FF0-A180-AE18D5D48B1B}" type="presOf" srcId="{59ADDAA8-9C4C-4057-AA0A-A0D7BFE37668}" destId="{5ACC2335-64EA-4522-97FC-117829F0D9BD}" srcOrd="0" destOrd="0" presId="urn:microsoft.com/office/officeart/2018/2/layout/IconLabelDescriptionList"/>
    <dgm:cxn modelId="{AD9BCB67-2E65-4D7D-BB60-4CA88AABFCBE}" srcId="{847B964D-EBB2-453A-82A9-FF0D39575EA6}" destId="{2D2C5A21-2844-4814-9DF0-C263602F7106}" srcOrd="1" destOrd="0" parTransId="{B9066B5C-EA89-4098-BD68-BC7152AA0299}" sibTransId="{C3EA9E63-A09C-47E1-B42B-442B5D4C88F5}"/>
    <dgm:cxn modelId="{8EB03D71-87D7-401E-AE7F-61D72AB05516}" type="presOf" srcId="{2D2C5A21-2844-4814-9DF0-C263602F7106}" destId="{CC2490ED-BB49-4565-A875-E9E74012EE87}" srcOrd="0" destOrd="5" presId="urn:microsoft.com/office/officeart/2018/2/layout/IconLabelDescriptionList"/>
    <dgm:cxn modelId="{FBC2437E-DA0A-45F9-80F5-071A94C9491E}" srcId="{AAC0584E-09EE-4F7E-8F64-3FCD0E2E313A}" destId="{7649BC06-014F-48E3-BC0C-D0C68A778B3A}" srcOrd="0" destOrd="0" parTransId="{00A5D3D8-3DE3-44E1-9B8E-7665F160379B}" sibTransId="{DC9C4173-4E6F-4B04-9C3E-58A05E643A32}"/>
    <dgm:cxn modelId="{D4CBF78D-4C9A-4B4B-A699-7895F7612E85}" srcId="{59ADDAA8-9C4C-4057-AA0A-A0D7BFE37668}" destId="{847B964D-EBB2-453A-82A9-FF0D39575EA6}" srcOrd="1" destOrd="0" parTransId="{154CB314-A0E3-4FFE-BF23-0C5CAAB61ED5}" sibTransId="{5D527085-E6EA-4293-BA96-0BD39FEB72B9}"/>
    <dgm:cxn modelId="{6F256796-7090-4D9A-8077-25FBCB25A300}" type="presOf" srcId="{1C63A7AE-6056-428E-95C2-F786494596D4}" destId="{CC2490ED-BB49-4565-A875-E9E74012EE87}" srcOrd="0" destOrd="2" presId="urn:microsoft.com/office/officeart/2018/2/layout/IconLabelDescriptionList"/>
    <dgm:cxn modelId="{E44D9599-7C94-4CEA-B9EC-184EA096B3F5}" type="presOf" srcId="{4B8F1CF4-7794-4672-924A-2EE3A03AA07D}" destId="{CC2490ED-BB49-4565-A875-E9E74012EE87}" srcOrd="0" destOrd="4" presId="urn:microsoft.com/office/officeart/2018/2/layout/IconLabelDescriptionList"/>
    <dgm:cxn modelId="{E1AC629F-2F39-4B5B-940E-733314546D1B}" type="presOf" srcId="{847B964D-EBB2-453A-82A9-FF0D39575EA6}" destId="{CC2490ED-BB49-4565-A875-E9E74012EE87}" srcOrd="0" destOrd="3" presId="urn:microsoft.com/office/officeart/2018/2/layout/IconLabelDescriptionList"/>
    <dgm:cxn modelId="{F363F4DA-52E6-485B-A79C-CC0C3C64B77C}" srcId="{59ADDAA8-9C4C-4057-AA0A-A0D7BFE37668}" destId="{AAC0584E-09EE-4F7E-8F64-3FCD0E2E313A}" srcOrd="0" destOrd="0" parTransId="{73073C64-36EC-4BAA-B78A-CB14AA270223}" sibTransId="{C340D11F-1C76-4CC9-AD09-F2C714E55BD6}"/>
    <dgm:cxn modelId="{B1BD8BE3-BA67-48C8-9B14-84C43CC6AC1A}" srcId="{847B964D-EBB2-453A-82A9-FF0D39575EA6}" destId="{4B8F1CF4-7794-4672-924A-2EE3A03AA07D}" srcOrd="0" destOrd="0" parTransId="{51289D6C-B719-4C1C-AA14-C960C3178A8F}" sibTransId="{8F54DD8E-A011-4B56-B95C-C4F235B01945}"/>
    <dgm:cxn modelId="{45F878E4-A31B-49EF-A4A9-A7AF8A579C2A}" type="presOf" srcId="{E5AF0B24-16AC-4A95-8566-B774695E3BEA}" destId="{05F15C80-FBF9-4113-A719-FD6F57F4618A}" srcOrd="0" destOrd="0" presId="urn:microsoft.com/office/officeart/2018/2/layout/IconLabelDescriptionList"/>
    <dgm:cxn modelId="{72C0EFED-6841-46F5-B3E2-DE630D769D01}" srcId="{E5AF0B24-16AC-4A95-8566-B774695E3BEA}" destId="{59ADDAA8-9C4C-4057-AA0A-A0D7BFE37668}" srcOrd="0" destOrd="0" parTransId="{FF122205-9F39-417F-96FB-AF51E03A848B}" sibTransId="{9FC1C7AD-2E1D-423C-921A-F73E3800B4AA}"/>
    <dgm:cxn modelId="{FE4D8AEE-A760-44C8-8E2F-F327A5F0B9B9}" type="presOf" srcId="{7649BC06-014F-48E3-BC0C-D0C68A778B3A}" destId="{CC2490ED-BB49-4565-A875-E9E74012EE87}" srcOrd="0" destOrd="1" presId="urn:microsoft.com/office/officeart/2018/2/layout/IconLabelDescriptionList"/>
    <dgm:cxn modelId="{020F1D6E-4395-486D-A130-2B1A9C320226}" type="presParOf" srcId="{05F15C80-FBF9-4113-A719-FD6F57F4618A}" destId="{158686A1-9EAA-482C-96B2-257A538941A6}" srcOrd="0" destOrd="0" presId="urn:microsoft.com/office/officeart/2018/2/layout/IconLabelDescriptionList"/>
    <dgm:cxn modelId="{3E6EDE21-D34C-48FE-BB7B-467F7BDB2B74}" type="presParOf" srcId="{158686A1-9EAA-482C-96B2-257A538941A6}" destId="{C342D645-92F8-4F0A-A84C-255D76B45C88}" srcOrd="0" destOrd="0" presId="urn:microsoft.com/office/officeart/2018/2/layout/IconLabelDescriptionList"/>
    <dgm:cxn modelId="{8C3F7B87-0EBD-432B-B793-73C4EAF53693}" type="presParOf" srcId="{158686A1-9EAA-482C-96B2-257A538941A6}" destId="{36BCFBB5-11E7-4248-A9BD-769DD31AF491}" srcOrd="1" destOrd="0" presId="urn:microsoft.com/office/officeart/2018/2/layout/IconLabelDescriptionList"/>
    <dgm:cxn modelId="{4E9E49C3-06CE-4759-A8EE-CEF56467EBBD}" type="presParOf" srcId="{158686A1-9EAA-482C-96B2-257A538941A6}" destId="{5ACC2335-64EA-4522-97FC-117829F0D9BD}" srcOrd="2" destOrd="0" presId="urn:microsoft.com/office/officeart/2018/2/layout/IconLabelDescriptionList"/>
    <dgm:cxn modelId="{5BBBE243-0DC7-4F35-BE00-03777EB5BEE1}" type="presParOf" srcId="{158686A1-9EAA-482C-96B2-257A538941A6}" destId="{8AE032D9-B171-4E1D-AFCF-C6CC6FBE0203}" srcOrd="3" destOrd="0" presId="urn:microsoft.com/office/officeart/2018/2/layout/IconLabelDescriptionList"/>
    <dgm:cxn modelId="{BB8FFB9F-7D25-4229-8EDA-DC693E278DF3}" type="presParOf" srcId="{158686A1-9EAA-482C-96B2-257A538941A6}" destId="{CC2490ED-BB49-4565-A875-E9E74012EE87}" srcOrd="4" destOrd="0" presId="urn:microsoft.com/office/officeart/2018/2/layout/IconLabelDescription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7A4FBE-D5EF-4363-96EC-D7BB8D499C41}" type="doc">
      <dgm:prSet loTypeId="urn:microsoft.com/office/officeart/2005/8/layout/process1" loCatId="process" qsTypeId="urn:microsoft.com/office/officeart/2005/8/quickstyle/simple1" qsCatId="simple" csTypeId="urn:microsoft.com/office/officeart/2005/8/colors/accent1_2" csCatId="accent1" phldr="1"/>
      <dgm:spPr/>
    </dgm:pt>
    <dgm:pt modelId="{1D1634B2-EEA7-46C3-8B73-6DC8796F5009}">
      <dgm:prSet phldrT="[Text]"/>
      <dgm:spPr/>
      <dgm:t>
        <a:bodyPr/>
        <a:lstStyle/>
        <a:p>
          <a:r>
            <a:rPr lang="en-US" dirty="0"/>
            <a:t> </a:t>
          </a:r>
        </a:p>
      </dgm:t>
    </dgm:pt>
    <dgm:pt modelId="{E8772045-2184-4CED-AC43-98ACF6B7C317}" type="parTrans" cxnId="{D92CD0AD-3A00-479F-867B-770341C33719}">
      <dgm:prSet/>
      <dgm:spPr/>
      <dgm:t>
        <a:bodyPr/>
        <a:lstStyle/>
        <a:p>
          <a:endParaRPr lang="en-US"/>
        </a:p>
      </dgm:t>
    </dgm:pt>
    <dgm:pt modelId="{0E6D1DDC-0488-400D-B021-62403419EEEE}" type="sibTrans" cxnId="{D92CD0AD-3A00-479F-867B-770341C33719}">
      <dgm:prSet/>
      <dgm:spPr/>
      <dgm:t>
        <a:bodyPr/>
        <a:lstStyle/>
        <a:p>
          <a:endParaRPr lang="en-US"/>
        </a:p>
      </dgm:t>
    </dgm:pt>
    <dgm:pt modelId="{5AE9C646-9CC4-4988-A4EC-502B065EF905}">
      <dgm:prSet phldrT="[Text]"/>
      <dgm:spPr>
        <a:solidFill>
          <a:schemeClr val="accent2"/>
        </a:solidFill>
      </dgm:spPr>
      <dgm:t>
        <a:bodyPr/>
        <a:lstStyle/>
        <a:p>
          <a:r>
            <a:rPr lang="en-US" dirty="0"/>
            <a:t> </a:t>
          </a:r>
        </a:p>
      </dgm:t>
    </dgm:pt>
    <dgm:pt modelId="{4AF92D1C-E84E-4424-B6BA-9D8106194939}" type="parTrans" cxnId="{A6B95D65-EFFB-403B-969B-794769E1E36E}">
      <dgm:prSet/>
      <dgm:spPr/>
      <dgm:t>
        <a:bodyPr/>
        <a:lstStyle/>
        <a:p>
          <a:endParaRPr lang="en-US"/>
        </a:p>
      </dgm:t>
    </dgm:pt>
    <dgm:pt modelId="{7F9B622D-243D-4CBD-81F2-2380A16E2FA7}" type="sibTrans" cxnId="{A6B95D65-EFFB-403B-969B-794769E1E36E}">
      <dgm:prSet/>
      <dgm:spPr/>
      <dgm:t>
        <a:bodyPr/>
        <a:lstStyle/>
        <a:p>
          <a:endParaRPr lang="en-US"/>
        </a:p>
      </dgm:t>
    </dgm:pt>
    <dgm:pt modelId="{FB9565F9-AA02-4FCE-8307-5C44FF74EEFD}">
      <dgm:prSet phldrT="[Text]"/>
      <dgm:spPr>
        <a:solidFill>
          <a:schemeClr val="accent3"/>
        </a:solidFill>
      </dgm:spPr>
      <dgm:t>
        <a:bodyPr/>
        <a:lstStyle/>
        <a:p>
          <a:r>
            <a:rPr lang="en-US" dirty="0"/>
            <a:t> </a:t>
          </a:r>
        </a:p>
      </dgm:t>
    </dgm:pt>
    <dgm:pt modelId="{A205A4B1-7CBF-4F15-82A2-DAB3FD386E15}" type="parTrans" cxnId="{2F9B5DBB-8692-475A-9912-DD4C3240AD55}">
      <dgm:prSet/>
      <dgm:spPr/>
      <dgm:t>
        <a:bodyPr/>
        <a:lstStyle/>
        <a:p>
          <a:endParaRPr lang="en-US"/>
        </a:p>
      </dgm:t>
    </dgm:pt>
    <dgm:pt modelId="{A9F73E80-6077-4183-AA5B-4395DE065033}" type="sibTrans" cxnId="{2F9B5DBB-8692-475A-9912-DD4C3240AD55}">
      <dgm:prSet/>
      <dgm:spPr/>
      <dgm:t>
        <a:bodyPr/>
        <a:lstStyle/>
        <a:p>
          <a:endParaRPr lang="en-US"/>
        </a:p>
      </dgm:t>
    </dgm:pt>
    <dgm:pt modelId="{FBCB3FE7-5308-4D24-B60A-226AB33D10AA}">
      <dgm:prSet phldrT="[Text]"/>
      <dgm:spPr>
        <a:solidFill>
          <a:schemeClr val="accent4"/>
        </a:solidFill>
      </dgm:spPr>
      <dgm:t>
        <a:bodyPr/>
        <a:lstStyle/>
        <a:p>
          <a:r>
            <a:rPr lang="en-US" dirty="0"/>
            <a:t> </a:t>
          </a:r>
        </a:p>
      </dgm:t>
    </dgm:pt>
    <dgm:pt modelId="{E15BEF84-E993-4564-BD40-3B6E569B5B8F}" type="parTrans" cxnId="{33CEF7E7-20C6-4349-9694-E9C6948BF6D4}">
      <dgm:prSet/>
      <dgm:spPr/>
      <dgm:t>
        <a:bodyPr/>
        <a:lstStyle/>
        <a:p>
          <a:endParaRPr lang="en-US"/>
        </a:p>
      </dgm:t>
    </dgm:pt>
    <dgm:pt modelId="{A6BB96B1-7BEA-44A9-82EF-2BDFE5278CBF}" type="sibTrans" cxnId="{33CEF7E7-20C6-4349-9694-E9C6948BF6D4}">
      <dgm:prSet/>
      <dgm:spPr/>
      <dgm:t>
        <a:bodyPr/>
        <a:lstStyle/>
        <a:p>
          <a:endParaRPr lang="en-US"/>
        </a:p>
      </dgm:t>
    </dgm:pt>
    <dgm:pt modelId="{2A34BBDD-CAA5-4A15-AC59-1D30604419B8}" type="pres">
      <dgm:prSet presAssocID="{7B7A4FBE-D5EF-4363-96EC-D7BB8D499C41}" presName="Name0" presStyleCnt="0">
        <dgm:presLayoutVars>
          <dgm:dir/>
          <dgm:resizeHandles val="exact"/>
        </dgm:presLayoutVars>
      </dgm:prSet>
      <dgm:spPr/>
    </dgm:pt>
    <dgm:pt modelId="{8D9E4B24-972B-4527-9FAE-6FECC28EFD28}" type="pres">
      <dgm:prSet presAssocID="{1D1634B2-EEA7-46C3-8B73-6DC8796F5009}" presName="node" presStyleLbl="node1" presStyleIdx="0" presStyleCnt="4" custScaleY="88185">
        <dgm:presLayoutVars>
          <dgm:bulletEnabled val="1"/>
        </dgm:presLayoutVars>
      </dgm:prSet>
      <dgm:spPr/>
    </dgm:pt>
    <dgm:pt modelId="{135C0239-120F-4996-86A5-112E3932C114}" type="pres">
      <dgm:prSet presAssocID="{0E6D1DDC-0488-400D-B021-62403419EEEE}" presName="sibTrans" presStyleLbl="sibTrans2D1" presStyleIdx="0" presStyleCnt="3" custScaleX="121370" custScaleY="192849"/>
      <dgm:spPr/>
    </dgm:pt>
    <dgm:pt modelId="{194F433E-A412-400C-8D4A-79FE78613146}" type="pres">
      <dgm:prSet presAssocID="{0E6D1DDC-0488-400D-B021-62403419EEEE}" presName="connectorText" presStyleLbl="sibTrans2D1" presStyleIdx="0" presStyleCnt="3"/>
      <dgm:spPr/>
    </dgm:pt>
    <dgm:pt modelId="{E6B65EB5-AB20-4D3C-8CCB-C2CA72D5529C}" type="pres">
      <dgm:prSet presAssocID="{5AE9C646-9CC4-4988-A4EC-502B065EF905}" presName="node" presStyleLbl="node1" presStyleIdx="1" presStyleCnt="4" custScaleY="88185">
        <dgm:presLayoutVars>
          <dgm:bulletEnabled val="1"/>
        </dgm:presLayoutVars>
      </dgm:prSet>
      <dgm:spPr/>
    </dgm:pt>
    <dgm:pt modelId="{0EB36DF5-935A-44CE-AA01-496AE03FDB43}" type="pres">
      <dgm:prSet presAssocID="{7F9B622D-243D-4CBD-81F2-2380A16E2FA7}" presName="sibTrans" presStyleLbl="sibTrans2D1" presStyleIdx="1" presStyleCnt="3" custScaleX="121370" custScaleY="192849"/>
      <dgm:spPr/>
    </dgm:pt>
    <dgm:pt modelId="{3F1C44D9-CCD6-41C9-8E22-D4A6C1C96A34}" type="pres">
      <dgm:prSet presAssocID="{7F9B622D-243D-4CBD-81F2-2380A16E2FA7}" presName="connectorText" presStyleLbl="sibTrans2D1" presStyleIdx="1" presStyleCnt="3"/>
      <dgm:spPr/>
    </dgm:pt>
    <dgm:pt modelId="{A7E0707C-AB36-4C4B-A5B9-09A91E913452}" type="pres">
      <dgm:prSet presAssocID="{FB9565F9-AA02-4FCE-8307-5C44FF74EEFD}" presName="node" presStyleLbl="node1" presStyleIdx="2" presStyleCnt="4" custScaleY="88185">
        <dgm:presLayoutVars>
          <dgm:bulletEnabled val="1"/>
        </dgm:presLayoutVars>
      </dgm:prSet>
      <dgm:spPr/>
    </dgm:pt>
    <dgm:pt modelId="{510302A0-9B36-47DF-99C7-DA321F589563}" type="pres">
      <dgm:prSet presAssocID="{A9F73E80-6077-4183-AA5B-4395DE065033}" presName="sibTrans" presStyleLbl="sibTrans2D1" presStyleIdx="2" presStyleCnt="3" custScaleX="121370" custScaleY="192849"/>
      <dgm:spPr/>
    </dgm:pt>
    <dgm:pt modelId="{0AF1AA66-C338-47C5-B570-827AE8A425C8}" type="pres">
      <dgm:prSet presAssocID="{A9F73E80-6077-4183-AA5B-4395DE065033}" presName="connectorText" presStyleLbl="sibTrans2D1" presStyleIdx="2" presStyleCnt="3"/>
      <dgm:spPr/>
    </dgm:pt>
    <dgm:pt modelId="{D56A92B6-B015-4735-8D05-3F4E3F8D04BD}" type="pres">
      <dgm:prSet presAssocID="{FBCB3FE7-5308-4D24-B60A-226AB33D10AA}" presName="node" presStyleLbl="node1" presStyleIdx="3" presStyleCnt="4" custScaleY="88185">
        <dgm:presLayoutVars>
          <dgm:bulletEnabled val="1"/>
        </dgm:presLayoutVars>
      </dgm:prSet>
      <dgm:spPr/>
    </dgm:pt>
  </dgm:ptLst>
  <dgm:cxnLst>
    <dgm:cxn modelId="{A6B95D65-EFFB-403B-969B-794769E1E36E}" srcId="{7B7A4FBE-D5EF-4363-96EC-D7BB8D499C41}" destId="{5AE9C646-9CC4-4988-A4EC-502B065EF905}" srcOrd="1" destOrd="0" parTransId="{4AF92D1C-E84E-4424-B6BA-9D8106194939}" sibTransId="{7F9B622D-243D-4CBD-81F2-2380A16E2FA7}"/>
    <dgm:cxn modelId="{E2B1BA78-B674-4864-9CC9-7DD148D7728D}" type="presOf" srcId="{0E6D1DDC-0488-400D-B021-62403419EEEE}" destId="{194F433E-A412-400C-8D4A-79FE78613146}" srcOrd="1" destOrd="0" presId="urn:microsoft.com/office/officeart/2005/8/layout/process1"/>
    <dgm:cxn modelId="{70BA0A79-0497-4CDF-AC7B-04CD42D978F5}" type="presOf" srcId="{0E6D1DDC-0488-400D-B021-62403419EEEE}" destId="{135C0239-120F-4996-86A5-112E3932C114}" srcOrd="0" destOrd="0" presId="urn:microsoft.com/office/officeart/2005/8/layout/process1"/>
    <dgm:cxn modelId="{F1ED787F-3C57-4D50-90F9-C30B66A6AC11}" type="presOf" srcId="{7F9B622D-243D-4CBD-81F2-2380A16E2FA7}" destId="{0EB36DF5-935A-44CE-AA01-496AE03FDB43}" srcOrd="0" destOrd="0" presId="urn:microsoft.com/office/officeart/2005/8/layout/process1"/>
    <dgm:cxn modelId="{D263DEA9-896F-467B-8720-886AD9BED9FB}" type="presOf" srcId="{1D1634B2-EEA7-46C3-8B73-6DC8796F5009}" destId="{8D9E4B24-972B-4527-9FAE-6FECC28EFD28}" srcOrd="0" destOrd="0" presId="urn:microsoft.com/office/officeart/2005/8/layout/process1"/>
    <dgm:cxn modelId="{62F9E7AB-E0A3-4FA5-9261-388F5F2939DD}" type="presOf" srcId="{A9F73E80-6077-4183-AA5B-4395DE065033}" destId="{0AF1AA66-C338-47C5-B570-827AE8A425C8}" srcOrd="1" destOrd="0" presId="urn:microsoft.com/office/officeart/2005/8/layout/process1"/>
    <dgm:cxn modelId="{D92CD0AD-3A00-479F-867B-770341C33719}" srcId="{7B7A4FBE-D5EF-4363-96EC-D7BB8D499C41}" destId="{1D1634B2-EEA7-46C3-8B73-6DC8796F5009}" srcOrd="0" destOrd="0" parTransId="{E8772045-2184-4CED-AC43-98ACF6B7C317}" sibTransId="{0E6D1DDC-0488-400D-B021-62403419EEEE}"/>
    <dgm:cxn modelId="{B9E255B5-69A8-43E1-9BE7-7D8C812BBD9B}" type="presOf" srcId="{A9F73E80-6077-4183-AA5B-4395DE065033}" destId="{510302A0-9B36-47DF-99C7-DA321F589563}" srcOrd="0" destOrd="0" presId="urn:microsoft.com/office/officeart/2005/8/layout/process1"/>
    <dgm:cxn modelId="{9BBC9EBA-B5B8-43B9-9535-CCAEDEDCB840}" type="presOf" srcId="{5AE9C646-9CC4-4988-A4EC-502B065EF905}" destId="{E6B65EB5-AB20-4D3C-8CCB-C2CA72D5529C}" srcOrd="0" destOrd="0" presId="urn:microsoft.com/office/officeart/2005/8/layout/process1"/>
    <dgm:cxn modelId="{2F9B5DBB-8692-475A-9912-DD4C3240AD55}" srcId="{7B7A4FBE-D5EF-4363-96EC-D7BB8D499C41}" destId="{FB9565F9-AA02-4FCE-8307-5C44FF74EEFD}" srcOrd="2" destOrd="0" parTransId="{A205A4B1-7CBF-4F15-82A2-DAB3FD386E15}" sibTransId="{A9F73E80-6077-4183-AA5B-4395DE065033}"/>
    <dgm:cxn modelId="{92A1FABB-C49D-447F-889F-53B73396D8CA}" type="presOf" srcId="{7F9B622D-243D-4CBD-81F2-2380A16E2FA7}" destId="{3F1C44D9-CCD6-41C9-8E22-D4A6C1C96A34}" srcOrd="1" destOrd="0" presId="urn:microsoft.com/office/officeart/2005/8/layout/process1"/>
    <dgm:cxn modelId="{BF9559C4-9C4F-4124-97C0-66A925957A22}" type="presOf" srcId="{FB9565F9-AA02-4FCE-8307-5C44FF74EEFD}" destId="{A7E0707C-AB36-4C4B-A5B9-09A91E913452}" srcOrd="0" destOrd="0" presId="urn:microsoft.com/office/officeart/2005/8/layout/process1"/>
    <dgm:cxn modelId="{53796EE2-D719-40E5-913C-EFDFC7BF2DC4}" type="presOf" srcId="{7B7A4FBE-D5EF-4363-96EC-D7BB8D499C41}" destId="{2A34BBDD-CAA5-4A15-AC59-1D30604419B8}" srcOrd="0" destOrd="0" presId="urn:microsoft.com/office/officeart/2005/8/layout/process1"/>
    <dgm:cxn modelId="{33CEF7E7-20C6-4349-9694-E9C6948BF6D4}" srcId="{7B7A4FBE-D5EF-4363-96EC-D7BB8D499C41}" destId="{FBCB3FE7-5308-4D24-B60A-226AB33D10AA}" srcOrd="3" destOrd="0" parTransId="{E15BEF84-E993-4564-BD40-3B6E569B5B8F}" sibTransId="{A6BB96B1-7BEA-44A9-82EF-2BDFE5278CBF}"/>
    <dgm:cxn modelId="{529ACDF4-6B18-47D2-84AD-0C632B7CF315}" type="presOf" srcId="{FBCB3FE7-5308-4D24-B60A-226AB33D10AA}" destId="{D56A92B6-B015-4735-8D05-3F4E3F8D04BD}" srcOrd="0" destOrd="0" presId="urn:microsoft.com/office/officeart/2005/8/layout/process1"/>
    <dgm:cxn modelId="{70DF70E0-89A9-4C59-8B66-2D4898D0513B}" type="presParOf" srcId="{2A34BBDD-CAA5-4A15-AC59-1D30604419B8}" destId="{8D9E4B24-972B-4527-9FAE-6FECC28EFD28}" srcOrd="0" destOrd="0" presId="urn:microsoft.com/office/officeart/2005/8/layout/process1"/>
    <dgm:cxn modelId="{3DECE22A-727A-4FFD-B020-A4EB53F47F20}" type="presParOf" srcId="{2A34BBDD-CAA5-4A15-AC59-1D30604419B8}" destId="{135C0239-120F-4996-86A5-112E3932C114}" srcOrd="1" destOrd="0" presId="urn:microsoft.com/office/officeart/2005/8/layout/process1"/>
    <dgm:cxn modelId="{E6EEA535-878B-456D-8A29-46CAC7CA31E8}" type="presParOf" srcId="{135C0239-120F-4996-86A5-112E3932C114}" destId="{194F433E-A412-400C-8D4A-79FE78613146}" srcOrd="0" destOrd="0" presId="urn:microsoft.com/office/officeart/2005/8/layout/process1"/>
    <dgm:cxn modelId="{B4EBF7FB-7604-4F5E-8EC6-8B0558B35676}" type="presParOf" srcId="{2A34BBDD-CAA5-4A15-AC59-1D30604419B8}" destId="{E6B65EB5-AB20-4D3C-8CCB-C2CA72D5529C}" srcOrd="2" destOrd="0" presId="urn:microsoft.com/office/officeart/2005/8/layout/process1"/>
    <dgm:cxn modelId="{496DBD4B-5388-46A8-9732-202B330821D6}" type="presParOf" srcId="{2A34BBDD-CAA5-4A15-AC59-1D30604419B8}" destId="{0EB36DF5-935A-44CE-AA01-496AE03FDB43}" srcOrd="3" destOrd="0" presId="urn:microsoft.com/office/officeart/2005/8/layout/process1"/>
    <dgm:cxn modelId="{74642A0A-7171-4854-8815-EF480F6C9D99}" type="presParOf" srcId="{0EB36DF5-935A-44CE-AA01-496AE03FDB43}" destId="{3F1C44D9-CCD6-41C9-8E22-D4A6C1C96A34}" srcOrd="0" destOrd="0" presId="urn:microsoft.com/office/officeart/2005/8/layout/process1"/>
    <dgm:cxn modelId="{9D144B1F-1F7E-458C-9AC3-0D824EA8A68A}" type="presParOf" srcId="{2A34BBDD-CAA5-4A15-AC59-1D30604419B8}" destId="{A7E0707C-AB36-4C4B-A5B9-09A91E913452}" srcOrd="4" destOrd="0" presId="urn:microsoft.com/office/officeart/2005/8/layout/process1"/>
    <dgm:cxn modelId="{A8EB7BC8-5188-45A6-A1D8-60108DBB78C4}" type="presParOf" srcId="{2A34BBDD-CAA5-4A15-AC59-1D30604419B8}" destId="{510302A0-9B36-47DF-99C7-DA321F589563}" srcOrd="5" destOrd="0" presId="urn:microsoft.com/office/officeart/2005/8/layout/process1"/>
    <dgm:cxn modelId="{37B9B668-5724-4A54-9ABA-3CAC7A14EDC1}" type="presParOf" srcId="{510302A0-9B36-47DF-99C7-DA321F589563}" destId="{0AF1AA66-C338-47C5-B570-827AE8A425C8}" srcOrd="0" destOrd="0" presId="urn:microsoft.com/office/officeart/2005/8/layout/process1"/>
    <dgm:cxn modelId="{71BAC268-93B0-4BA7-A836-8F8849DD96EF}" type="presParOf" srcId="{2A34BBDD-CAA5-4A15-AC59-1D30604419B8}" destId="{D56A92B6-B015-4735-8D05-3F4E3F8D04B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2C0DB-D7A7-4E2B-B3FC-FEDB918152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3BDDE40-3F03-4D55-8DB6-B876F5732347}">
      <dgm:prSet phldrT="[Text]"/>
      <dgm:spPr/>
      <dgm:t>
        <a:bodyPr/>
        <a:lstStyle/>
        <a:p>
          <a:r>
            <a:rPr lang="en-US" dirty="0"/>
            <a:t> </a:t>
          </a:r>
        </a:p>
      </dgm:t>
    </dgm:pt>
    <dgm:pt modelId="{464A7384-84CD-4693-AC17-7DA08F2DC651}" type="parTrans" cxnId="{B766901B-D783-45BA-8B30-091C28F95113}">
      <dgm:prSet/>
      <dgm:spPr/>
      <dgm:t>
        <a:bodyPr/>
        <a:lstStyle/>
        <a:p>
          <a:endParaRPr lang="en-US"/>
        </a:p>
      </dgm:t>
    </dgm:pt>
    <dgm:pt modelId="{6DA7497B-9486-41F1-A9A7-CABA1E8B95B0}" type="sibTrans" cxnId="{B766901B-D783-45BA-8B30-091C28F95113}">
      <dgm:prSet/>
      <dgm:spPr/>
      <dgm:t>
        <a:bodyPr/>
        <a:lstStyle/>
        <a:p>
          <a:endParaRPr lang="en-US"/>
        </a:p>
      </dgm:t>
    </dgm:pt>
    <dgm:pt modelId="{50177364-B1F9-452A-9317-A477F31D3AAA}">
      <dgm:prSet phldrT="[Text]"/>
      <dgm:spPr>
        <a:noFill/>
      </dgm:spPr>
      <dgm:t>
        <a:bodyPr/>
        <a:lstStyle/>
        <a:p>
          <a:r>
            <a:rPr lang="en-US" dirty="0"/>
            <a:t> </a:t>
          </a:r>
        </a:p>
      </dgm:t>
    </dgm:pt>
    <dgm:pt modelId="{10CDCC23-5E85-4493-96EC-D42F76976A34}" type="parTrans" cxnId="{B4740646-0BCC-4924-8663-854C10648AA1}">
      <dgm:prSet/>
      <dgm:spPr/>
      <dgm:t>
        <a:bodyPr/>
        <a:lstStyle/>
        <a:p>
          <a:endParaRPr lang="en-US"/>
        </a:p>
      </dgm:t>
    </dgm:pt>
    <dgm:pt modelId="{326A5C4E-7A46-4F2B-AED4-8B159C414E5D}" type="sibTrans" cxnId="{B4740646-0BCC-4924-8663-854C10648AA1}">
      <dgm:prSet/>
      <dgm:spPr/>
      <dgm:t>
        <a:bodyPr/>
        <a:lstStyle/>
        <a:p>
          <a:endParaRPr lang="en-US"/>
        </a:p>
      </dgm:t>
    </dgm:pt>
    <dgm:pt modelId="{4251ADFE-0819-46C1-8360-E287D71AE4F1}">
      <dgm:prSet phldrT="[Text]"/>
      <dgm:spPr>
        <a:solidFill>
          <a:schemeClr val="accent3"/>
        </a:solidFill>
      </dgm:spPr>
      <dgm:t>
        <a:bodyPr/>
        <a:lstStyle/>
        <a:p>
          <a:r>
            <a:rPr lang="en-US" dirty="0"/>
            <a:t> </a:t>
          </a:r>
        </a:p>
      </dgm:t>
    </dgm:pt>
    <dgm:pt modelId="{CDA563EB-2FE4-4D63-9184-854FE316A9A8}" type="parTrans" cxnId="{57A32E16-137D-48FE-A870-82E26C66BD84}">
      <dgm:prSet/>
      <dgm:spPr/>
      <dgm:t>
        <a:bodyPr/>
        <a:lstStyle/>
        <a:p>
          <a:endParaRPr lang="en-US"/>
        </a:p>
      </dgm:t>
    </dgm:pt>
    <dgm:pt modelId="{585516F0-A304-4C97-90D2-55D81FB68BC7}" type="sibTrans" cxnId="{57A32E16-137D-48FE-A870-82E26C66BD84}">
      <dgm:prSet/>
      <dgm:spPr/>
      <dgm:t>
        <a:bodyPr/>
        <a:lstStyle/>
        <a:p>
          <a:endParaRPr lang="en-US"/>
        </a:p>
      </dgm:t>
    </dgm:pt>
    <dgm:pt modelId="{B51A9F18-034E-42C5-9BBB-5521DED74371}">
      <dgm:prSet phldrT="[Text]"/>
      <dgm:spPr>
        <a:solidFill>
          <a:schemeClr val="accent2"/>
        </a:solidFill>
      </dgm:spPr>
      <dgm:t>
        <a:bodyPr/>
        <a:lstStyle/>
        <a:p>
          <a:r>
            <a:rPr lang="en-US" dirty="0"/>
            <a:t> </a:t>
          </a:r>
        </a:p>
      </dgm:t>
    </dgm:pt>
    <dgm:pt modelId="{38E96975-D2DF-40CE-A63B-5BE3B73EFA67}" type="parTrans" cxnId="{FAF3F6DD-BBF4-4A5B-8B18-68A4F5609094}">
      <dgm:prSet/>
      <dgm:spPr/>
      <dgm:t>
        <a:bodyPr/>
        <a:lstStyle/>
        <a:p>
          <a:endParaRPr lang="en-US"/>
        </a:p>
      </dgm:t>
    </dgm:pt>
    <dgm:pt modelId="{DA308B1A-164D-4045-AAD6-B20645CFD8DF}" type="sibTrans" cxnId="{FAF3F6DD-BBF4-4A5B-8B18-68A4F5609094}">
      <dgm:prSet/>
      <dgm:spPr/>
      <dgm:t>
        <a:bodyPr/>
        <a:lstStyle/>
        <a:p>
          <a:endParaRPr lang="en-US"/>
        </a:p>
      </dgm:t>
    </dgm:pt>
    <dgm:pt modelId="{80DC31B5-F8B9-459A-9D00-77D22B368855}">
      <dgm:prSet phldrT="[Text]"/>
      <dgm:spPr>
        <a:noFill/>
      </dgm:spPr>
      <dgm:t>
        <a:bodyPr/>
        <a:lstStyle/>
        <a:p>
          <a:r>
            <a:rPr lang="en-US" dirty="0"/>
            <a:t> </a:t>
          </a:r>
        </a:p>
      </dgm:t>
    </dgm:pt>
    <dgm:pt modelId="{AEE3CCC1-9D0E-4567-87D7-87297B05D8F9}" type="parTrans" cxnId="{47034E94-9C89-433E-8374-2DD8AB121E92}">
      <dgm:prSet/>
      <dgm:spPr/>
      <dgm:t>
        <a:bodyPr/>
        <a:lstStyle/>
        <a:p>
          <a:endParaRPr lang="en-US"/>
        </a:p>
      </dgm:t>
    </dgm:pt>
    <dgm:pt modelId="{92CA19FE-AEDD-41FE-A229-8F6CC6F05830}" type="sibTrans" cxnId="{47034E94-9C89-433E-8374-2DD8AB121E92}">
      <dgm:prSet/>
      <dgm:spPr/>
      <dgm:t>
        <a:bodyPr/>
        <a:lstStyle/>
        <a:p>
          <a:endParaRPr lang="en-US"/>
        </a:p>
      </dgm:t>
    </dgm:pt>
    <dgm:pt modelId="{1F6A4899-49CF-4F3A-A3BA-7AA2E26471AE}">
      <dgm:prSet phldrT="[Text]"/>
      <dgm:spPr>
        <a:noFill/>
      </dgm:spPr>
      <dgm:t>
        <a:bodyPr/>
        <a:lstStyle/>
        <a:p>
          <a:r>
            <a:rPr lang="en-US" dirty="0"/>
            <a:t> </a:t>
          </a:r>
        </a:p>
      </dgm:t>
    </dgm:pt>
    <dgm:pt modelId="{7D518973-9C5C-4E39-8FA7-9F3ABB12F3A7}" type="parTrans" cxnId="{A72606BF-C681-433B-9624-DF31CAF00A71}">
      <dgm:prSet/>
      <dgm:spPr/>
      <dgm:t>
        <a:bodyPr/>
        <a:lstStyle/>
        <a:p>
          <a:endParaRPr lang="en-US"/>
        </a:p>
      </dgm:t>
    </dgm:pt>
    <dgm:pt modelId="{6FA0584D-851A-47A1-A75D-B86A9FF8EF96}" type="sibTrans" cxnId="{A72606BF-C681-433B-9624-DF31CAF00A71}">
      <dgm:prSet/>
      <dgm:spPr/>
      <dgm:t>
        <a:bodyPr/>
        <a:lstStyle/>
        <a:p>
          <a:endParaRPr lang="en-US"/>
        </a:p>
      </dgm:t>
    </dgm:pt>
    <dgm:pt modelId="{C8A324AD-984A-4ED9-A9AC-25D798516655}">
      <dgm:prSet phldrT="[Text]"/>
      <dgm:spPr>
        <a:solidFill>
          <a:schemeClr val="accent5"/>
        </a:solidFill>
      </dgm:spPr>
      <dgm:t>
        <a:bodyPr/>
        <a:lstStyle/>
        <a:p>
          <a:r>
            <a:rPr lang="en-US" dirty="0"/>
            <a:t> </a:t>
          </a:r>
        </a:p>
      </dgm:t>
    </dgm:pt>
    <dgm:pt modelId="{56FBB304-E59B-4DBB-944C-35D9B1D138D2}" type="parTrans" cxnId="{D424C247-0A54-4172-B715-9B3C8EB4741B}">
      <dgm:prSet/>
      <dgm:spPr/>
      <dgm:t>
        <a:bodyPr/>
        <a:lstStyle/>
        <a:p>
          <a:endParaRPr lang="en-US"/>
        </a:p>
      </dgm:t>
    </dgm:pt>
    <dgm:pt modelId="{5A3253EC-BE61-4355-B0E5-AD562862FD9E}" type="sibTrans" cxnId="{D424C247-0A54-4172-B715-9B3C8EB4741B}">
      <dgm:prSet/>
      <dgm:spPr/>
      <dgm:t>
        <a:bodyPr/>
        <a:lstStyle/>
        <a:p>
          <a:endParaRPr lang="en-US"/>
        </a:p>
      </dgm:t>
    </dgm:pt>
    <dgm:pt modelId="{B87C0A5F-F5F6-4E2E-AD2A-CBED82F523BA}">
      <dgm:prSet phldrT="[Text]"/>
      <dgm:spPr>
        <a:solidFill>
          <a:schemeClr val="accent4"/>
        </a:solidFill>
      </dgm:spPr>
      <dgm:t>
        <a:bodyPr/>
        <a:lstStyle/>
        <a:p>
          <a:r>
            <a:rPr lang="en-US" dirty="0"/>
            <a:t> </a:t>
          </a:r>
        </a:p>
      </dgm:t>
    </dgm:pt>
    <dgm:pt modelId="{ADE854A9-C6A3-4F2C-BFEE-F446C41E2C6D}" type="parTrans" cxnId="{068F0744-D8BF-4DA2-A3B7-C4C22D7FC48D}">
      <dgm:prSet/>
      <dgm:spPr/>
      <dgm:t>
        <a:bodyPr/>
        <a:lstStyle/>
        <a:p>
          <a:endParaRPr lang="en-US"/>
        </a:p>
      </dgm:t>
    </dgm:pt>
    <dgm:pt modelId="{C3A75D1B-F6A9-4338-97D8-1E6B07F05903}" type="sibTrans" cxnId="{068F0744-D8BF-4DA2-A3B7-C4C22D7FC48D}">
      <dgm:prSet/>
      <dgm:spPr/>
      <dgm:t>
        <a:bodyPr/>
        <a:lstStyle/>
        <a:p>
          <a:endParaRPr lang="en-US"/>
        </a:p>
      </dgm:t>
    </dgm:pt>
    <dgm:pt modelId="{B76547BD-250B-4057-91FD-DCA728D555A9}">
      <dgm:prSet phldrT="[Text]"/>
      <dgm:spPr/>
      <dgm:t>
        <a:bodyPr/>
        <a:lstStyle/>
        <a:p>
          <a:r>
            <a:rPr lang="en-US" dirty="0"/>
            <a:t> </a:t>
          </a:r>
        </a:p>
      </dgm:t>
    </dgm:pt>
    <dgm:pt modelId="{910B615A-58FC-4839-B7D4-C072AF8F02C2}" type="sibTrans" cxnId="{6AE17030-B9DB-46BC-AD4C-F61CEBAEDEA2}">
      <dgm:prSet/>
      <dgm:spPr/>
      <dgm:t>
        <a:bodyPr/>
        <a:lstStyle/>
        <a:p>
          <a:endParaRPr lang="en-US"/>
        </a:p>
      </dgm:t>
    </dgm:pt>
    <dgm:pt modelId="{222EE6E7-D89E-4758-8CF0-50F42E5BAB6D}" type="parTrans" cxnId="{6AE17030-B9DB-46BC-AD4C-F61CEBAEDEA2}">
      <dgm:prSet/>
      <dgm:spPr/>
      <dgm:t>
        <a:bodyPr/>
        <a:lstStyle/>
        <a:p>
          <a:endParaRPr lang="en-US"/>
        </a:p>
      </dgm:t>
    </dgm:pt>
    <dgm:pt modelId="{F49C29C1-B13D-4375-A364-3F6A997D4D83}" type="pres">
      <dgm:prSet presAssocID="{6662C0DB-D7A7-4E2B-B3FC-FEDB91815213}" presName="diagram" presStyleCnt="0">
        <dgm:presLayoutVars>
          <dgm:dir/>
          <dgm:resizeHandles val="exact"/>
        </dgm:presLayoutVars>
      </dgm:prSet>
      <dgm:spPr/>
    </dgm:pt>
    <dgm:pt modelId="{3439D8D3-0119-4A14-91A1-DA8E0145D70E}" type="pres">
      <dgm:prSet presAssocID="{C3BDDE40-3F03-4D55-8DB6-B876F5732347}" presName="node" presStyleLbl="node1" presStyleIdx="0" presStyleCnt="9" custScaleX="58085">
        <dgm:presLayoutVars>
          <dgm:bulletEnabled val="1"/>
        </dgm:presLayoutVars>
      </dgm:prSet>
      <dgm:spPr/>
    </dgm:pt>
    <dgm:pt modelId="{3325A1F6-CC8E-4AAC-B9FC-BE1ED677A524}" type="pres">
      <dgm:prSet presAssocID="{6DA7497B-9486-41F1-A9A7-CABA1E8B95B0}" presName="sibTrans" presStyleCnt="0"/>
      <dgm:spPr/>
    </dgm:pt>
    <dgm:pt modelId="{B77FA21D-FAD8-4181-8AA1-E7C0F8709AF2}" type="pres">
      <dgm:prSet presAssocID="{50177364-B1F9-452A-9317-A477F31D3AAA}" presName="node" presStyleLbl="node1" presStyleIdx="1" presStyleCnt="9" custScaleX="58085">
        <dgm:presLayoutVars>
          <dgm:bulletEnabled val="1"/>
        </dgm:presLayoutVars>
      </dgm:prSet>
      <dgm:spPr/>
    </dgm:pt>
    <dgm:pt modelId="{C4F2F506-442D-48E9-A19F-1CAFA960A9DA}" type="pres">
      <dgm:prSet presAssocID="{326A5C4E-7A46-4F2B-AED4-8B159C414E5D}" presName="sibTrans" presStyleCnt="0"/>
      <dgm:spPr/>
    </dgm:pt>
    <dgm:pt modelId="{BCF35FEA-0008-451C-B097-B2926B47966C}" type="pres">
      <dgm:prSet presAssocID="{4251ADFE-0819-46C1-8360-E287D71AE4F1}" presName="node" presStyleLbl="node1" presStyleIdx="2" presStyleCnt="9" custScaleX="58085">
        <dgm:presLayoutVars>
          <dgm:bulletEnabled val="1"/>
        </dgm:presLayoutVars>
      </dgm:prSet>
      <dgm:spPr/>
    </dgm:pt>
    <dgm:pt modelId="{DAB543AF-26BC-43F2-959C-575A1F143B91}" type="pres">
      <dgm:prSet presAssocID="{585516F0-A304-4C97-90D2-55D81FB68BC7}" presName="sibTrans" presStyleCnt="0"/>
      <dgm:spPr/>
    </dgm:pt>
    <dgm:pt modelId="{38EBC804-C5EC-4FAC-9CE1-2FBA144B6A06}" type="pres">
      <dgm:prSet presAssocID="{B51A9F18-034E-42C5-9BBB-5521DED74371}" presName="node" presStyleLbl="node1" presStyleIdx="3" presStyleCnt="9" custScaleX="58085">
        <dgm:presLayoutVars>
          <dgm:bulletEnabled val="1"/>
        </dgm:presLayoutVars>
      </dgm:prSet>
      <dgm:spPr/>
    </dgm:pt>
    <dgm:pt modelId="{5E5B0212-A867-42BC-9C80-13F6B0A5FD8E}" type="pres">
      <dgm:prSet presAssocID="{DA308B1A-164D-4045-AAD6-B20645CFD8DF}" presName="sibTrans" presStyleCnt="0"/>
      <dgm:spPr/>
    </dgm:pt>
    <dgm:pt modelId="{DAF95A42-8351-46E3-8D74-24EFF7277D84}" type="pres">
      <dgm:prSet presAssocID="{B76547BD-250B-4057-91FD-DCA728D555A9}" presName="node" presStyleLbl="node1" presStyleIdx="4" presStyleCnt="9" custScaleX="58085">
        <dgm:presLayoutVars>
          <dgm:bulletEnabled val="1"/>
        </dgm:presLayoutVars>
      </dgm:prSet>
      <dgm:spPr/>
    </dgm:pt>
    <dgm:pt modelId="{2D44F7C8-B3F4-4B13-A7E7-A6C1329198A3}" type="pres">
      <dgm:prSet presAssocID="{910B615A-58FC-4839-B7D4-C072AF8F02C2}" presName="sibTrans" presStyleCnt="0"/>
      <dgm:spPr/>
    </dgm:pt>
    <dgm:pt modelId="{348211A4-5BD0-429B-B698-CF6497665711}" type="pres">
      <dgm:prSet presAssocID="{80DC31B5-F8B9-459A-9D00-77D22B368855}" presName="node" presStyleLbl="node1" presStyleIdx="5" presStyleCnt="9" custScaleX="58085">
        <dgm:presLayoutVars>
          <dgm:bulletEnabled val="1"/>
        </dgm:presLayoutVars>
      </dgm:prSet>
      <dgm:spPr/>
    </dgm:pt>
    <dgm:pt modelId="{D43D25E6-C905-4AFD-B55F-28DCF2507298}" type="pres">
      <dgm:prSet presAssocID="{92CA19FE-AEDD-41FE-A229-8F6CC6F05830}" presName="sibTrans" presStyleCnt="0"/>
      <dgm:spPr/>
    </dgm:pt>
    <dgm:pt modelId="{B170DF03-ED6B-4260-A7C3-8EAE5BF1AF90}" type="pres">
      <dgm:prSet presAssocID="{1F6A4899-49CF-4F3A-A3BA-7AA2E26471AE}" presName="node" presStyleLbl="node1" presStyleIdx="6" presStyleCnt="9" custScaleX="58085">
        <dgm:presLayoutVars>
          <dgm:bulletEnabled val="1"/>
        </dgm:presLayoutVars>
      </dgm:prSet>
      <dgm:spPr/>
    </dgm:pt>
    <dgm:pt modelId="{1E7A81E9-DDC6-4E5E-BE95-EB88B86C32C0}" type="pres">
      <dgm:prSet presAssocID="{6FA0584D-851A-47A1-A75D-B86A9FF8EF96}" presName="sibTrans" presStyleCnt="0"/>
      <dgm:spPr/>
    </dgm:pt>
    <dgm:pt modelId="{A1D88B21-2E36-4902-A1C3-F36AFCC01252}" type="pres">
      <dgm:prSet presAssocID="{C8A324AD-984A-4ED9-A9AC-25D798516655}" presName="node" presStyleLbl="node1" presStyleIdx="7" presStyleCnt="9" custScaleX="58085">
        <dgm:presLayoutVars>
          <dgm:bulletEnabled val="1"/>
        </dgm:presLayoutVars>
      </dgm:prSet>
      <dgm:spPr/>
    </dgm:pt>
    <dgm:pt modelId="{10082645-B366-4C38-922D-54FDE53AFCBC}" type="pres">
      <dgm:prSet presAssocID="{5A3253EC-BE61-4355-B0E5-AD562862FD9E}" presName="sibTrans" presStyleCnt="0"/>
      <dgm:spPr/>
    </dgm:pt>
    <dgm:pt modelId="{CDFDA729-C635-4680-B3C7-F120FD7B3BE0}" type="pres">
      <dgm:prSet presAssocID="{B87C0A5F-F5F6-4E2E-AD2A-CBED82F523BA}" presName="node" presStyleLbl="node1" presStyleIdx="8" presStyleCnt="9" custScaleX="58085">
        <dgm:presLayoutVars>
          <dgm:bulletEnabled val="1"/>
        </dgm:presLayoutVars>
      </dgm:prSet>
      <dgm:spPr/>
    </dgm:pt>
  </dgm:ptLst>
  <dgm:cxnLst>
    <dgm:cxn modelId="{72EC790E-89CF-4D6D-94C4-CBF9E0576698}" type="presOf" srcId="{B76547BD-250B-4057-91FD-DCA728D555A9}" destId="{DAF95A42-8351-46E3-8D74-24EFF7277D84}" srcOrd="0" destOrd="0" presId="urn:microsoft.com/office/officeart/2005/8/layout/default"/>
    <dgm:cxn modelId="{9CEA4F12-A33F-4E8C-9409-745D69853638}" type="presOf" srcId="{C8A324AD-984A-4ED9-A9AC-25D798516655}" destId="{A1D88B21-2E36-4902-A1C3-F36AFCC01252}" srcOrd="0" destOrd="0" presId="urn:microsoft.com/office/officeart/2005/8/layout/default"/>
    <dgm:cxn modelId="{57A32E16-137D-48FE-A870-82E26C66BD84}" srcId="{6662C0DB-D7A7-4E2B-B3FC-FEDB91815213}" destId="{4251ADFE-0819-46C1-8360-E287D71AE4F1}" srcOrd="2" destOrd="0" parTransId="{CDA563EB-2FE4-4D63-9184-854FE316A9A8}" sibTransId="{585516F0-A304-4C97-90D2-55D81FB68BC7}"/>
    <dgm:cxn modelId="{B766901B-D783-45BA-8B30-091C28F95113}" srcId="{6662C0DB-D7A7-4E2B-B3FC-FEDB91815213}" destId="{C3BDDE40-3F03-4D55-8DB6-B876F5732347}" srcOrd="0" destOrd="0" parTransId="{464A7384-84CD-4693-AC17-7DA08F2DC651}" sibTransId="{6DA7497B-9486-41F1-A9A7-CABA1E8B95B0}"/>
    <dgm:cxn modelId="{FAE24E24-4B7E-4914-8205-3CFB9A89E54D}" type="presOf" srcId="{6662C0DB-D7A7-4E2B-B3FC-FEDB91815213}" destId="{F49C29C1-B13D-4375-A364-3F6A997D4D83}" srcOrd="0" destOrd="0" presId="urn:microsoft.com/office/officeart/2005/8/layout/default"/>
    <dgm:cxn modelId="{6AE17030-B9DB-46BC-AD4C-F61CEBAEDEA2}" srcId="{6662C0DB-D7A7-4E2B-B3FC-FEDB91815213}" destId="{B76547BD-250B-4057-91FD-DCA728D555A9}" srcOrd="4" destOrd="0" parTransId="{222EE6E7-D89E-4758-8CF0-50F42E5BAB6D}" sibTransId="{910B615A-58FC-4839-B7D4-C072AF8F02C2}"/>
    <dgm:cxn modelId="{068F0744-D8BF-4DA2-A3B7-C4C22D7FC48D}" srcId="{6662C0DB-D7A7-4E2B-B3FC-FEDB91815213}" destId="{B87C0A5F-F5F6-4E2E-AD2A-CBED82F523BA}" srcOrd="8" destOrd="0" parTransId="{ADE854A9-C6A3-4F2C-BFEE-F446C41E2C6D}" sibTransId="{C3A75D1B-F6A9-4338-97D8-1E6B07F05903}"/>
    <dgm:cxn modelId="{B4740646-0BCC-4924-8663-854C10648AA1}" srcId="{6662C0DB-D7A7-4E2B-B3FC-FEDB91815213}" destId="{50177364-B1F9-452A-9317-A477F31D3AAA}" srcOrd="1" destOrd="0" parTransId="{10CDCC23-5E85-4493-96EC-D42F76976A34}" sibTransId="{326A5C4E-7A46-4F2B-AED4-8B159C414E5D}"/>
    <dgm:cxn modelId="{D424C247-0A54-4172-B715-9B3C8EB4741B}" srcId="{6662C0DB-D7A7-4E2B-B3FC-FEDB91815213}" destId="{C8A324AD-984A-4ED9-A9AC-25D798516655}" srcOrd="7" destOrd="0" parTransId="{56FBB304-E59B-4DBB-944C-35D9B1D138D2}" sibTransId="{5A3253EC-BE61-4355-B0E5-AD562862FD9E}"/>
    <dgm:cxn modelId="{85996076-FCA3-4909-B5B9-B9EFCD430DB9}" type="presOf" srcId="{4251ADFE-0819-46C1-8360-E287D71AE4F1}" destId="{BCF35FEA-0008-451C-B097-B2926B47966C}" srcOrd="0" destOrd="0" presId="urn:microsoft.com/office/officeart/2005/8/layout/default"/>
    <dgm:cxn modelId="{47034E94-9C89-433E-8374-2DD8AB121E92}" srcId="{6662C0DB-D7A7-4E2B-B3FC-FEDB91815213}" destId="{80DC31B5-F8B9-459A-9D00-77D22B368855}" srcOrd="5" destOrd="0" parTransId="{AEE3CCC1-9D0E-4567-87D7-87297B05D8F9}" sibTransId="{92CA19FE-AEDD-41FE-A229-8F6CC6F05830}"/>
    <dgm:cxn modelId="{FB2C26A1-09E1-4D9B-B01E-9C10143DF73B}" type="presOf" srcId="{C3BDDE40-3F03-4D55-8DB6-B876F5732347}" destId="{3439D8D3-0119-4A14-91A1-DA8E0145D70E}" srcOrd="0" destOrd="0" presId="urn:microsoft.com/office/officeart/2005/8/layout/default"/>
    <dgm:cxn modelId="{B4FED6A6-4706-4B98-974C-EC23E277F6F4}" type="presOf" srcId="{B51A9F18-034E-42C5-9BBB-5521DED74371}" destId="{38EBC804-C5EC-4FAC-9CE1-2FBA144B6A06}" srcOrd="0" destOrd="0" presId="urn:microsoft.com/office/officeart/2005/8/layout/default"/>
    <dgm:cxn modelId="{F25195AE-3341-4425-AD0F-0F1161226E96}" type="presOf" srcId="{1F6A4899-49CF-4F3A-A3BA-7AA2E26471AE}" destId="{B170DF03-ED6B-4260-A7C3-8EAE5BF1AF90}" srcOrd="0" destOrd="0" presId="urn:microsoft.com/office/officeart/2005/8/layout/default"/>
    <dgm:cxn modelId="{A72606BF-C681-433B-9624-DF31CAF00A71}" srcId="{6662C0DB-D7A7-4E2B-B3FC-FEDB91815213}" destId="{1F6A4899-49CF-4F3A-A3BA-7AA2E26471AE}" srcOrd="6" destOrd="0" parTransId="{7D518973-9C5C-4E39-8FA7-9F3ABB12F3A7}" sibTransId="{6FA0584D-851A-47A1-A75D-B86A9FF8EF96}"/>
    <dgm:cxn modelId="{D0B36FC6-117B-426F-BC4A-457FDFFA83C1}" type="presOf" srcId="{50177364-B1F9-452A-9317-A477F31D3AAA}" destId="{B77FA21D-FAD8-4181-8AA1-E7C0F8709AF2}" srcOrd="0" destOrd="0" presId="urn:microsoft.com/office/officeart/2005/8/layout/default"/>
    <dgm:cxn modelId="{785FC0CD-84B3-44DC-9522-0013CFDC36F3}" type="presOf" srcId="{B87C0A5F-F5F6-4E2E-AD2A-CBED82F523BA}" destId="{CDFDA729-C635-4680-B3C7-F120FD7B3BE0}" srcOrd="0" destOrd="0" presId="urn:microsoft.com/office/officeart/2005/8/layout/default"/>
    <dgm:cxn modelId="{FAF3F6DD-BBF4-4A5B-8B18-68A4F5609094}" srcId="{6662C0DB-D7A7-4E2B-B3FC-FEDB91815213}" destId="{B51A9F18-034E-42C5-9BBB-5521DED74371}" srcOrd="3" destOrd="0" parTransId="{38E96975-D2DF-40CE-A63B-5BE3B73EFA67}" sibTransId="{DA308B1A-164D-4045-AAD6-B20645CFD8DF}"/>
    <dgm:cxn modelId="{B9758BF7-4B71-4DC2-95EE-0D8820D7BD66}" type="presOf" srcId="{80DC31B5-F8B9-459A-9D00-77D22B368855}" destId="{348211A4-5BD0-429B-B698-CF6497665711}" srcOrd="0" destOrd="0" presId="urn:microsoft.com/office/officeart/2005/8/layout/default"/>
    <dgm:cxn modelId="{EC6573D9-33A3-4B29-8CBF-480109A0D306}" type="presParOf" srcId="{F49C29C1-B13D-4375-A364-3F6A997D4D83}" destId="{3439D8D3-0119-4A14-91A1-DA8E0145D70E}" srcOrd="0" destOrd="0" presId="urn:microsoft.com/office/officeart/2005/8/layout/default"/>
    <dgm:cxn modelId="{7AE10322-5F07-4CF3-A9DA-02522E52503F}" type="presParOf" srcId="{F49C29C1-B13D-4375-A364-3F6A997D4D83}" destId="{3325A1F6-CC8E-4AAC-B9FC-BE1ED677A524}" srcOrd="1" destOrd="0" presId="urn:microsoft.com/office/officeart/2005/8/layout/default"/>
    <dgm:cxn modelId="{9BD41E00-C631-43CE-984F-CFC6E3D05600}" type="presParOf" srcId="{F49C29C1-B13D-4375-A364-3F6A997D4D83}" destId="{B77FA21D-FAD8-4181-8AA1-E7C0F8709AF2}" srcOrd="2" destOrd="0" presId="urn:microsoft.com/office/officeart/2005/8/layout/default"/>
    <dgm:cxn modelId="{D897DDC1-5477-4E5E-9278-D43C1F8545D3}" type="presParOf" srcId="{F49C29C1-B13D-4375-A364-3F6A997D4D83}" destId="{C4F2F506-442D-48E9-A19F-1CAFA960A9DA}" srcOrd="3" destOrd="0" presId="urn:microsoft.com/office/officeart/2005/8/layout/default"/>
    <dgm:cxn modelId="{63FF705E-C0DD-421B-A6B0-7A6E80AF7938}" type="presParOf" srcId="{F49C29C1-B13D-4375-A364-3F6A997D4D83}" destId="{BCF35FEA-0008-451C-B097-B2926B47966C}" srcOrd="4" destOrd="0" presId="urn:microsoft.com/office/officeart/2005/8/layout/default"/>
    <dgm:cxn modelId="{9D7A800E-5EEA-401B-BF73-8935582373F0}" type="presParOf" srcId="{F49C29C1-B13D-4375-A364-3F6A997D4D83}" destId="{DAB543AF-26BC-43F2-959C-575A1F143B91}" srcOrd="5" destOrd="0" presId="urn:microsoft.com/office/officeart/2005/8/layout/default"/>
    <dgm:cxn modelId="{C19DDEA9-38B3-4BEC-BDE6-CD0AA9F4601E}" type="presParOf" srcId="{F49C29C1-B13D-4375-A364-3F6A997D4D83}" destId="{38EBC804-C5EC-4FAC-9CE1-2FBA144B6A06}" srcOrd="6" destOrd="0" presId="urn:microsoft.com/office/officeart/2005/8/layout/default"/>
    <dgm:cxn modelId="{738998A1-B1CF-420F-8206-A4E737ECEA8C}" type="presParOf" srcId="{F49C29C1-B13D-4375-A364-3F6A997D4D83}" destId="{5E5B0212-A867-42BC-9C80-13F6B0A5FD8E}" srcOrd="7" destOrd="0" presId="urn:microsoft.com/office/officeart/2005/8/layout/default"/>
    <dgm:cxn modelId="{8FBDD10C-6825-453E-8C91-5B1DDBA91B62}" type="presParOf" srcId="{F49C29C1-B13D-4375-A364-3F6A997D4D83}" destId="{DAF95A42-8351-46E3-8D74-24EFF7277D84}" srcOrd="8" destOrd="0" presId="urn:microsoft.com/office/officeart/2005/8/layout/default"/>
    <dgm:cxn modelId="{7126BE82-9626-4EDE-A3F5-6B652B7169A6}" type="presParOf" srcId="{F49C29C1-B13D-4375-A364-3F6A997D4D83}" destId="{2D44F7C8-B3F4-4B13-A7E7-A6C1329198A3}" srcOrd="9" destOrd="0" presId="urn:microsoft.com/office/officeart/2005/8/layout/default"/>
    <dgm:cxn modelId="{F4462070-480B-467F-95E3-72F9F9640AA5}" type="presParOf" srcId="{F49C29C1-B13D-4375-A364-3F6A997D4D83}" destId="{348211A4-5BD0-429B-B698-CF6497665711}" srcOrd="10" destOrd="0" presId="urn:microsoft.com/office/officeart/2005/8/layout/default"/>
    <dgm:cxn modelId="{8DB98EDD-4B41-4CC1-B26F-6CF7880CE21B}" type="presParOf" srcId="{F49C29C1-B13D-4375-A364-3F6A997D4D83}" destId="{D43D25E6-C905-4AFD-B55F-28DCF2507298}" srcOrd="11" destOrd="0" presId="urn:microsoft.com/office/officeart/2005/8/layout/default"/>
    <dgm:cxn modelId="{01544329-D939-4ED9-999B-23B99699327F}" type="presParOf" srcId="{F49C29C1-B13D-4375-A364-3F6A997D4D83}" destId="{B170DF03-ED6B-4260-A7C3-8EAE5BF1AF90}" srcOrd="12" destOrd="0" presId="urn:microsoft.com/office/officeart/2005/8/layout/default"/>
    <dgm:cxn modelId="{4F5C143F-8D42-4356-B9F3-539A21872B89}" type="presParOf" srcId="{F49C29C1-B13D-4375-A364-3F6A997D4D83}" destId="{1E7A81E9-DDC6-4E5E-BE95-EB88B86C32C0}" srcOrd="13" destOrd="0" presId="urn:microsoft.com/office/officeart/2005/8/layout/default"/>
    <dgm:cxn modelId="{1C3A58AF-2CEA-4935-BD09-B83868230B71}" type="presParOf" srcId="{F49C29C1-B13D-4375-A364-3F6A997D4D83}" destId="{A1D88B21-2E36-4902-A1C3-F36AFCC01252}" srcOrd="14" destOrd="0" presId="urn:microsoft.com/office/officeart/2005/8/layout/default"/>
    <dgm:cxn modelId="{FD899891-4F5E-46F4-BAB0-619F9158E2EE}" type="presParOf" srcId="{F49C29C1-B13D-4375-A364-3F6A997D4D83}" destId="{10082645-B366-4C38-922D-54FDE53AFCBC}" srcOrd="15" destOrd="0" presId="urn:microsoft.com/office/officeart/2005/8/layout/default"/>
    <dgm:cxn modelId="{EEF2C8BA-84D6-4DEE-A8D4-CABDD1D09898}" type="presParOf" srcId="{F49C29C1-B13D-4375-A364-3F6A997D4D83}" destId="{CDFDA729-C635-4680-B3C7-F120FD7B3BE0}" srcOrd="1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71475B-DE27-431A-A60F-0651FEC726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86BCD2-B508-42AD-819D-1AFF2901B9DE}">
      <dgm:prSet phldrT="[Text]"/>
      <dgm:spPr>
        <a:solidFill>
          <a:schemeClr val="accent6"/>
        </a:solidFill>
      </dgm:spPr>
      <dgm:t>
        <a:bodyPr/>
        <a:lstStyle/>
        <a:p>
          <a:r>
            <a:rPr lang="en-US" dirty="0"/>
            <a:t> </a:t>
          </a:r>
        </a:p>
      </dgm:t>
    </dgm:pt>
    <dgm:pt modelId="{D79D4E45-B4FD-425C-85CA-44C77A83E1F6}" type="parTrans" cxnId="{B5D13EF9-F968-469A-99BC-058A179B1131}">
      <dgm:prSet/>
      <dgm:spPr/>
      <dgm:t>
        <a:bodyPr/>
        <a:lstStyle/>
        <a:p>
          <a:endParaRPr lang="en-US"/>
        </a:p>
      </dgm:t>
    </dgm:pt>
    <dgm:pt modelId="{8B5170FB-F2C6-4415-91CB-33DD561CB1F5}" type="sibTrans" cxnId="{B5D13EF9-F968-469A-99BC-058A179B1131}">
      <dgm:prSet/>
      <dgm:spPr/>
      <dgm:t>
        <a:bodyPr/>
        <a:lstStyle/>
        <a:p>
          <a:endParaRPr lang="en-US"/>
        </a:p>
      </dgm:t>
    </dgm:pt>
    <dgm:pt modelId="{64DEEE3F-210F-421A-940D-B217B258A199}">
      <dgm:prSet phldrT="[Text]"/>
      <dgm:spPr>
        <a:solidFill>
          <a:schemeClr val="accent4"/>
        </a:solidFill>
      </dgm:spPr>
      <dgm:t>
        <a:bodyPr/>
        <a:lstStyle/>
        <a:p>
          <a:r>
            <a:rPr lang="en-US" dirty="0"/>
            <a:t> </a:t>
          </a:r>
        </a:p>
      </dgm:t>
    </dgm:pt>
    <dgm:pt modelId="{DDDDD2C7-C98C-4300-B495-6E5C9FD0EC8D}" type="parTrans" cxnId="{B3BE88C5-7A99-4BC9-BAD8-9CCD1F8DA903}">
      <dgm:prSet/>
      <dgm:spPr/>
      <dgm:t>
        <a:bodyPr/>
        <a:lstStyle/>
        <a:p>
          <a:endParaRPr lang="en-US"/>
        </a:p>
      </dgm:t>
    </dgm:pt>
    <dgm:pt modelId="{818C13C6-9ED0-4D7B-99ED-B15945558034}" type="sibTrans" cxnId="{B3BE88C5-7A99-4BC9-BAD8-9CCD1F8DA903}">
      <dgm:prSet/>
      <dgm:spPr/>
      <dgm:t>
        <a:bodyPr/>
        <a:lstStyle/>
        <a:p>
          <a:endParaRPr lang="en-US"/>
        </a:p>
      </dgm:t>
    </dgm:pt>
    <dgm:pt modelId="{209F34BB-5785-4F0F-9BC5-6FA368090C57}">
      <dgm:prSet phldrT="[Text]"/>
      <dgm:spPr>
        <a:solidFill>
          <a:schemeClr val="accent2"/>
        </a:solidFill>
      </dgm:spPr>
      <dgm:t>
        <a:bodyPr/>
        <a:lstStyle/>
        <a:p>
          <a:r>
            <a:rPr lang="en-US" dirty="0"/>
            <a:t> </a:t>
          </a:r>
        </a:p>
      </dgm:t>
    </dgm:pt>
    <dgm:pt modelId="{A6606537-8C86-4925-B57A-B8A40307662A}" type="parTrans" cxnId="{0B764C46-1B89-49CA-94BF-53049F53CA88}">
      <dgm:prSet/>
      <dgm:spPr/>
      <dgm:t>
        <a:bodyPr/>
        <a:lstStyle/>
        <a:p>
          <a:endParaRPr lang="en-US"/>
        </a:p>
      </dgm:t>
    </dgm:pt>
    <dgm:pt modelId="{7F4FC422-883A-44F4-A70C-2F36D651DB0F}" type="sibTrans" cxnId="{0B764C46-1B89-49CA-94BF-53049F53CA88}">
      <dgm:prSet/>
      <dgm:spPr/>
      <dgm:t>
        <a:bodyPr/>
        <a:lstStyle/>
        <a:p>
          <a:endParaRPr lang="en-US"/>
        </a:p>
      </dgm:t>
    </dgm:pt>
    <dgm:pt modelId="{146662B7-EE46-4FBB-ACB0-9161DCF8CA63}" type="pres">
      <dgm:prSet presAssocID="{6671475B-DE27-431A-A60F-0651FEC726C6}" presName="diagram" presStyleCnt="0">
        <dgm:presLayoutVars>
          <dgm:dir/>
          <dgm:resizeHandles val="exact"/>
        </dgm:presLayoutVars>
      </dgm:prSet>
      <dgm:spPr/>
    </dgm:pt>
    <dgm:pt modelId="{2F1AD23C-E588-49C3-AFDA-2D971F8B313A}" type="pres">
      <dgm:prSet presAssocID="{7C86BCD2-B508-42AD-819D-1AFF2901B9DE}" presName="node" presStyleLbl="node1" presStyleIdx="0" presStyleCnt="3" custScaleX="59249">
        <dgm:presLayoutVars>
          <dgm:bulletEnabled val="1"/>
        </dgm:presLayoutVars>
      </dgm:prSet>
      <dgm:spPr/>
    </dgm:pt>
    <dgm:pt modelId="{525D5811-2379-4A5F-9F6E-CAFB30A3C69C}" type="pres">
      <dgm:prSet presAssocID="{8B5170FB-F2C6-4415-91CB-33DD561CB1F5}" presName="sibTrans" presStyleCnt="0"/>
      <dgm:spPr/>
    </dgm:pt>
    <dgm:pt modelId="{495E8454-0D2C-4716-88D0-FC2DE8AFDC1B}" type="pres">
      <dgm:prSet presAssocID="{64DEEE3F-210F-421A-940D-B217B258A199}" presName="node" presStyleLbl="node1" presStyleIdx="1" presStyleCnt="3" custScaleX="59249">
        <dgm:presLayoutVars>
          <dgm:bulletEnabled val="1"/>
        </dgm:presLayoutVars>
      </dgm:prSet>
      <dgm:spPr/>
    </dgm:pt>
    <dgm:pt modelId="{C79DD556-E52A-4FB1-A4B3-EFBF77AB1FB0}" type="pres">
      <dgm:prSet presAssocID="{818C13C6-9ED0-4D7B-99ED-B15945558034}" presName="sibTrans" presStyleCnt="0"/>
      <dgm:spPr/>
    </dgm:pt>
    <dgm:pt modelId="{C77DEA7E-1A0E-4436-B840-7CC5C61B4CE7}" type="pres">
      <dgm:prSet presAssocID="{209F34BB-5785-4F0F-9BC5-6FA368090C57}" presName="node" presStyleLbl="node1" presStyleIdx="2" presStyleCnt="3" custScaleX="59249">
        <dgm:presLayoutVars>
          <dgm:bulletEnabled val="1"/>
        </dgm:presLayoutVars>
      </dgm:prSet>
      <dgm:spPr/>
    </dgm:pt>
  </dgm:ptLst>
  <dgm:cxnLst>
    <dgm:cxn modelId="{87161831-0642-40DF-B41E-855F2570F3B1}" type="presOf" srcId="{209F34BB-5785-4F0F-9BC5-6FA368090C57}" destId="{C77DEA7E-1A0E-4436-B840-7CC5C61B4CE7}" srcOrd="0" destOrd="0" presId="urn:microsoft.com/office/officeart/2005/8/layout/default"/>
    <dgm:cxn modelId="{0B764C46-1B89-49CA-94BF-53049F53CA88}" srcId="{6671475B-DE27-431A-A60F-0651FEC726C6}" destId="{209F34BB-5785-4F0F-9BC5-6FA368090C57}" srcOrd="2" destOrd="0" parTransId="{A6606537-8C86-4925-B57A-B8A40307662A}" sibTransId="{7F4FC422-883A-44F4-A70C-2F36D651DB0F}"/>
    <dgm:cxn modelId="{3EAF6F93-D265-4A01-A64A-F4749B315E29}" type="presOf" srcId="{7C86BCD2-B508-42AD-819D-1AFF2901B9DE}" destId="{2F1AD23C-E588-49C3-AFDA-2D971F8B313A}" srcOrd="0" destOrd="0" presId="urn:microsoft.com/office/officeart/2005/8/layout/default"/>
    <dgm:cxn modelId="{251D91AE-CF6A-4570-860A-B9FE0836E9ED}" type="presOf" srcId="{6671475B-DE27-431A-A60F-0651FEC726C6}" destId="{146662B7-EE46-4FBB-ACB0-9161DCF8CA63}" srcOrd="0" destOrd="0" presId="urn:microsoft.com/office/officeart/2005/8/layout/default"/>
    <dgm:cxn modelId="{B3BE88C5-7A99-4BC9-BAD8-9CCD1F8DA903}" srcId="{6671475B-DE27-431A-A60F-0651FEC726C6}" destId="{64DEEE3F-210F-421A-940D-B217B258A199}" srcOrd="1" destOrd="0" parTransId="{DDDDD2C7-C98C-4300-B495-6E5C9FD0EC8D}" sibTransId="{818C13C6-9ED0-4D7B-99ED-B15945558034}"/>
    <dgm:cxn modelId="{C58E1CF4-EC22-4DE3-9C50-A6C952BB874E}" type="presOf" srcId="{64DEEE3F-210F-421A-940D-B217B258A199}" destId="{495E8454-0D2C-4716-88D0-FC2DE8AFDC1B}" srcOrd="0" destOrd="0" presId="urn:microsoft.com/office/officeart/2005/8/layout/default"/>
    <dgm:cxn modelId="{B5D13EF9-F968-469A-99BC-058A179B1131}" srcId="{6671475B-DE27-431A-A60F-0651FEC726C6}" destId="{7C86BCD2-B508-42AD-819D-1AFF2901B9DE}" srcOrd="0" destOrd="0" parTransId="{D79D4E45-B4FD-425C-85CA-44C77A83E1F6}" sibTransId="{8B5170FB-F2C6-4415-91CB-33DD561CB1F5}"/>
    <dgm:cxn modelId="{D90090EA-F74B-4F9A-9C4B-567A084B9000}" type="presParOf" srcId="{146662B7-EE46-4FBB-ACB0-9161DCF8CA63}" destId="{2F1AD23C-E588-49C3-AFDA-2D971F8B313A}" srcOrd="0" destOrd="0" presId="urn:microsoft.com/office/officeart/2005/8/layout/default"/>
    <dgm:cxn modelId="{E351DD54-1EE8-443E-9E84-80139A7CB728}" type="presParOf" srcId="{146662B7-EE46-4FBB-ACB0-9161DCF8CA63}" destId="{525D5811-2379-4A5F-9F6E-CAFB30A3C69C}" srcOrd="1" destOrd="0" presId="urn:microsoft.com/office/officeart/2005/8/layout/default"/>
    <dgm:cxn modelId="{9230475A-D3A6-4C0B-A381-A8D6F4505517}" type="presParOf" srcId="{146662B7-EE46-4FBB-ACB0-9161DCF8CA63}" destId="{495E8454-0D2C-4716-88D0-FC2DE8AFDC1B}" srcOrd="2" destOrd="0" presId="urn:microsoft.com/office/officeart/2005/8/layout/default"/>
    <dgm:cxn modelId="{4DB9897F-2C9A-4363-83AC-E6E230943FAC}" type="presParOf" srcId="{146662B7-EE46-4FBB-ACB0-9161DCF8CA63}" destId="{C79DD556-E52A-4FB1-A4B3-EFBF77AB1FB0}" srcOrd="3" destOrd="0" presId="urn:microsoft.com/office/officeart/2005/8/layout/default"/>
    <dgm:cxn modelId="{2FE95F31-15BB-4BE5-A674-F1E8F8406268}" type="presParOf" srcId="{146662B7-EE46-4FBB-ACB0-9161DCF8CA63}" destId="{C77DEA7E-1A0E-4436-B840-7CC5C61B4CE7}" srcOrd="4"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7A4FBE-D5EF-4363-96EC-D7BB8D499C41}" type="doc">
      <dgm:prSet loTypeId="urn:microsoft.com/office/officeart/2005/8/layout/process1" loCatId="process" qsTypeId="urn:microsoft.com/office/officeart/2005/8/quickstyle/simple1" qsCatId="simple" csTypeId="urn:microsoft.com/office/officeart/2005/8/colors/accent1_2" csCatId="accent1" phldr="1"/>
      <dgm:spPr/>
    </dgm:pt>
    <dgm:pt modelId="{1D1634B2-EEA7-46C3-8B73-6DC8796F5009}">
      <dgm:prSet phldrT="[Text]"/>
      <dgm:spPr/>
      <dgm:t>
        <a:bodyPr/>
        <a:lstStyle/>
        <a:p>
          <a:r>
            <a:rPr lang="en-US" dirty="0"/>
            <a:t> </a:t>
          </a:r>
        </a:p>
      </dgm:t>
    </dgm:pt>
    <dgm:pt modelId="{E8772045-2184-4CED-AC43-98ACF6B7C317}" type="parTrans" cxnId="{D92CD0AD-3A00-479F-867B-770341C33719}">
      <dgm:prSet/>
      <dgm:spPr/>
      <dgm:t>
        <a:bodyPr/>
        <a:lstStyle/>
        <a:p>
          <a:endParaRPr lang="en-US"/>
        </a:p>
      </dgm:t>
    </dgm:pt>
    <dgm:pt modelId="{0E6D1DDC-0488-400D-B021-62403419EEEE}" type="sibTrans" cxnId="{D92CD0AD-3A00-479F-867B-770341C33719}">
      <dgm:prSet/>
      <dgm:spPr/>
      <dgm:t>
        <a:bodyPr/>
        <a:lstStyle/>
        <a:p>
          <a:endParaRPr lang="en-US"/>
        </a:p>
      </dgm:t>
    </dgm:pt>
    <dgm:pt modelId="{5AE9C646-9CC4-4988-A4EC-502B065EF905}">
      <dgm:prSet phldrT="[Text]"/>
      <dgm:spPr>
        <a:solidFill>
          <a:schemeClr val="accent3"/>
        </a:solidFill>
      </dgm:spPr>
      <dgm:t>
        <a:bodyPr/>
        <a:lstStyle/>
        <a:p>
          <a:r>
            <a:rPr lang="en-US" dirty="0"/>
            <a:t> </a:t>
          </a:r>
        </a:p>
      </dgm:t>
    </dgm:pt>
    <dgm:pt modelId="{4AF92D1C-E84E-4424-B6BA-9D8106194939}" type="parTrans" cxnId="{A6B95D65-EFFB-403B-969B-794769E1E36E}">
      <dgm:prSet/>
      <dgm:spPr/>
      <dgm:t>
        <a:bodyPr/>
        <a:lstStyle/>
        <a:p>
          <a:endParaRPr lang="en-US"/>
        </a:p>
      </dgm:t>
    </dgm:pt>
    <dgm:pt modelId="{7F9B622D-243D-4CBD-81F2-2380A16E2FA7}" type="sibTrans" cxnId="{A6B95D65-EFFB-403B-969B-794769E1E36E}">
      <dgm:prSet/>
      <dgm:spPr/>
      <dgm:t>
        <a:bodyPr/>
        <a:lstStyle/>
        <a:p>
          <a:endParaRPr lang="en-US"/>
        </a:p>
      </dgm:t>
    </dgm:pt>
    <dgm:pt modelId="{2A34BBDD-CAA5-4A15-AC59-1D30604419B8}" type="pres">
      <dgm:prSet presAssocID="{7B7A4FBE-D5EF-4363-96EC-D7BB8D499C41}" presName="Name0" presStyleCnt="0">
        <dgm:presLayoutVars>
          <dgm:dir/>
          <dgm:resizeHandles val="exact"/>
        </dgm:presLayoutVars>
      </dgm:prSet>
      <dgm:spPr/>
    </dgm:pt>
    <dgm:pt modelId="{8D9E4B24-972B-4527-9FAE-6FECC28EFD28}" type="pres">
      <dgm:prSet presAssocID="{1D1634B2-EEA7-46C3-8B73-6DC8796F5009}" presName="node" presStyleLbl="node1" presStyleIdx="0" presStyleCnt="2" custScaleX="30237" custScaleY="46701">
        <dgm:presLayoutVars>
          <dgm:bulletEnabled val="1"/>
        </dgm:presLayoutVars>
      </dgm:prSet>
      <dgm:spPr>
        <a:prstGeom prst="ellipse">
          <a:avLst/>
        </a:prstGeom>
      </dgm:spPr>
    </dgm:pt>
    <dgm:pt modelId="{135C0239-120F-4996-86A5-112E3932C114}" type="pres">
      <dgm:prSet presAssocID="{0E6D1DDC-0488-400D-B021-62403419EEEE}" presName="sibTrans" presStyleLbl="sibTrans2D1" presStyleIdx="0" presStyleCnt="1" custScaleX="121702" custScaleY="53428"/>
      <dgm:spPr/>
    </dgm:pt>
    <dgm:pt modelId="{194F433E-A412-400C-8D4A-79FE78613146}" type="pres">
      <dgm:prSet presAssocID="{0E6D1DDC-0488-400D-B021-62403419EEEE}" presName="connectorText" presStyleLbl="sibTrans2D1" presStyleIdx="0" presStyleCnt="1"/>
      <dgm:spPr/>
    </dgm:pt>
    <dgm:pt modelId="{E6B65EB5-AB20-4D3C-8CCB-C2CA72D5529C}" type="pres">
      <dgm:prSet presAssocID="{5AE9C646-9CC4-4988-A4EC-502B065EF905}" presName="node" presStyleLbl="node1" presStyleIdx="1" presStyleCnt="2" custScaleX="30237" custScaleY="46701">
        <dgm:presLayoutVars>
          <dgm:bulletEnabled val="1"/>
        </dgm:presLayoutVars>
      </dgm:prSet>
      <dgm:spPr>
        <a:prstGeom prst="ellipse">
          <a:avLst/>
        </a:prstGeom>
      </dgm:spPr>
    </dgm:pt>
  </dgm:ptLst>
  <dgm:cxnLst>
    <dgm:cxn modelId="{A6B95D65-EFFB-403B-969B-794769E1E36E}" srcId="{7B7A4FBE-D5EF-4363-96EC-D7BB8D499C41}" destId="{5AE9C646-9CC4-4988-A4EC-502B065EF905}" srcOrd="1" destOrd="0" parTransId="{4AF92D1C-E84E-4424-B6BA-9D8106194939}" sibTransId="{7F9B622D-243D-4CBD-81F2-2380A16E2FA7}"/>
    <dgm:cxn modelId="{E2B1BA78-B674-4864-9CC9-7DD148D7728D}" type="presOf" srcId="{0E6D1DDC-0488-400D-B021-62403419EEEE}" destId="{194F433E-A412-400C-8D4A-79FE78613146}" srcOrd="1" destOrd="0" presId="urn:microsoft.com/office/officeart/2005/8/layout/process1"/>
    <dgm:cxn modelId="{70BA0A79-0497-4CDF-AC7B-04CD42D978F5}" type="presOf" srcId="{0E6D1DDC-0488-400D-B021-62403419EEEE}" destId="{135C0239-120F-4996-86A5-112E3932C114}" srcOrd="0" destOrd="0" presId="urn:microsoft.com/office/officeart/2005/8/layout/process1"/>
    <dgm:cxn modelId="{D263DEA9-896F-467B-8720-886AD9BED9FB}" type="presOf" srcId="{1D1634B2-EEA7-46C3-8B73-6DC8796F5009}" destId="{8D9E4B24-972B-4527-9FAE-6FECC28EFD28}" srcOrd="0" destOrd="0" presId="urn:microsoft.com/office/officeart/2005/8/layout/process1"/>
    <dgm:cxn modelId="{D92CD0AD-3A00-479F-867B-770341C33719}" srcId="{7B7A4FBE-D5EF-4363-96EC-D7BB8D499C41}" destId="{1D1634B2-EEA7-46C3-8B73-6DC8796F5009}" srcOrd="0" destOrd="0" parTransId="{E8772045-2184-4CED-AC43-98ACF6B7C317}" sibTransId="{0E6D1DDC-0488-400D-B021-62403419EEEE}"/>
    <dgm:cxn modelId="{9BBC9EBA-B5B8-43B9-9535-CCAEDEDCB840}" type="presOf" srcId="{5AE9C646-9CC4-4988-A4EC-502B065EF905}" destId="{E6B65EB5-AB20-4D3C-8CCB-C2CA72D5529C}" srcOrd="0" destOrd="0" presId="urn:microsoft.com/office/officeart/2005/8/layout/process1"/>
    <dgm:cxn modelId="{53796EE2-D719-40E5-913C-EFDFC7BF2DC4}" type="presOf" srcId="{7B7A4FBE-D5EF-4363-96EC-D7BB8D499C41}" destId="{2A34BBDD-CAA5-4A15-AC59-1D30604419B8}" srcOrd="0" destOrd="0" presId="urn:microsoft.com/office/officeart/2005/8/layout/process1"/>
    <dgm:cxn modelId="{70DF70E0-89A9-4C59-8B66-2D4898D0513B}" type="presParOf" srcId="{2A34BBDD-CAA5-4A15-AC59-1D30604419B8}" destId="{8D9E4B24-972B-4527-9FAE-6FECC28EFD28}" srcOrd="0" destOrd="0" presId="urn:microsoft.com/office/officeart/2005/8/layout/process1"/>
    <dgm:cxn modelId="{3DECE22A-727A-4FFD-B020-A4EB53F47F20}" type="presParOf" srcId="{2A34BBDD-CAA5-4A15-AC59-1D30604419B8}" destId="{135C0239-120F-4996-86A5-112E3932C114}" srcOrd="1" destOrd="0" presId="urn:microsoft.com/office/officeart/2005/8/layout/process1"/>
    <dgm:cxn modelId="{E6EEA535-878B-456D-8A29-46CAC7CA31E8}" type="presParOf" srcId="{135C0239-120F-4996-86A5-112E3932C114}" destId="{194F433E-A412-400C-8D4A-79FE78613146}" srcOrd="0" destOrd="0" presId="urn:microsoft.com/office/officeart/2005/8/layout/process1"/>
    <dgm:cxn modelId="{B4EBF7FB-7604-4F5E-8EC6-8B0558B35676}" type="presParOf" srcId="{2A34BBDD-CAA5-4A15-AC59-1D30604419B8}" destId="{E6B65EB5-AB20-4D3C-8CCB-C2CA72D5529C}"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7A4FBE-D5EF-4363-96EC-D7BB8D499C41}" type="doc">
      <dgm:prSet loTypeId="urn:microsoft.com/office/officeart/2005/8/layout/process1" loCatId="process" qsTypeId="urn:microsoft.com/office/officeart/2005/8/quickstyle/simple1" qsCatId="simple" csTypeId="urn:microsoft.com/office/officeart/2005/8/colors/accent1_2" csCatId="accent1" phldr="1"/>
      <dgm:spPr/>
    </dgm:pt>
    <dgm:pt modelId="{1D1634B2-EEA7-46C3-8B73-6DC8796F5009}">
      <dgm:prSet phldrT="[Text]"/>
      <dgm:spPr>
        <a:solidFill>
          <a:schemeClr val="accent2"/>
        </a:solidFill>
      </dgm:spPr>
      <dgm:t>
        <a:bodyPr/>
        <a:lstStyle/>
        <a:p>
          <a:r>
            <a:rPr lang="en-US" dirty="0"/>
            <a:t> </a:t>
          </a:r>
        </a:p>
      </dgm:t>
    </dgm:pt>
    <dgm:pt modelId="{E8772045-2184-4CED-AC43-98ACF6B7C317}" type="parTrans" cxnId="{D92CD0AD-3A00-479F-867B-770341C33719}">
      <dgm:prSet/>
      <dgm:spPr/>
      <dgm:t>
        <a:bodyPr/>
        <a:lstStyle/>
        <a:p>
          <a:endParaRPr lang="en-US"/>
        </a:p>
      </dgm:t>
    </dgm:pt>
    <dgm:pt modelId="{0E6D1DDC-0488-400D-B021-62403419EEEE}" type="sibTrans" cxnId="{D92CD0AD-3A00-479F-867B-770341C33719}">
      <dgm:prSet/>
      <dgm:spPr/>
      <dgm:t>
        <a:bodyPr/>
        <a:lstStyle/>
        <a:p>
          <a:endParaRPr lang="en-US"/>
        </a:p>
      </dgm:t>
    </dgm:pt>
    <dgm:pt modelId="{5AE9C646-9CC4-4988-A4EC-502B065EF905}">
      <dgm:prSet phldrT="[Text]"/>
      <dgm:spPr>
        <a:solidFill>
          <a:schemeClr val="accent1"/>
        </a:solidFill>
      </dgm:spPr>
      <dgm:t>
        <a:bodyPr/>
        <a:lstStyle/>
        <a:p>
          <a:r>
            <a:rPr lang="en-US" dirty="0"/>
            <a:t> </a:t>
          </a:r>
        </a:p>
      </dgm:t>
    </dgm:pt>
    <dgm:pt modelId="{4AF92D1C-E84E-4424-B6BA-9D8106194939}" type="parTrans" cxnId="{A6B95D65-EFFB-403B-969B-794769E1E36E}">
      <dgm:prSet/>
      <dgm:spPr/>
      <dgm:t>
        <a:bodyPr/>
        <a:lstStyle/>
        <a:p>
          <a:endParaRPr lang="en-US"/>
        </a:p>
      </dgm:t>
    </dgm:pt>
    <dgm:pt modelId="{7F9B622D-243D-4CBD-81F2-2380A16E2FA7}" type="sibTrans" cxnId="{A6B95D65-EFFB-403B-969B-794769E1E36E}">
      <dgm:prSet/>
      <dgm:spPr/>
      <dgm:t>
        <a:bodyPr/>
        <a:lstStyle/>
        <a:p>
          <a:endParaRPr lang="en-US"/>
        </a:p>
      </dgm:t>
    </dgm:pt>
    <dgm:pt modelId="{2A34BBDD-CAA5-4A15-AC59-1D30604419B8}" type="pres">
      <dgm:prSet presAssocID="{7B7A4FBE-D5EF-4363-96EC-D7BB8D499C41}" presName="Name0" presStyleCnt="0">
        <dgm:presLayoutVars>
          <dgm:dir/>
          <dgm:resizeHandles val="exact"/>
        </dgm:presLayoutVars>
      </dgm:prSet>
      <dgm:spPr/>
    </dgm:pt>
    <dgm:pt modelId="{8D9E4B24-972B-4527-9FAE-6FECC28EFD28}" type="pres">
      <dgm:prSet presAssocID="{1D1634B2-EEA7-46C3-8B73-6DC8796F5009}" presName="node" presStyleLbl="node1" presStyleIdx="0" presStyleCnt="2" custScaleX="30237" custScaleY="46701">
        <dgm:presLayoutVars>
          <dgm:bulletEnabled val="1"/>
        </dgm:presLayoutVars>
      </dgm:prSet>
      <dgm:spPr>
        <a:prstGeom prst="ellipse">
          <a:avLst/>
        </a:prstGeom>
      </dgm:spPr>
    </dgm:pt>
    <dgm:pt modelId="{135C0239-120F-4996-86A5-112E3932C114}" type="pres">
      <dgm:prSet presAssocID="{0E6D1DDC-0488-400D-B021-62403419EEEE}" presName="sibTrans" presStyleLbl="sibTrans2D1" presStyleIdx="0" presStyleCnt="1" custScaleX="121702" custScaleY="53428"/>
      <dgm:spPr/>
    </dgm:pt>
    <dgm:pt modelId="{194F433E-A412-400C-8D4A-79FE78613146}" type="pres">
      <dgm:prSet presAssocID="{0E6D1DDC-0488-400D-B021-62403419EEEE}" presName="connectorText" presStyleLbl="sibTrans2D1" presStyleIdx="0" presStyleCnt="1"/>
      <dgm:spPr/>
    </dgm:pt>
    <dgm:pt modelId="{E6B65EB5-AB20-4D3C-8CCB-C2CA72D5529C}" type="pres">
      <dgm:prSet presAssocID="{5AE9C646-9CC4-4988-A4EC-502B065EF905}" presName="node" presStyleLbl="node1" presStyleIdx="1" presStyleCnt="2" custScaleX="30237" custScaleY="46701">
        <dgm:presLayoutVars>
          <dgm:bulletEnabled val="1"/>
        </dgm:presLayoutVars>
      </dgm:prSet>
      <dgm:spPr>
        <a:prstGeom prst="ellipse">
          <a:avLst/>
        </a:prstGeom>
      </dgm:spPr>
    </dgm:pt>
  </dgm:ptLst>
  <dgm:cxnLst>
    <dgm:cxn modelId="{A6B95D65-EFFB-403B-969B-794769E1E36E}" srcId="{7B7A4FBE-D5EF-4363-96EC-D7BB8D499C41}" destId="{5AE9C646-9CC4-4988-A4EC-502B065EF905}" srcOrd="1" destOrd="0" parTransId="{4AF92D1C-E84E-4424-B6BA-9D8106194939}" sibTransId="{7F9B622D-243D-4CBD-81F2-2380A16E2FA7}"/>
    <dgm:cxn modelId="{E2B1BA78-B674-4864-9CC9-7DD148D7728D}" type="presOf" srcId="{0E6D1DDC-0488-400D-B021-62403419EEEE}" destId="{194F433E-A412-400C-8D4A-79FE78613146}" srcOrd="1" destOrd="0" presId="urn:microsoft.com/office/officeart/2005/8/layout/process1"/>
    <dgm:cxn modelId="{70BA0A79-0497-4CDF-AC7B-04CD42D978F5}" type="presOf" srcId="{0E6D1DDC-0488-400D-B021-62403419EEEE}" destId="{135C0239-120F-4996-86A5-112E3932C114}" srcOrd="0" destOrd="0" presId="urn:microsoft.com/office/officeart/2005/8/layout/process1"/>
    <dgm:cxn modelId="{D263DEA9-896F-467B-8720-886AD9BED9FB}" type="presOf" srcId="{1D1634B2-EEA7-46C3-8B73-6DC8796F5009}" destId="{8D9E4B24-972B-4527-9FAE-6FECC28EFD28}" srcOrd="0" destOrd="0" presId="urn:microsoft.com/office/officeart/2005/8/layout/process1"/>
    <dgm:cxn modelId="{D92CD0AD-3A00-479F-867B-770341C33719}" srcId="{7B7A4FBE-D5EF-4363-96EC-D7BB8D499C41}" destId="{1D1634B2-EEA7-46C3-8B73-6DC8796F5009}" srcOrd="0" destOrd="0" parTransId="{E8772045-2184-4CED-AC43-98ACF6B7C317}" sibTransId="{0E6D1DDC-0488-400D-B021-62403419EEEE}"/>
    <dgm:cxn modelId="{9BBC9EBA-B5B8-43B9-9535-CCAEDEDCB840}" type="presOf" srcId="{5AE9C646-9CC4-4988-A4EC-502B065EF905}" destId="{E6B65EB5-AB20-4D3C-8CCB-C2CA72D5529C}" srcOrd="0" destOrd="0" presId="urn:microsoft.com/office/officeart/2005/8/layout/process1"/>
    <dgm:cxn modelId="{53796EE2-D719-40E5-913C-EFDFC7BF2DC4}" type="presOf" srcId="{7B7A4FBE-D5EF-4363-96EC-D7BB8D499C41}" destId="{2A34BBDD-CAA5-4A15-AC59-1D30604419B8}" srcOrd="0" destOrd="0" presId="urn:microsoft.com/office/officeart/2005/8/layout/process1"/>
    <dgm:cxn modelId="{70DF70E0-89A9-4C59-8B66-2D4898D0513B}" type="presParOf" srcId="{2A34BBDD-CAA5-4A15-AC59-1D30604419B8}" destId="{8D9E4B24-972B-4527-9FAE-6FECC28EFD28}" srcOrd="0" destOrd="0" presId="urn:microsoft.com/office/officeart/2005/8/layout/process1"/>
    <dgm:cxn modelId="{3DECE22A-727A-4FFD-B020-A4EB53F47F20}" type="presParOf" srcId="{2A34BBDD-CAA5-4A15-AC59-1D30604419B8}" destId="{135C0239-120F-4996-86A5-112E3932C114}" srcOrd="1" destOrd="0" presId="urn:microsoft.com/office/officeart/2005/8/layout/process1"/>
    <dgm:cxn modelId="{E6EEA535-878B-456D-8A29-46CAC7CA31E8}" type="presParOf" srcId="{135C0239-120F-4996-86A5-112E3932C114}" destId="{194F433E-A412-400C-8D4A-79FE78613146}" srcOrd="0" destOrd="0" presId="urn:microsoft.com/office/officeart/2005/8/layout/process1"/>
    <dgm:cxn modelId="{B4EBF7FB-7604-4F5E-8EC6-8B0558B35676}" type="presParOf" srcId="{2A34BBDD-CAA5-4A15-AC59-1D30604419B8}" destId="{E6B65EB5-AB20-4D3C-8CCB-C2CA72D5529C}" srcOrd="2" destOrd="0" presId="urn:microsoft.com/office/officeart/2005/8/layout/process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82164-3229-41D6-BFD6-A61084F53166}">
      <dsp:nvSpPr>
        <dsp:cNvPr id="0" name=""/>
        <dsp:cNvSpPr/>
      </dsp:nvSpPr>
      <dsp:spPr>
        <a:xfrm>
          <a:off x="2946" y="126999"/>
          <a:ext cx="1174195" cy="1085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9F8AA0-FFFF-4DE3-BA38-9CD7CA431B2A}">
      <dsp:nvSpPr>
        <dsp:cNvPr id="0" name=""/>
        <dsp:cNvSpPr/>
      </dsp:nvSpPr>
      <dsp:spPr>
        <a:xfrm>
          <a:off x="2946" y="1345600"/>
          <a:ext cx="3354845" cy="4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baseline="0" dirty="0"/>
            <a:t>Optimization</a:t>
          </a:r>
          <a:endParaRPr lang="en-US" sz="3200" kern="1200" dirty="0"/>
        </a:p>
      </dsp:txBody>
      <dsp:txXfrm>
        <a:off x="2946" y="1345600"/>
        <a:ext cx="3354845" cy="465121"/>
      </dsp:txXfrm>
    </dsp:sp>
    <dsp:sp modelId="{85944E9F-D31E-412E-A9B8-A780A9A5BCD1}">
      <dsp:nvSpPr>
        <dsp:cNvPr id="0" name=""/>
        <dsp:cNvSpPr/>
      </dsp:nvSpPr>
      <dsp:spPr>
        <a:xfrm>
          <a:off x="2946" y="1872730"/>
          <a:ext cx="3354845" cy="135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t>Compute</a:t>
          </a:r>
        </a:p>
        <a:p>
          <a:pPr marL="171450" lvl="1" indent="-171450" algn="l" defTabSz="711200">
            <a:lnSpc>
              <a:spcPct val="90000"/>
            </a:lnSpc>
            <a:spcBef>
              <a:spcPct val="0"/>
            </a:spcBef>
            <a:spcAft>
              <a:spcPct val="15000"/>
            </a:spcAft>
            <a:buChar char="•"/>
          </a:pPr>
          <a:r>
            <a:rPr lang="en-US" sz="1600" kern="1200" dirty="0"/>
            <a:t>Speed</a:t>
          </a:r>
        </a:p>
        <a:p>
          <a:pPr marL="171450" lvl="1" indent="-171450" algn="l" defTabSz="711200">
            <a:lnSpc>
              <a:spcPct val="90000"/>
            </a:lnSpc>
            <a:spcBef>
              <a:spcPct val="0"/>
            </a:spcBef>
            <a:spcAft>
              <a:spcPct val="15000"/>
            </a:spcAft>
            <a:buChar char="•"/>
          </a:pPr>
          <a:r>
            <a:rPr lang="en-US" sz="1600" kern="1200" dirty="0"/>
            <a:t>Energy</a:t>
          </a:r>
        </a:p>
        <a:p>
          <a:pPr marL="0" lvl="0" indent="0" algn="l" defTabSz="800100">
            <a:lnSpc>
              <a:spcPct val="100000"/>
            </a:lnSpc>
            <a:spcBef>
              <a:spcPct val="0"/>
            </a:spcBef>
            <a:spcAft>
              <a:spcPct val="35000"/>
            </a:spcAft>
            <a:buNone/>
          </a:pPr>
          <a:r>
            <a:rPr lang="en-US" sz="1800" kern="1200" dirty="0"/>
            <a:t>Space</a:t>
          </a:r>
        </a:p>
        <a:p>
          <a:pPr marL="171450" lvl="1" indent="-171450" algn="l" defTabSz="711200">
            <a:lnSpc>
              <a:spcPct val="90000"/>
            </a:lnSpc>
            <a:spcBef>
              <a:spcPct val="0"/>
            </a:spcBef>
            <a:spcAft>
              <a:spcPct val="15000"/>
            </a:spcAft>
            <a:buChar char="•"/>
          </a:pPr>
          <a:r>
            <a:rPr lang="en-US" sz="1600" kern="1200" dirty="0"/>
            <a:t>Memory</a:t>
          </a:r>
        </a:p>
        <a:p>
          <a:pPr marL="171450" lvl="1" indent="-171450" algn="l" defTabSz="711200">
            <a:lnSpc>
              <a:spcPct val="90000"/>
            </a:lnSpc>
            <a:spcBef>
              <a:spcPct val="0"/>
            </a:spcBef>
            <a:spcAft>
              <a:spcPct val="15000"/>
            </a:spcAft>
            <a:buChar char="•"/>
          </a:pPr>
          <a:r>
            <a:rPr lang="en-US" sz="1600" kern="1200" dirty="0"/>
            <a:t>Storage</a:t>
          </a:r>
        </a:p>
      </dsp:txBody>
      <dsp:txXfrm>
        <a:off x="2946" y="1872730"/>
        <a:ext cx="3354845" cy="13546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E4B24-972B-4527-9FAE-6FECC28EFD28}">
      <dsp:nvSpPr>
        <dsp:cNvPr id="0" name=""/>
        <dsp:cNvSpPr/>
      </dsp:nvSpPr>
      <dsp:spPr>
        <a:xfrm>
          <a:off x="105" y="98711"/>
          <a:ext cx="382354" cy="370936"/>
        </a:xfrm>
        <a:prstGeom prst="ellipse">
          <a:avLst/>
        </a:prstGeom>
        <a:solidFill>
          <a:schemeClr val="accent5"/>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56099" y="153033"/>
        <a:ext cx="270366" cy="262292"/>
      </dsp:txXfrm>
    </dsp:sp>
    <dsp:sp modelId="{135C0239-120F-4996-86A5-112E3932C114}">
      <dsp:nvSpPr>
        <dsp:cNvPr id="0" name=""/>
        <dsp:cNvSpPr/>
      </dsp:nvSpPr>
      <dsp:spPr>
        <a:xfrm>
          <a:off x="479823" y="200404"/>
          <a:ext cx="326258" cy="167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79823" y="233914"/>
        <a:ext cx="275993" cy="100531"/>
      </dsp:txXfrm>
    </dsp:sp>
    <dsp:sp modelId="{E6B65EB5-AB20-4D3C-8CCB-C2CA72D5529C}">
      <dsp:nvSpPr>
        <dsp:cNvPr id="0" name=""/>
        <dsp:cNvSpPr/>
      </dsp:nvSpPr>
      <dsp:spPr>
        <a:xfrm>
          <a:off x="888270" y="98711"/>
          <a:ext cx="382354" cy="370936"/>
        </a:xfrm>
        <a:prstGeom prst="ellipse">
          <a:avLst/>
        </a:prstGeom>
        <a:solidFill>
          <a:schemeClr val="accent6"/>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944264" y="153033"/>
        <a:ext cx="270366" cy="262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2D645-92F8-4F0A-A84C-255D76B45C88}">
      <dsp:nvSpPr>
        <dsp:cNvPr id="0" name=""/>
        <dsp:cNvSpPr/>
      </dsp:nvSpPr>
      <dsp:spPr>
        <a:xfrm>
          <a:off x="2946" y="126999"/>
          <a:ext cx="1174195" cy="108528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C2335-64EA-4522-97FC-117829F0D9BD}">
      <dsp:nvSpPr>
        <dsp:cNvPr id="0" name=""/>
        <dsp:cNvSpPr/>
      </dsp:nvSpPr>
      <dsp:spPr>
        <a:xfrm>
          <a:off x="2946" y="1345600"/>
          <a:ext cx="3354845" cy="4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baseline="0" dirty="0"/>
            <a:t>Translation</a:t>
          </a:r>
          <a:endParaRPr lang="en-US" sz="3200" kern="1200" dirty="0"/>
        </a:p>
      </dsp:txBody>
      <dsp:txXfrm>
        <a:off x="2946" y="1345600"/>
        <a:ext cx="3354845" cy="465121"/>
      </dsp:txXfrm>
    </dsp:sp>
    <dsp:sp modelId="{CC2490ED-BB49-4565-A875-E9E74012EE87}">
      <dsp:nvSpPr>
        <dsp:cNvPr id="0" name=""/>
        <dsp:cNvSpPr/>
      </dsp:nvSpPr>
      <dsp:spPr>
        <a:xfrm>
          <a:off x="2946" y="1872730"/>
          <a:ext cx="3354845" cy="135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t>Abstractions</a:t>
          </a:r>
        </a:p>
        <a:p>
          <a:pPr marL="171450" lvl="1" indent="-171450" algn="l" defTabSz="711200">
            <a:lnSpc>
              <a:spcPct val="90000"/>
            </a:lnSpc>
            <a:spcBef>
              <a:spcPct val="0"/>
            </a:spcBef>
            <a:spcAft>
              <a:spcPct val="15000"/>
            </a:spcAft>
            <a:buChar char="•"/>
          </a:pPr>
          <a:r>
            <a:rPr lang="en-US" sz="1600" kern="1200" dirty="0"/>
            <a:t>Variables</a:t>
          </a:r>
        </a:p>
        <a:p>
          <a:pPr marL="171450" lvl="1" indent="-171450" algn="l" defTabSz="711200">
            <a:lnSpc>
              <a:spcPct val="90000"/>
            </a:lnSpc>
            <a:spcBef>
              <a:spcPct val="0"/>
            </a:spcBef>
            <a:spcAft>
              <a:spcPct val="15000"/>
            </a:spcAft>
            <a:buChar char="•"/>
          </a:pPr>
          <a:r>
            <a:rPr lang="en-US" sz="1600" kern="1200" dirty="0"/>
            <a:t>Control flow</a:t>
          </a:r>
        </a:p>
        <a:p>
          <a:pPr marL="0" lvl="0" indent="0" algn="l" defTabSz="800100">
            <a:lnSpc>
              <a:spcPct val="100000"/>
            </a:lnSpc>
            <a:spcBef>
              <a:spcPct val="0"/>
            </a:spcBef>
            <a:spcAft>
              <a:spcPct val="35000"/>
            </a:spcAft>
            <a:buNone/>
          </a:pPr>
          <a:r>
            <a:rPr lang="en-US" sz="1800" kern="1200" dirty="0"/>
            <a:t>Lowering</a:t>
          </a:r>
        </a:p>
        <a:p>
          <a:pPr marL="171450" lvl="1" indent="-171450" algn="l" defTabSz="711200">
            <a:lnSpc>
              <a:spcPct val="90000"/>
            </a:lnSpc>
            <a:spcBef>
              <a:spcPct val="0"/>
            </a:spcBef>
            <a:spcAft>
              <a:spcPct val="15000"/>
            </a:spcAft>
            <a:buChar char="•"/>
          </a:pPr>
          <a:r>
            <a:rPr lang="en-US" sz="1600" kern="1200" dirty="0"/>
            <a:t>Languages (e.g. C++, Swift)</a:t>
          </a:r>
        </a:p>
        <a:p>
          <a:pPr marL="171450" lvl="1" indent="-171450" algn="l" defTabSz="711200">
            <a:lnSpc>
              <a:spcPct val="90000"/>
            </a:lnSpc>
            <a:spcBef>
              <a:spcPct val="0"/>
            </a:spcBef>
            <a:spcAft>
              <a:spcPct val="15000"/>
            </a:spcAft>
            <a:buChar char="•"/>
          </a:pPr>
          <a:r>
            <a:rPr lang="en-US" sz="1600" kern="1200" dirty="0"/>
            <a:t>Architectures (e.g. x86, ARM)</a:t>
          </a:r>
        </a:p>
      </dsp:txBody>
      <dsp:txXfrm>
        <a:off x="2946" y="1872730"/>
        <a:ext cx="3354845" cy="1354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82164-3229-41D6-BFD6-A61084F53166}">
      <dsp:nvSpPr>
        <dsp:cNvPr id="0" name=""/>
        <dsp:cNvSpPr/>
      </dsp:nvSpPr>
      <dsp:spPr>
        <a:xfrm>
          <a:off x="2946" y="126999"/>
          <a:ext cx="1174195" cy="1085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9F8AA0-FFFF-4DE3-BA38-9CD7CA431B2A}">
      <dsp:nvSpPr>
        <dsp:cNvPr id="0" name=""/>
        <dsp:cNvSpPr/>
      </dsp:nvSpPr>
      <dsp:spPr>
        <a:xfrm>
          <a:off x="2946" y="1345600"/>
          <a:ext cx="3354845" cy="4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baseline="0" dirty="0">
              <a:solidFill>
                <a:schemeClr val="bg1">
                  <a:lumMod val="50000"/>
                  <a:lumOff val="50000"/>
                </a:schemeClr>
              </a:solidFill>
            </a:rPr>
            <a:t>Optimization</a:t>
          </a:r>
          <a:endParaRPr lang="en-US" sz="3200" kern="1200" dirty="0">
            <a:solidFill>
              <a:schemeClr val="bg1">
                <a:lumMod val="50000"/>
                <a:lumOff val="50000"/>
              </a:schemeClr>
            </a:solidFill>
          </a:endParaRPr>
        </a:p>
      </dsp:txBody>
      <dsp:txXfrm>
        <a:off x="2946" y="1345600"/>
        <a:ext cx="3354845" cy="465121"/>
      </dsp:txXfrm>
    </dsp:sp>
    <dsp:sp modelId="{85944E9F-D31E-412E-A9B8-A780A9A5BCD1}">
      <dsp:nvSpPr>
        <dsp:cNvPr id="0" name=""/>
        <dsp:cNvSpPr/>
      </dsp:nvSpPr>
      <dsp:spPr>
        <a:xfrm>
          <a:off x="2946" y="1872730"/>
          <a:ext cx="3354845" cy="135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bg1">
                  <a:lumMod val="50000"/>
                  <a:lumOff val="50000"/>
                </a:schemeClr>
              </a:solidFill>
            </a:rPr>
            <a:t>Compute</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Speed</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Energy</a:t>
          </a:r>
        </a:p>
        <a:p>
          <a:pPr marL="0" lvl="0" indent="0" algn="l" defTabSz="800100">
            <a:lnSpc>
              <a:spcPct val="100000"/>
            </a:lnSpc>
            <a:spcBef>
              <a:spcPct val="0"/>
            </a:spcBef>
            <a:spcAft>
              <a:spcPct val="35000"/>
            </a:spcAft>
            <a:buNone/>
          </a:pPr>
          <a:r>
            <a:rPr lang="en-US" sz="1800" kern="1200" dirty="0">
              <a:solidFill>
                <a:schemeClr val="bg1">
                  <a:lumMod val="50000"/>
                  <a:lumOff val="50000"/>
                </a:schemeClr>
              </a:solidFill>
            </a:rPr>
            <a:t>Space</a:t>
          </a:r>
        </a:p>
        <a:p>
          <a:pPr marL="171450" lvl="1" indent="-171450" algn="l" defTabSz="711200">
            <a:lnSpc>
              <a:spcPct val="90000"/>
            </a:lnSpc>
            <a:spcBef>
              <a:spcPct val="0"/>
            </a:spcBef>
            <a:spcAft>
              <a:spcPct val="15000"/>
            </a:spcAft>
            <a:buChar char="•"/>
          </a:pPr>
          <a:r>
            <a:rPr lang="en-US" sz="1600" b="0" kern="1200" dirty="0">
              <a:solidFill>
                <a:schemeClr val="accent1">
                  <a:lumMod val="40000"/>
                  <a:lumOff val="60000"/>
                </a:schemeClr>
              </a:solidFill>
            </a:rPr>
            <a:t>Memory</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Storage</a:t>
          </a:r>
        </a:p>
      </dsp:txBody>
      <dsp:txXfrm>
        <a:off x="2946" y="1872730"/>
        <a:ext cx="3354845" cy="1354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2D645-92F8-4F0A-A84C-255D76B45C88}">
      <dsp:nvSpPr>
        <dsp:cNvPr id="0" name=""/>
        <dsp:cNvSpPr/>
      </dsp:nvSpPr>
      <dsp:spPr>
        <a:xfrm>
          <a:off x="2946" y="126999"/>
          <a:ext cx="1174195" cy="1085284"/>
        </a:xfrm>
        <a:prstGeom prst="rect">
          <a:avLst/>
        </a:prstGeom>
        <a:blipFill>
          <a:blip xmlns:r="http://schemas.openxmlformats.org/officeDocument/2006/relationships" r:embed="rId1">
            <a:grayscl/>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C2335-64EA-4522-97FC-117829F0D9BD}">
      <dsp:nvSpPr>
        <dsp:cNvPr id="0" name=""/>
        <dsp:cNvSpPr/>
      </dsp:nvSpPr>
      <dsp:spPr>
        <a:xfrm>
          <a:off x="2946" y="1345600"/>
          <a:ext cx="3354845" cy="46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baseline="0" dirty="0">
              <a:solidFill>
                <a:schemeClr val="bg1">
                  <a:lumMod val="50000"/>
                  <a:lumOff val="50000"/>
                </a:schemeClr>
              </a:solidFill>
            </a:rPr>
            <a:t>Translation</a:t>
          </a:r>
          <a:endParaRPr lang="en-US" sz="3200" kern="1200" dirty="0">
            <a:solidFill>
              <a:schemeClr val="bg1">
                <a:lumMod val="50000"/>
                <a:lumOff val="50000"/>
              </a:schemeClr>
            </a:solidFill>
          </a:endParaRPr>
        </a:p>
      </dsp:txBody>
      <dsp:txXfrm>
        <a:off x="2946" y="1345600"/>
        <a:ext cx="3354845" cy="465121"/>
      </dsp:txXfrm>
    </dsp:sp>
    <dsp:sp modelId="{CC2490ED-BB49-4565-A875-E9E74012EE87}">
      <dsp:nvSpPr>
        <dsp:cNvPr id="0" name=""/>
        <dsp:cNvSpPr/>
      </dsp:nvSpPr>
      <dsp:spPr>
        <a:xfrm>
          <a:off x="2946" y="1872730"/>
          <a:ext cx="3354845" cy="135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bg1">
                  <a:lumMod val="50000"/>
                  <a:lumOff val="50000"/>
                </a:schemeClr>
              </a:solidFill>
            </a:rPr>
            <a:t>Abstractions</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Variables</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Control flow</a:t>
          </a:r>
        </a:p>
        <a:p>
          <a:pPr marL="0" lvl="0" indent="0" algn="l" defTabSz="800100">
            <a:lnSpc>
              <a:spcPct val="100000"/>
            </a:lnSpc>
            <a:spcBef>
              <a:spcPct val="0"/>
            </a:spcBef>
            <a:spcAft>
              <a:spcPct val="35000"/>
            </a:spcAft>
            <a:buNone/>
          </a:pPr>
          <a:r>
            <a:rPr lang="en-US" sz="1800" kern="1200" dirty="0">
              <a:solidFill>
                <a:schemeClr val="bg1">
                  <a:lumMod val="50000"/>
                  <a:lumOff val="50000"/>
                </a:schemeClr>
              </a:solidFill>
            </a:rPr>
            <a:t>Lowering</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Languages (e.g. C++, Swift)</a:t>
          </a:r>
        </a:p>
        <a:p>
          <a:pPr marL="171450" lvl="1" indent="-171450" algn="l" defTabSz="711200">
            <a:lnSpc>
              <a:spcPct val="90000"/>
            </a:lnSpc>
            <a:spcBef>
              <a:spcPct val="0"/>
            </a:spcBef>
            <a:spcAft>
              <a:spcPct val="15000"/>
            </a:spcAft>
            <a:buChar char="•"/>
          </a:pPr>
          <a:r>
            <a:rPr lang="en-US" sz="1600" kern="1200" dirty="0">
              <a:solidFill>
                <a:schemeClr val="bg1">
                  <a:lumMod val="50000"/>
                  <a:lumOff val="50000"/>
                </a:schemeClr>
              </a:solidFill>
            </a:rPr>
            <a:t>Architectures (e.g. x86, ARM)</a:t>
          </a:r>
        </a:p>
      </dsp:txBody>
      <dsp:txXfrm>
        <a:off x="2946" y="1872730"/>
        <a:ext cx="3354845" cy="13546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E4B24-972B-4527-9FAE-6FECC28EFD28}">
      <dsp:nvSpPr>
        <dsp:cNvPr id="0" name=""/>
        <dsp:cNvSpPr/>
      </dsp:nvSpPr>
      <dsp:spPr>
        <a:xfrm>
          <a:off x="816" y="264692"/>
          <a:ext cx="356787" cy="32151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a:off x="10233" y="274109"/>
        <a:ext cx="337953" cy="302681"/>
      </dsp:txXfrm>
    </dsp:sp>
    <dsp:sp modelId="{135C0239-120F-4996-86A5-112E3932C114}">
      <dsp:nvSpPr>
        <dsp:cNvPr id="0" name=""/>
        <dsp:cNvSpPr/>
      </dsp:nvSpPr>
      <dsp:spPr>
        <a:xfrm>
          <a:off x="385200" y="340130"/>
          <a:ext cx="91802" cy="1706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5200" y="374258"/>
        <a:ext cx="64261" cy="102383"/>
      </dsp:txXfrm>
    </dsp:sp>
    <dsp:sp modelId="{E6B65EB5-AB20-4D3C-8CCB-C2CA72D5529C}">
      <dsp:nvSpPr>
        <dsp:cNvPr id="0" name=""/>
        <dsp:cNvSpPr/>
      </dsp:nvSpPr>
      <dsp:spPr>
        <a:xfrm>
          <a:off x="500318" y="264692"/>
          <a:ext cx="356787" cy="321515"/>
        </a:xfrm>
        <a:prstGeom prst="roundRect">
          <a:avLst>
            <a:gd name="adj" fmla="val 10000"/>
          </a:avLst>
        </a:prstGeom>
        <a:solidFill>
          <a:schemeClr val="accent2"/>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a:off x="509735" y="274109"/>
        <a:ext cx="337953" cy="302681"/>
      </dsp:txXfrm>
    </dsp:sp>
    <dsp:sp modelId="{0EB36DF5-935A-44CE-AA01-496AE03FDB43}">
      <dsp:nvSpPr>
        <dsp:cNvPr id="0" name=""/>
        <dsp:cNvSpPr/>
      </dsp:nvSpPr>
      <dsp:spPr>
        <a:xfrm>
          <a:off x="884702" y="340130"/>
          <a:ext cx="91802" cy="1706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884702" y="374258"/>
        <a:ext cx="64261" cy="102383"/>
      </dsp:txXfrm>
    </dsp:sp>
    <dsp:sp modelId="{A7E0707C-AB36-4C4B-A5B9-09A91E913452}">
      <dsp:nvSpPr>
        <dsp:cNvPr id="0" name=""/>
        <dsp:cNvSpPr/>
      </dsp:nvSpPr>
      <dsp:spPr>
        <a:xfrm>
          <a:off x="999820" y="264692"/>
          <a:ext cx="356787" cy="321515"/>
        </a:xfrm>
        <a:prstGeom prst="roundRect">
          <a:avLst>
            <a:gd name="adj" fmla="val 10000"/>
          </a:avLst>
        </a:prstGeom>
        <a:solidFill>
          <a:schemeClr val="accent3"/>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a:off x="1009237" y="274109"/>
        <a:ext cx="337953" cy="302681"/>
      </dsp:txXfrm>
    </dsp:sp>
    <dsp:sp modelId="{510302A0-9B36-47DF-99C7-DA321F589563}">
      <dsp:nvSpPr>
        <dsp:cNvPr id="0" name=""/>
        <dsp:cNvSpPr/>
      </dsp:nvSpPr>
      <dsp:spPr>
        <a:xfrm>
          <a:off x="1384205" y="340130"/>
          <a:ext cx="91802" cy="1706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84205" y="374258"/>
        <a:ext cx="64261" cy="102383"/>
      </dsp:txXfrm>
    </dsp:sp>
    <dsp:sp modelId="{D56A92B6-B015-4735-8D05-3F4E3F8D04BD}">
      <dsp:nvSpPr>
        <dsp:cNvPr id="0" name=""/>
        <dsp:cNvSpPr/>
      </dsp:nvSpPr>
      <dsp:spPr>
        <a:xfrm>
          <a:off x="1499323" y="264692"/>
          <a:ext cx="356787" cy="321515"/>
        </a:xfrm>
        <a:prstGeom prst="roundRect">
          <a:avLst>
            <a:gd name="adj" fmla="val 10000"/>
          </a:avLst>
        </a:prstGeom>
        <a:solidFill>
          <a:schemeClr val="accent4"/>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a:off x="1508740" y="274109"/>
        <a:ext cx="337953" cy="302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9D8D3-0119-4A14-91A1-DA8E0145D70E}">
      <dsp:nvSpPr>
        <dsp:cNvPr id="0" name=""/>
        <dsp:cNvSpPr/>
      </dsp:nvSpPr>
      <dsp:spPr>
        <a:xfrm>
          <a:off x="181969" y="292"/>
          <a:ext cx="421637" cy="435538"/>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81969" y="292"/>
        <a:ext cx="421637" cy="435538"/>
      </dsp:txXfrm>
    </dsp:sp>
    <dsp:sp modelId="{B77FA21D-FAD8-4181-8AA1-E7C0F8709AF2}">
      <dsp:nvSpPr>
        <dsp:cNvPr id="0" name=""/>
        <dsp:cNvSpPr/>
      </dsp:nvSpPr>
      <dsp:spPr>
        <a:xfrm>
          <a:off x="676196" y="292"/>
          <a:ext cx="421637" cy="435538"/>
        </a:xfrm>
        <a:prstGeom prst="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676196" y="292"/>
        <a:ext cx="421637" cy="435538"/>
      </dsp:txXfrm>
    </dsp:sp>
    <dsp:sp modelId="{BCF35FEA-0008-451C-B097-B2926B47966C}">
      <dsp:nvSpPr>
        <dsp:cNvPr id="0" name=""/>
        <dsp:cNvSpPr/>
      </dsp:nvSpPr>
      <dsp:spPr>
        <a:xfrm>
          <a:off x="1170424" y="292"/>
          <a:ext cx="421637" cy="435538"/>
        </a:xfrm>
        <a:prstGeom prst="rect">
          <a:avLst/>
        </a:prstGeom>
        <a:solidFill>
          <a:schemeClr val="accent3"/>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170424" y="292"/>
        <a:ext cx="421637" cy="435538"/>
      </dsp:txXfrm>
    </dsp:sp>
    <dsp:sp modelId="{38EBC804-C5EC-4FAC-9CE1-2FBA144B6A06}">
      <dsp:nvSpPr>
        <dsp:cNvPr id="0" name=""/>
        <dsp:cNvSpPr/>
      </dsp:nvSpPr>
      <dsp:spPr>
        <a:xfrm>
          <a:off x="181969" y="508420"/>
          <a:ext cx="421637" cy="435538"/>
        </a:xfrm>
        <a:prstGeom prst="rect">
          <a:avLst/>
        </a:prstGeom>
        <a:solidFill>
          <a:schemeClr val="accent2"/>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81969" y="508420"/>
        <a:ext cx="421637" cy="435538"/>
      </dsp:txXfrm>
    </dsp:sp>
    <dsp:sp modelId="{DAF95A42-8351-46E3-8D74-24EFF7277D84}">
      <dsp:nvSpPr>
        <dsp:cNvPr id="0" name=""/>
        <dsp:cNvSpPr/>
      </dsp:nvSpPr>
      <dsp:spPr>
        <a:xfrm>
          <a:off x="676196" y="508420"/>
          <a:ext cx="421637" cy="435538"/>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676196" y="508420"/>
        <a:ext cx="421637" cy="435538"/>
      </dsp:txXfrm>
    </dsp:sp>
    <dsp:sp modelId="{348211A4-5BD0-429B-B698-CF6497665711}">
      <dsp:nvSpPr>
        <dsp:cNvPr id="0" name=""/>
        <dsp:cNvSpPr/>
      </dsp:nvSpPr>
      <dsp:spPr>
        <a:xfrm>
          <a:off x="1170424" y="508420"/>
          <a:ext cx="421637" cy="435538"/>
        </a:xfrm>
        <a:prstGeom prst="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170424" y="508420"/>
        <a:ext cx="421637" cy="435538"/>
      </dsp:txXfrm>
    </dsp:sp>
    <dsp:sp modelId="{B170DF03-ED6B-4260-A7C3-8EAE5BF1AF90}">
      <dsp:nvSpPr>
        <dsp:cNvPr id="0" name=""/>
        <dsp:cNvSpPr/>
      </dsp:nvSpPr>
      <dsp:spPr>
        <a:xfrm>
          <a:off x="181969" y="1016548"/>
          <a:ext cx="421637" cy="435538"/>
        </a:xfrm>
        <a:prstGeom prst="rect">
          <a:avLst/>
        </a:prstGeom>
        <a:no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81969" y="1016548"/>
        <a:ext cx="421637" cy="435538"/>
      </dsp:txXfrm>
    </dsp:sp>
    <dsp:sp modelId="{A1D88B21-2E36-4902-A1C3-F36AFCC01252}">
      <dsp:nvSpPr>
        <dsp:cNvPr id="0" name=""/>
        <dsp:cNvSpPr/>
      </dsp:nvSpPr>
      <dsp:spPr>
        <a:xfrm>
          <a:off x="676196" y="1016548"/>
          <a:ext cx="421637" cy="435538"/>
        </a:xfrm>
        <a:prstGeom prst="rect">
          <a:avLst/>
        </a:prstGeom>
        <a:solidFill>
          <a:schemeClr val="accent5"/>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676196" y="1016548"/>
        <a:ext cx="421637" cy="435538"/>
      </dsp:txXfrm>
    </dsp:sp>
    <dsp:sp modelId="{CDFDA729-C635-4680-B3C7-F120FD7B3BE0}">
      <dsp:nvSpPr>
        <dsp:cNvPr id="0" name=""/>
        <dsp:cNvSpPr/>
      </dsp:nvSpPr>
      <dsp:spPr>
        <a:xfrm>
          <a:off x="1170424" y="1016548"/>
          <a:ext cx="421637" cy="435538"/>
        </a:xfrm>
        <a:prstGeom prst="rect">
          <a:avLst/>
        </a:prstGeom>
        <a:solidFill>
          <a:schemeClr val="accent4"/>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170424" y="1016548"/>
        <a:ext cx="421637" cy="4355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AD23C-E588-49C3-AFDA-2D971F8B313A}">
      <dsp:nvSpPr>
        <dsp:cNvPr id="0" name=""/>
        <dsp:cNvSpPr/>
      </dsp:nvSpPr>
      <dsp:spPr>
        <a:xfrm>
          <a:off x="35202" y="65"/>
          <a:ext cx="437238" cy="442780"/>
        </a:xfrm>
        <a:prstGeom prst="rect">
          <a:avLst/>
        </a:prstGeom>
        <a:solidFill>
          <a:schemeClr val="accent6"/>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35202" y="65"/>
        <a:ext cx="437238" cy="442780"/>
      </dsp:txXfrm>
    </dsp:sp>
    <dsp:sp modelId="{495E8454-0D2C-4716-88D0-FC2DE8AFDC1B}">
      <dsp:nvSpPr>
        <dsp:cNvPr id="0" name=""/>
        <dsp:cNvSpPr/>
      </dsp:nvSpPr>
      <dsp:spPr>
        <a:xfrm>
          <a:off x="546238" y="65"/>
          <a:ext cx="437238" cy="442780"/>
        </a:xfrm>
        <a:prstGeom prst="rect">
          <a:avLst/>
        </a:prstGeom>
        <a:solidFill>
          <a:schemeClr val="accent4"/>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546238" y="65"/>
        <a:ext cx="437238" cy="442780"/>
      </dsp:txXfrm>
    </dsp:sp>
    <dsp:sp modelId="{C77DEA7E-1A0E-4436-B840-7CC5C61B4CE7}">
      <dsp:nvSpPr>
        <dsp:cNvPr id="0" name=""/>
        <dsp:cNvSpPr/>
      </dsp:nvSpPr>
      <dsp:spPr>
        <a:xfrm>
          <a:off x="1057273" y="65"/>
          <a:ext cx="437238" cy="442780"/>
        </a:xfrm>
        <a:prstGeom prst="rect">
          <a:avLst/>
        </a:prstGeom>
        <a:solidFill>
          <a:schemeClr val="accent2"/>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p>
      </dsp:txBody>
      <dsp:txXfrm>
        <a:off x="1057273" y="65"/>
        <a:ext cx="437238" cy="442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E4B24-972B-4527-9FAE-6FECC28EFD28}">
      <dsp:nvSpPr>
        <dsp:cNvPr id="0" name=""/>
        <dsp:cNvSpPr/>
      </dsp:nvSpPr>
      <dsp:spPr>
        <a:xfrm>
          <a:off x="105" y="98711"/>
          <a:ext cx="382354" cy="370936"/>
        </a:xfrm>
        <a:prstGeom prst="ellipse">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56099" y="153033"/>
        <a:ext cx="270366" cy="262292"/>
      </dsp:txXfrm>
    </dsp:sp>
    <dsp:sp modelId="{135C0239-120F-4996-86A5-112E3932C114}">
      <dsp:nvSpPr>
        <dsp:cNvPr id="0" name=""/>
        <dsp:cNvSpPr/>
      </dsp:nvSpPr>
      <dsp:spPr>
        <a:xfrm>
          <a:off x="479823" y="200404"/>
          <a:ext cx="326258" cy="167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79823" y="233914"/>
        <a:ext cx="275993" cy="100531"/>
      </dsp:txXfrm>
    </dsp:sp>
    <dsp:sp modelId="{E6B65EB5-AB20-4D3C-8CCB-C2CA72D5529C}">
      <dsp:nvSpPr>
        <dsp:cNvPr id="0" name=""/>
        <dsp:cNvSpPr/>
      </dsp:nvSpPr>
      <dsp:spPr>
        <a:xfrm>
          <a:off x="888270" y="98711"/>
          <a:ext cx="382354" cy="370936"/>
        </a:xfrm>
        <a:prstGeom prst="ellipse">
          <a:avLst/>
        </a:prstGeom>
        <a:solidFill>
          <a:schemeClr val="accent3"/>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944264" y="153033"/>
        <a:ext cx="270366" cy="262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E4B24-972B-4527-9FAE-6FECC28EFD28}">
      <dsp:nvSpPr>
        <dsp:cNvPr id="0" name=""/>
        <dsp:cNvSpPr/>
      </dsp:nvSpPr>
      <dsp:spPr>
        <a:xfrm>
          <a:off x="105" y="98711"/>
          <a:ext cx="382354" cy="370936"/>
        </a:xfrm>
        <a:prstGeom prst="ellipse">
          <a:avLst/>
        </a:prstGeom>
        <a:solidFill>
          <a:schemeClr val="accent2"/>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56099" y="153033"/>
        <a:ext cx="270366" cy="262292"/>
      </dsp:txXfrm>
    </dsp:sp>
    <dsp:sp modelId="{135C0239-120F-4996-86A5-112E3932C114}">
      <dsp:nvSpPr>
        <dsp:cNvPr id="0" name=""/>
        <dsp:cNvSpPr/>
      </dsp:nvSpPr>
      <dsp:spPr>
        <a:xfrm>
          <a:off x="479823" y="200404"/>
          <a:ext cx="326258" cy="167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79823" y="233914"/>
        <a:ext cx="275993" cy="100531"/>
      </dsp:txXfrm>
    </dsp:sp>
    <dsp:sp modelId="{E6B65EB5-AB20-4D3C-8CCB-C2CA72D5529C}">
      <dsp:nvSpPr>
        <dsp:cNvPr id="0" name=""/>
        <dsp:cNvSpPr/>
      </dsp:nvSpPr>
      <dsp:spPr>
        <a:xfrm>
          <a:off x="888270" y="98711"/>
          <a:ext cx="382354" cy="370936"/>
        </a:xfrm>
        <a:prstGeom prst="ellipse">
          <a:avLst/>
        </a:prstGeom>
        <a:solidFill>
          <a:schemeClr val="accent1"/>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dsp:txBody>
      <dsp:txXfrm>
        <a:off x="944264" y="153033"/>
        <a:ext cx="270366" cy="2622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0D8FD-3614-4F71-AA8E-419343812F8D}" type="datetimeFigureOut">
              <a:rPr lang="en-US" smtClean="0"/>
              <a:t>10/17/2024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FE2-29D3-4F31-B7E3-5AB225104E74}" type="slidenum">
              <a:rPr lang="en-US" smtClean="0"/>
              <a:t>‹#›</a:t>
            </a:fld>
            <a:endParaRPr lang="en-US"/>
          </a:p>
        </p:txBody>
      </p:sp>
    </p:spTree>
    <p:extLst>
      <p:ext uri="{BB962C8B-B14F-4D97-AF65-F5344CB8AC3E}">
        <p14:creationId xmlns:p14="http://schemas.microsoft.com/office/powerpoint/2010/main" val="376215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Ben. I’m a third year CS major.</a:t>
            </a:r>
          </a:p>
          <a:p>
            <a:r>
              <a:rPr lang="en-US" dirty="0"/>
              <a:t>Today is also my birthday, and I don’t think there’s a better way to spend it than yapping about compilers for the next 10 minutes.</a:t>
            </a:r>
          </a:p>
          <a:p>
            <a:r>
              <a:rPr lang="en-US" dirty="0"/>
              <a:t>This summer, I worked on implementing memory optimizations for [data collections in Rust] at the compiler level.</a:t>
            </a:r>
          </a:p>
          <a:p>
            <a:endParaRPr lang="en-US" dirty="0"/>
          </a:p>
          <a:p>
            <a:r>
              <a:rPr lang="en-US" dirty="0"/>
              <a:t>*** = animation</a:t>
            </a:r>
          </a:p>
        </p:txBody>
      </p:sp>
      <p:sp>
        <p:nvSpPr>
          <p:cNvPr id="4" name="Slide Number Placeholder 3"/>
          <p:cNvSpPr>
            <a:spLocks noGrp="1"/>
          </p:cNvSpPr>
          <p:nvPr>
            <p:ph type="sldNum" sz="quarter" idx="5"/>
          </p:nvPr>
        </p:nvSpPr>
        <p:spPr/>
        <p:txBody>
          <a:bodyPr/>
          <a:lstStyle/>
          <a:p>
            <a:fld id="{37E5CFE2-29D3-4F31-B7E3-5AB225104E74}" type="slidenum">
              <a:rPr lang="en-US" smtClean="0"/>
              <a:t>1</a:t>
            </a:fld>
            <a:endParaRPr lang="en-US"/>
          </a:p>
        </p:txBody>
      </p:sp>
    </p:spTree>
    <p:extLst>
      <p:ext uri="{BB962C8B-B14F-4D97-AF65-F5344CB8AC3E}">
        <p14:creationId xmlns:p14="http://schemas.microsoft.com/office/powerpoint/2010/main" val="193611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structures that we care about can be grouped into two categories.</a:t>
            </a:r>
          </a:p>
          <a:p>
            <a:endParaRPr lang="en-US" dirty="0"/>
          </a:p>
          <a:p>
            <a:r>
              <a:rPr lang="en-US" dirty="0"/>
              <a:t>First, you have data structures that are contiguous in index space, like lists and arrays.</a:t>
            </a:r>
          </a:p>
          <a:p>
            <a:r>
              <a:rPr lang="en-US" dirty="0"/>
              <a:t>These can be bundled as ***“sequential” data types.</a:t>
            </a:r>
          </a:p>
          <a:p>
            <a:endParaRPr lang="en-US" dirty="0"/>
          </a:p>
          <a:p>
            <a:r>
              <a:rPr lang="en-US" dirty="0"/>
              <a:t>Then, you have data structures that are relational. They store a non-sequential relation between key-value pairs.</a:t>
            </a:r>
          </a:p>
          <a:p>
            <a:r>
              <a:rPr lang="en-US" dirty="0"/>
              <a:t>We can group these as ***“associative” data types.</a:t>
            </a:r>
          </a:p>
          <a:p>
            <a:endParaRPr lang="en-US" dirty="0"/>
          </a:p>
          <a:p>
            <a:r>
              <a:rPr lang="en-US" dirty="0"/>
              <a:t>There are other data structures, such as trees and graphs that aren’t covered here just for project scope reasons.</a:t>
            </a:r>
          </a:p>
          <a:p>
            <a:r>
              <a:rPr lang="en-US" dirty="0"/>
              <a:t>But, this still gives us a lot to play with.</a:t>
            </a:r>
          </a:p>
        </p:txBody>
      </p:sp>
      <p:sp>
        <p:nvSpPr>
          <p:cNvPr id="4" name="Slide Number Placeholder 3"/>
          <p:cNvSpPr>
            <a:spLocks noGrp="1"/>
          </p:cNvSpPr>
          <p:nvPr>
            <p:ph type="sldNum" sz="quarter" idx="5"/>
          </p:nvPr>
        </p:nvSpPr>
        <p:spPr/>
        <p:txBody>
          <a:bodyPr/>
          <a:lstStyle/>
          <a:p>
            <a:fld id="{37E5CFE2-29D3-4F31-B7E3-5AB225104E74}" type="slidenum">
              <a:rPr lang="en-US" smtClean="0"/>
              <a:t>10</a:t>
            </a:fld>
            <a:endParaRPr lang="en-US"/>
          </a:p>
        </p:txBody>
      </p:sp>
    </p:spTree>
    <p:extLst>
      <p:ext uri="{BB962C8B-B14F-4D97-AF65-F5344CB8AC3E}">
        <p14:creationId xmlns:p14="http://schemas.microsoft.com/office/powerpoint/2010/main" val="104693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t>
            </a:r>
            <a:r>
              <a:rPr lang="en-US" dirty="0" err="1"/>
              <a:t>MemOIR</a:t>
            </a:r>
            <a:r>
              <a:rPr lang="en-US" dirty="0"/>
              <a:t> poses a new problem of pragmatics.</a:t>
            </a:r>
          </a:p>
          <a:p>
            <a:endParaRPr lang="en-US" dirty="0"/>
          </a:p>
          <a:p>
            <a:r>
              <a:rPr lang="en-US" dirty="0"/>
              <a:t>For a program to be lowerable into </a:t>
            </a:r>
            <a:r>
              <a:rPr lang="en-US" dirty="0" err="1"/>
              <a:t>MemOIR</a:t>
            </a:r>
            <a:r>
              <a:rPr lang="en-US" dirty="0"/>
              <a:t>, two strong memory guarantees must be satisfied.</a:t>
            </a:r>
          </a:p>
        </p:txBody>
      </p:sp>
      <p:sp>
        <p:nvSpPr>
          <p:cNvPr id="4" name="Slide Number Placeholder 3"/>
          <p:cNvSpPr>
            <a:spLocks noGrp="1"/>
          </p:cNvSpPr>
          <p:nvPr>
            <p:ph type="sldNum" sz="quarter" idx="5"/>
          </p:nvPr>
        </p:nvSpPr>
        <p:spPr/>
        <p:txBody>
          <a:bodyPr/>
          <a:lstStyle/>
          <a:p>
            <a:fld id="{37E5CFE2-29D3-4F31-B7E3-5AB225104E74}" type="slidenum">
              <a:rPr lang="en-US" smtClean="0"/>
              <a:t>11</a:t>
            </a:fld>
            <a:endParaRPr lang="en-US"/>
          </a:p>
        </p:txBody>
      </p:sp>
    </p:spTree>
    <p:extLst>
      <p:ext uri="{BB962C8B-B14F-4D97-AF65-F5344CB8AC3E}">
        <p14:creationId xmlns:p14="http://schemas.microsoft.com/office/powerpoint/2010/main" val="1143842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is the code must be strongly, statically typed. Variables must have an unchangeable type attached to them, such as sized or unsized number, Boolean, character, etc. And they must be rigorously enforced by the language. Sorry, typescript.</a:t>
            </a:r>
          </a:p>
        </p:txBody>
      </p:sp>
      <p:sp>
        <p:nvSpPr>
          <p:cNvPr id="4" name="Slide Number Placeholder 3"/>
          <p:cNvSpPr>
            <a:spLocks noGrp="1"/>
          </p:cNvSpPr>
          <p:nvPr>
            <p:ph type="sldNum" sz="quarter" idx="5"/>
          </p:nvPr>
        </p:nvSpPr>
        <p:spPr/>
        <p:txBody>
          <a:bodyPr/>
          <a:lstStyle/>
          <a:p>
            <a:fld id="{37E5CFE2-29D3-4F31-B7E3-5AB225104E74}" type="slidenum">
              <a:rPr lang="en-US" smtClean="0"/>
              <a:t>12</a:t>
            </a:fld>
            <a:endParaRPr lang="en-US"/>
          </a:p>
        </p:txBody>
      </p:sp>
    </p:spTree>
    <p:extLst>
      <p:ext uri="{BB962C8B-B14F-4D97-AF65-F5344CB8AC3E}">
        <p14:creationId xmlns:p14="http://schemas.microsoft.com/office/powerpoint/2010/main" val="197842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is the code must be singular reference.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can only be one active reference that modifies the same data at any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make a new one if an existing reference goes out of scope, ***but they cannot exist at the same time.</a:t>
            </a:r>
          </a:p>
        </p:txBody>
      </p:sp>
      <p:sp>
        <p:nvSpPr>
          <p:cNvPr id="4" name="Slide Number Placeholder 3"/>
          <p:cNvSpPr>
            <a:spLocks noGrp="1"/>
          </p:cNvSpPr>
          <p:nvPr>
            <p:ph type="sldNum" sz="quarter" idx="5"/>
          </p:nvPr>
        </p:nvSpPr>
        <p:spPr/>
        <p:txBody>
          <a:bodyPr/>
          <a:lstStyle/>
          <a:p>
            <a:fld id="{37E5CFE2-29D3-4F31-B7E3-5AB225104E74}" type="slidenum">
              <a:rPr lang="en-US" smtClean="0"/>
              <a:t>13</a:t>
            </a:fld>
            <a:endParaRPr lang="en-US"/>
          </a:p>
        </p:txBody>
      </p:sp>
    </p:spTree>
    <p:extLst>
      <p:ext uri="{BB962C8B-B14F-4D97-AF65-F5344CB8AC3E}">
        <p14:creationId xmlns:p14="http://schemas.microsoft.com/office/powerpoint/2010/main" val="338212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C and C++, while it has strong static typing, single reference must be manually enforced. </a:t>
            </a:r>
          </a:p>
          <a:p>
            <a:r>
              <a:rPr lang="en-US" dirty="0"/>
              <a:t>This is problematic because even if the information about a collection can be kept at the optimization layer, the lack of strict guardrails means single reference must be manually enforced to access the full array of </a:t>
            </a:r>
            <a:r>
              <a:rPr lang="en-US" dirty="0" err="1"/>
              <a:t>MemOIR</a:t>
            </a:r>
            <a:r>
              <a:rPr lang="en-US" dirty="0"/>
              <a:t> optimizations, creating another layer of friction for developers.</a:t>
            </a:r>
          </a:p>
          <a:p>
            <a:endParaRPr lang="en-US" dirty="0"/>
          </a:p>
          <a:p>
            <a:r>
              <a:rPr lang="en-US" dirty="0"/>
              <a:t>If only there was a language that we could use which enforced single reference in some way…</a:t>
            </a:r>
          </a:p>
        </p:txBody>
      </p:sp>
      <p:sp>
        <p:nvSpPr>
          <p:cNvPr id="4" name="Slide Number Placeholder 3"/>
          <p:cNvSpPr>
            <a:spLocks noGrp="1"/>
          </p:cNvSpPr>
          <p:nvPr>
            <p:ph type="sldNum" sz="quarter" idx="5"/>
          </p:nvPr>
        </p:nvSpPr>
        <p:spPr/>
        <p:txBody>
          <a:bodyPr/>
          <a:lstStyle/>
          <a:p>
            <a:fld id="{37E5CFE2-29D3-4F31-B7E3-5AB225104E74}" type="slidenum">
              <a:rPr lang="en-US" smtClean="0"/>
              <a:t>14</a:t>
            </a:fld>
            <a:endParaRPr lang="en-US"/>
          </a:p>
        </p:txBody>
      </p:sp>
    </p:spTree>
    <p:extLst>
      <p:ext uri="{BB962C8B-B14F-4D97-AF65-F5344CB8AC3E}">
        <p14:creationId xmlns:p14="http://schemas.microsoft.com/office/powerpoint/2010/main" val="609774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we turn to Rust. The most admired programming language according to </a:t>
            </a:r>
            <a:r>
              <a:rPr lang="en-US" dirty="0" err="1"/>
              <a:t>StackOverflow’s</a:t>
            </a:r>
            <a:r>
              <a:rPr lang="en-US" dirty="0"/>
              <a:t> 2024 survey, famous for its memory safety.</a:t>
            </a:r>
          </a:p>
          <a:p>
            <a:endParaRPr lang="en-US" dirty="0"/>
          </a:p>
          <a:p>
            <a:r>
              <a:rPr lang="en-US" dirty="0"/>
              <a:t>The feature responsible for this, its ownership system, also turns out to be very useful for us.</a:t>
            </a:r>
          </a:p>
          <a:p>
            <a:r>
              <a:rPr lang="en-US" dirty="0"/>
              <a:t>Put simply:</a:t>
            </a:r>
          </a:p>
          <a:p>
            <a:r>
              <a:rPr lang="en-US" dirty="0"/>
              <a:t>Variables in rust may either be immutable or mutable.</a:t>
            </a:r>
          </a:p>
          <a:p>
            <a:r>
              <a:rPr lang="en-US" dirty="0"/>
              <a:t>Immutable variables may have any number of immutable references, but mutable variables may only have one mutable reference alive at any point.</a:t>
            </a:r>
          </a:p>
          <a:p>
            <a:endParaRPr lang="en-US" dirty="0"/>
          </a:p>
          <a:p>
            <a:r>
              <a:rPr lang="en-US" dirty="0"/>
              <a:t>This property of the language elides aliasing in variables. Immutable references don’t alias because no data is modified, and mutable references don’t alias because only one of them can exist at a time.</a:t>
            </a:r>
          </a:p>
          <a:p>
            <a:r>
              <a:rPr lang="en-US" dirty="0"/>
              <a:t>This is really good for </a:t>
            </a:r>
            <a:r>
              <a:rPr lang="en-US" dirty="0" err="1"/>
              <a:t>MemOIR</a:t>
            </a:r>
            <a:r>
              <a:rPr lang="en-US" dirty="0"/>
              <a:t>, since we can extend those guarantees for collections. By effectively treating collections as variables, Rust’s single-reference guarantees can be extended to collections, allowing us to run comparatively more aggressive memory optimizations.</a:t>
            </a:r>
          </a:p>
        </p:txBody>
      </p:sp>
      <p:sp>
        <p:nvSpPr>
          <p:cNvPr id="4" name="Slide Number Placeholder 3"/>
          <p:cNvSpPr>
            <a:spLocks noGrp="1"/>
          </p:cNvSpPr>
          <p:nvPr>
            <p:ph type="sldNum" sz="quarter" idx="5"/>
          </p:nvPr>
        </p:nvSpPr>
        <p:spPr/>
        <p:txBody>
          <a:bodyPr/>
          <a:lstStyle/>
          <a:p>
            <a:fld id="{37E5CFE2-29D3-4F31-B7E3-5AB225104E74}" type="slidenum">
              <a:rPr lang="en-US" smtClean="0"/>
              <a:t>15</a:t>
            </a:fld>
            <a:endParaRPr lang="en-US"/>
          </a:p>
        </p:txBody>
      </p:sp>
    </p:spTree>
    <p:extLst>
      <p:ext uri="{BB962C8B-B14F-4D97-AF65-F5344CB8AC3E}">
        <p14:creationId xmlns:p14="http://schemas.microsoft.com/office/powerpoint/2010/main" val="154190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Rust provides some other features that play quite nicely with </a:t>
            </a:r>
            <a:r>
              <a:rPr lang="en-US" dirty="0" err="1"/>
              <a:t>MemOIR</a:t>
            </a:r>
            <a:r>
              <a:rPr lang="en-US" dirty="0"/>
              <a:t>.</a:t>
            </a:r>
          </a:p>
          <a:p>
            <a:endParaRPr lang="en-US" dirty="0"/>
          </a:p>
          <a:p>
            <a:r>
              <a:rPr lang="en-US" dirty="0"/>
              <a:t>First, it has both strong static typing and single reference properties that are enforced properly, which means it checks both boxes for </a:t>
            </a:r>
            <a:r>
              <a:rPr lang="en-US" dirty="0" err="1"/>
              <a:t>MemOIR</a:t>
            </a:r>
            <a:r>
              <a:rPr lang="en-US" dirty="0"/>
              <a:t>.</a:t>
            </a:r>
          </a:p>
          <a:p>
            <a:pPr marL="0" indent="0">
              <a:buNone/>
            </a:pPr>
            <a:endParaRPr lang="en-US" dirty="0"/>
          </a:p>
          <a:p>
            <a:pPr marL="0" indent="0">
              <a:buNone/>
            </a:pPr>
            <a:r>
              <a:rPr lang="en-US" dirty="0"/>
              <a:t>Second, Rust’s borrow checker enforces the aforementioned ownership system, which moves the burden of checking for aliasing from the programmer to the compiler. That solves the problem created by </a:t>
            </a:r>
            <a:r>
              <a:rPr lang="en-US" dirty="0" err="1"/>
              <a:t>MemOIR</a:t>
            </a:r>
            <a:r>
              <a:rPr lang="en-US" dirty="0"/>
              <a:t>!</a:t>
            </a:r>
          </a:p>
          <a:p>
            <a:pPr marL="0" indent="0">
              <a:buNone/>
            </a:pPr>
            <a:endParaRPr lang="en-US" dirty="0"/>
          </a:p>
          <a:p>
            <a:pPr marL="0" indent="0">
              <a:buNone/>
            </a:pPr>
            <a:r>
              <a:rPr lang="en-US" dirty="0"/>
              <a:t>And third, unlike C or C++, it has a really cute mascot :)</a:t>
            </a:r>
          </a:p>
          <a:p>
            <a:endParaRPr lang="en-US" dirty="0"/>
          </a:p>
        </p:txBody>
      </p:sp>
      <p:sp>
        <p:nvSpPr>
          <p:cNvPr id="4" name="Slide Number Placeholder 3"/>
          <p:cNvSpPr>
            <a:spLocks noGrp="1"/>
          </p:cNvSpPr>
          <p:nvPr>
            <p:ph type="sldNum" sz="quarter" idx="5"/>
          </p:nvPr>
        </p:nvSpPr>
        <p:spPr/>
        <p:txBody>
          <a:bodyPr/>
          <a:lstStyle/>
          <a:p>
            <a:fld id="{37E5CFE2-29D3-4F31-B7E3-5AB225104E74}" type="slidenum">
              <a:rPr lang="en-US" smtClean="0"/>
              <a:t>16</a:t>
            </a:fld>
            <a:endParaRPr lang="en-US"/>
          </a:p>
        </p:txBody>
      </p:sp>
    </p:spTree>
    <p:extLst>
      <p:ext uri="{BB962C8B-B14F-4D97-AF65-F5344CB8AC3E}">
        <p14:creationId xmlns:p14="http://schemas.microsoft.com/office/powerpoint/2010/main" val="215811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Rust fit into </a:t>
            </a:r>
            <a:r>
              <a:rPr lang="en-US" dirty="0" err="1"/>
              <a:t>MemOIR</a:t>
            </a:r>
            <a:r>
              <a:rPr lang="en-US" dirty="0"/>
              <a:t>? We need to start with the compilation chain for C and C++.</a:t>
            </a:r>
          </a:p>
          <a:p>
            <a:endParaRPr lang="en-US" dirty="0"/>
          </a:p>
          <a:p>
            <a:r>
              <a:rPr lang="en-US" dirty="0"/>
              <a:t>Shown here by this scary flowchart is how </a:t>
            </a:r>
            <a:r>
              <a:rPr lang="en-US" dirty="0" err="1"/>
              <a:t>MemOIR</a:t>
            </a:r>
            <a:r>
              <a:rPr lang="en-US" dirty="0"/>
              <a:t> slots into Clang.</a:t>
            </a:r>
          </a:p>
          <a:p>
            <a:endParaRPr lang="en-US" dirty="0"/>
          </a:p>
          <a:p>
            <a:r>
              <a:rPr lang="en-US" dirty="0"/>
              <a:t>I’m not going to get too into the weeds on this, but there are two key observations to be made:</a:t>
            </a:r>
          </a:p>
          <a:p>
            <a:pPr marL="228600" indent="-228600">
              <a:buAutoNum type="arabicPeriod"/>
            </a:pPr>
            <a:r>
              <a:rPr lang="en-US" dirty="0"/>
              <a:t>The entry point to </a:t>
            </a:r>
            <a:r>
              <a:rPr lang="en-US" dirty="0" err="1"/>
              <a:t>MemOIR</a:t>
            </a:r>
            <a:r>
              <a:rPr lang="en-US" dirty="0"/>
              <a:t> is also Clang. It is, effectively, just LLVM with </a:t>
            </a:r>
            <a:r>
              <a:rPr lang="en-US" dirty="0" err="1"/>
              <a:t>MemOIR</a:t>
            </a:r>
            <a:r>
              <a:rPr lang="en-US" dirty="0"/>
              <a:t> function symbols.</a:t>
            </a:r>
          </a:p>
          <a:p>
            <a:pPr marL="228600" indent="-228600">
              <a:buAutoNum type="arabicPeriod"/>
            </a:pPr>
            <a:r>
              <a:rPr lang="en-US" dirty="0"/>
              <a:t>The exit of </a:t>
            </a:r>
            <a:r>
              <a:rPr lang="en-US" dirty="0" err="1"/>
              <a:t>MemOIR</a:t>
            </a:r>
            <a:r>
              <a:rPr lang="en-US" dirty="0"/>
              <a:t> is to LLVM IR.</a:t>
            </a:r>
          </a:p>
          <a:p>
            <a:pPr marL="0" indent="0">
              <a:buNone/>
            </a:pPr>
            <a:endParaRPr lang="en-US" dirty="0"/>
          </a:p>
          <a:p>
            <a:pPr marL="0" indent="0">
              <a:buNone/>
            </a:pPr>
            <a:r>
              <a:rPr lang="en-US" dirty="0"/>
              <a:t>These two observations mean that the infrastructure is very plug-and-play, </a:t>
            </a:r>
            <a:r>
              <a:rPr lang="en-US"/>
              <a:t>which makes implementation theoretically a breeze.</a:t>
            </a:r>
            <a:endParaRPr lang="en-US" dirty="0"/>
          </a:p>
        </p:txBody>
      </p:sp>
      <p:sp>
        <p:nvSpPr>
          <p:cNvPr id="4" name="Slide Number Placeholder 3"/>
          <p:cNvSpPr>
            <a:spLocks noGrp="1"/>
          </p:cNvSpPr>
          <p:nvPr>
            <p:ph type="sldNum" sz="quarter" idx="5"/>
          </p:nvPr>
        </p:nvSpPr>
        <p:spPr/>
        <p:txBody>
          <a:bodyPr/>
          <a:lstStyle/>
          <a:p>
            <a:fld id="{37E5CFE2-29D3-4F31-B7E3-5AB225104E74}" type="slidenum">
              <a:rPr lang="en-US" smtClean="0"/>
              <a:t>17</a:t>
            </a:fld>
            <a:endParaRPr lang="en-US"/>
          </a:p>
        </p:txBody>
      </p:sp>
    </p:spTree>
    <p:extLst>
      <p:ext uri="{BB962C8B-B14F-4D97-AF65-F5344CB8AC3E}">
        <p14:creationId xmlns:p14="http://schemas.microsoft.com/office/powerpoint/2010/main" val="386193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Rust slots in is very similar.</a:t>
            </a:r>
          </a:p>
          <a:p>
            <a:endParaRPr lang="en-US" dirty="0"/>
          </a:p>
          <a:p>
            <a:r>
              <a:rPr lang="en-US" dirty="0"/>
              <a:t>We can exploit the fact that Rust uses the LLVM toolchain by generating </a:t>
            </a:r>
            <a:r>
              <a:rPr lang="en-US" dirty="0" err="1"/>
              <a:t>MemOIR</a:t>
            </a:r>
            <a:r>
              <a:rPr lang="en-US" dirty="0"/>
              <a:t> symbols using the existing frontend infrastructure.</a:t>
            </a:r>
          </a:p>
          <a:p>
            <a:r>
              <a:rPr lang="en-US" dirty="0"/>
              <a:t>This is great, because the existing </a:t>
            </a:r>
            <a:r>
              <a:rPr lang="en-US" dirty="0" err="1"/>
              <a:t>MemOIR</a:t>
            </a:r>
            <a:r>
              <a:rPr lang="en-US" dirty="0"/>
              <a:t> compilation infrastructure can be utilized from there.</a:t>
            </a:r>
          </a:p>
          <a:p>
            <a:endParaRPr lang="en-US" dirty="0"/>
          </a:p>
          <a:p>
            <a:r>
              <a:rPr lang="en-US" dirty="0"/>
              <a:t>Additionally, one benefit is that Rust allows us to directly generate SSA </a:t>
            </a:r>
            <a:r>
              <a:rPr lang="en-US" dirty="0" err="1"/>
              <a:t>MemOIR</a:t>
            </a:r>
            <a:r>
              <a:rPr lang="en-US" dirty="0"/>
              <a:t>, which saves us a step in the compilation process!</a:t>
            </a:r>
          </a:p>
        </p:txBody>
      </p:sp>
      <p:sp>
        <p:nvSpPr>
          <p:cNvPr id="4" name="Slide Number Placeholder 3"/>
          <p:cNvSpPr>
            <a:spLocks noGrp="1"/>
          </p:cNvSpPr>
          <p:nvPr>
            <p:ph type="sldNum" sz="quarter" idx="5"/>
          </p:nvPr>
        </p:nvSpPr>
        <p:spPr/>
        <p:txBody>
          <a:bodyPr/>
          <a:lstStyle/>
          <a:p>
            <a:fld id="{37E5CFE2-29D3-4F31-B7E3-5AB225104E74}" type="slidenum">
              <a:rPr lang="en-US" smtClean="0"/>
              <a:t>18</a:t>
            </a:fld>
            <a:endParaRPr lang="en-US"/>
          </a:p>
        </p:txBody>
      </p:sp>
    </p:spTree>
    <p:extLst>
      <p:ext uri="{BB962C8B-B14F-4D97-AF65-F5344CB8AC3E}">
        <p14:creationId xmlns:p14="http://schemas.microsoft.com/office/powerpoint/2010/main" val="125935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did over the summer involved the green arrows shown here, and making sure it compiled down smoothly.</a:t>
            </a:r>
          </a:p>
        </p:txBody>
      </p:sp>
      <p:sp>
        <p:nvSpPr>
          <p:cNvPr id="4" name="Slide Number Placeholder 3"/>
          <p:cNvSpPr>
            <a:spLocks noGrp="1"/>
          </p:cNvSpPr>
          <p:nvPr>
            <p:ph type="sldNum" sz="quarter" idx="5"/>
          </p:nvPr>
        </p:nvSpPr>
        <p:spPr/>
        <p:txBody>
          <a:bodyPr/>
          <a:lstStyle/>
          <a:p>
            <a:fld id="{37E5CFE2-29D3-4F31-B7E3-5AB225104E74}" type="slidenum">
              <a:rPr lang="en-US" smtClean="0"/>
              <a:t>19</a:t>
            </a:fld>
            <a:endParaRPr lang="en-US"/>
          </a:p>
        </p:txBody>
      </p:sp>
    </p:spTree>
    <p:extLst>
      <p:ext uri="{BB962C8B-B14F-4D97-AF65-F5344CB8AC3E}">
        <p14:creationId xmlns:p14="http://schemas.microsoft.com/office/powerpoint/2010/main" val="144690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Compilers. They’re pretty cool.</a:t>
            </a:r>
          </a:p>
          <a:p>
            <a:r>
              <a:rPr lang="en-US" dirty="0"/>
              <a:t>They do a lot of things that we take for granted whenever we write programs.</a:t>
            </a:r>
          </a:p>
          <a:p>
            <a:endParaRPr lang="en-US" dirty="0"/>
          </a:p>
          <a:p>
            <a:r>
              <a:rPr lang="en-US" dirty="0"/>
              <a:t>***For example, they do translation.</a:t>
            </a:r>
          </a:p>
          <a:p>
            <a:pPr marL="171450" indent="-171450">
              <a:buFontTx/>
              <a:buChar char="-"/>
            </a:pPr>
            <a:r>
              <a:rPr lang="en-US" dirty="0"/>
              <a:t>At a micro level, they implement various abstractions that we usually don’t think twice about.</a:t>
            </a:r>
          </a:p>
          <a:p>
            <a:pPr marL="628650" lvl="1" indent="-171450">
              <a:buFontTx/>
              <a:buChar char="-"/>
            </a:pPr>
            <a:r>
              <a:rPr lang="en-US" dirty="0"/>
              <a:t>We store values in variables with convenient names, instead of registers like %r13 or %</a:t>
            </a:r>
            <a:r>
              <a:rPr lang="en-US" dirty="0" err="1"/>
              <a:t>rax</a:t>
            </a:r>
            <a:r>
              <a:rPr lang="en-US" dirty="0"/>
              <a:t>.</a:t>
            </a:r>
          </a:p>
          <a:p>
            <a:pPr marL="628650" lvl="1" indent="-171450">
              <a:buFontTx/>
              <a:buChar char="-"/>
            </a:pPr>
            <a:r>
              <a:rPr lang="en-US" dirty="0"/>
              <a:t>And, they allow us to use nifty control flow structures, like if statements or for loops, which makes it easier to write complex code.</a:t>
            </a:r>
          </a:p>
          <a:p>
            <a:pPr marL="171450" lvl="0" indent="-171450">
              <a:buFontTx/>
              <a:buChar char="-"/>
            </a:pPr>
            <a:r>
              <a:rPr lang="en-US" dirty="0"/>
              <a:t>At a more macro scale, they translate programming languages, such as C++ or Swift, to machine code for different architectures, like x86 and ARM.</a:t>
            </a:r>
          </a:p>
          <a:p>
            <a:pPr marL="0" lvl="0" indent="0">
              <a:buFontTx/>
              <a:buNone/>
            </a:pPr>
            <a:endParaRPr lang="en-US" dirty="0"/>
          </a:p>
          <a:p>
            <a:pPr marL="0" lvl="0" indent="0">
              <a:buFontTx/>
              <a:buNone/>
            </a:pPr>
            <a:r>
              <a:rPr lang="en-US" dirty="0"/>
              <a:t>***Independently, they also perform optimization.</a:t>
            </a:r>
          </a:p>
          <a:p>
            <a:pPr marL="171450" lvl="0" indent="-171450">
              <a:buFontTx/>
              <a:buChar char="-"/>
            </a:pPr>
            <a:r>
              <a:rPr lang="en-US" dirty="0"/>
              <a:t>This can be at the compute level, such as runtime speed and energy efficiency.</a:t>
            </a:r>
          </a:p>
          <a:p>
            <a:pPr marL="171450" lvl="0" indent="-171450">
              <a:buFontTx/>
              <a:buChar char="-"/>
            </a:pPr>
            <a:r>
              <a:rPr lang="en-US" dirty="0"/>
              <a:t>It can also be at the space level, such as with memory and storage efficiency.</a:t>
            </a:r>
          </a:p>
        </p:txBody>
      </p:sp>
      <p:sp>
        <p:nvSpPr>
          <p:cNvPr id="4" name="Slide Number Placeholder 3"/>
          <p:cNvSpPr>
            <a:spLocks noGrp="1"/>
          </p:cNvSpPr>
          <p:nvPr>
            <p:ph type="sldNum" sz="quarter" idx="5"/>
          </p:nvPr>
        </p:nvSpPr>
        <p:spPr/>
        <p:txBody>
          <a:bodyPr/>
          <a:lstStyle/>
          <a:p>
            <a:fld id="{37E5CFE2-29D3-4F31-B7E3-5AB225104E74}" type="slidenum">
              <a:rPr lang="en-US" smtClean="0"/>
              <a:t>2</a:t>
            </a:fld>
            <a:endParaRPr lang="en-US"/>
          </a:p>
        </p:txBody>
      </p:sp>
    </p:spTree>
    <p:extLst>
      <p:ext uri="{BB962C8B-B14F-4D97-AF65-F5344CB8AC3E}">
        <p14:creationId xmlns:p14="http://schemas.microsoft.com/office/powerpoint/2010/main" val="13196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actual mechanics behind *implementing* the Rust front-end.</a:t>
            </a:r>
          </a:p>
          <a:p>
            <a:endParaRPr lang="en-US" dirty="0"/>
          </a:p>
          <a:p>
            <a:r>
              <a:rPr lang="en-US" dirty="0"/>
              <a:t>Just like with C and C++, a language extension is required, in the form of a library. It’s very creatively named “rust-memoir”.</a:t>
            </a:r>
          </a:p>
          <a:p>
            <a:r>
              <a:rPr lang="en-US" dirty="0"/>
              <a:t>This is necessary to generate </a:t>
            </a:r>
            <a:r>
              <a:rPr lang="en-US" dirty="0" err="1"/>
              <a:t>MemOIR</a:t>
            </a:r>
            <a:r>
              <a:rPr lang="en-US" dirty="0"/>
              <a:t> symbols so we can reuse the existing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was to get as close to a 1:1 mapping of the dynamic array and </a:t>
            </a:r>
            <a:r>
              <a:rPr lang="en-US" dirty="0" err="1"/>
              <a:t>hashmap</a:t>
            </a:r>
            <a:r>
              <a:rPr lang="en-US" dirty="0"/>
              <a:t> classes offered in Rust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shown on the slide, it’s actually very ergonomic! There’s just a little bit of extra type specification required here and there, for Rust-related reasons.</a:t>
            </a:r>
          </a:p>
        </p:txBody>
      </p:sp>
      <p:sp>
        <p:nvSpPr>
          <p:cNvPr id="4" name="Slide Number Placeholder 3"/>
          <p:cNvSpPr>
            <a:spLocks noGrp="1"/>
          </p:cNvSpPr>
          <p:nvPr>
            <p:ph type="sldNum" sz="quarter" idx="5"/>
          </p:nvPr>
        </p:nvSpPr>
        <p:spPr/>
        <p:txBody>
          <a:bodyPr/>
          <a:lstStyle/>
          <a:p>
            <a:fld id="{37E5CFE2-29D3-4F31-B7E3-5AB225104E74}" type="slidenum">
              <a:rPr lang="en-US" smtClean="0"/>
              <a:t>20</a:t>
            </a:fld>
            <a:endParaRPr lang="en-US"/>
          </a:p>
        </p:txBody>
      </p:sp>
    </p:spTree>
    <p:extLst>
      <p:ext uri="{BB962C8B-B14F-4D97-AF65-F5344CB8AC3E}">
        <p14:creationId xmlns:p14="http://schemas.microsoft.com/office/powerpoint/2010/main" val="1340058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there’s one catch due to the nature of Rust.</a:t>
            </a:r>
          </a:p>
          <a:p>
            <a:endParaRPr lang="en-US" dirty="0"/>
          </a:p>
          <a:p>
            <a:r>
              <a:rPr lang="en-US" dirty="0"/>
              <a:t>The language allows you to override operators, so long as the function signature remains the same.</a:t>
            </a:r>
          </a:p>
          <a:p>
            <a:endParaRPr lang="en-US" dirty="0"/>
          </a:p>
          <a:p>
            <a:r>
              <a:rPr lang="en-US" dirty="0"/>
              <a:t>This caused a problem when implementing references, as the function signature had to change a little. Therefore, a proxy object was necessary to make references work properly.</a:t>
            </a:r>
          </a:p>
          <a:p>
            <a:r>
              <a:rPr lang="en-US" dirty="0"/>
              <a:t>However, that’s a pretty small price to pay to access the entire array of </a:t>
            </a:r>
            <a:r>
              <a:rPr lang="en-US" dirty="0" err="1"/>
              <a:t>MemOIR</a:t>
            </a:r>
            <a:r>
              <a:rPr lang="en-US" dirty="0"/>
              <a:t> optimizations, and since it’s just a semantics issue, we can get around this in the future pretty easily with a Rust-to-Rust </a:t>
            </a:r>
            <a:r>
              <a:rPr lang="en-US" dirty="0" err="1"/>
              <a:t>transpiler</a:t>
            </a:r>
            <a:r>
              <a:rPr lang="en-US" dirty="0"/>
              <a:t>!</a:t>
            </a:r>
          </a:p>
        </p:txBody>
      </p:sp>
      <p:sp>
        <p:nvSpPr>
          <p:cNvPr id="4" name="Slide Number Placeholder 3"/>
          <p:cNvSpPr>
            <a:spLocks noGrp="1"/>
          </p:cNvSpPr>
          <p:nvPr>
            <p:ph type="sldNum" sz="quarter" idx="5"/>
          </p:nvPr>
        </p:nvSpPr>
        <p:spPr/>
        <p:txBody>
          <a:bodyPr/>
          <a:lstStyle/>
          <a:p>
            <a:fld id="{37E5CFE2-29D3-4F31-B7E3-5AB225104E74}" type="slidenum">
              <a:rPr lang="en-US" smtClean="0"/>
              <a:t>21</a:t>
            </a:fld>
            <a:endParaRPr lang="en-US"/>
          </a:p>
        </p:txBody>
      </p:sp>
    </p:spTree>
    <p:extLst>
      <p:ext uri="{BB962C8B-B14F-4D97-AF65-F5344CB8AC3E}">
        <p14:creationId xmlns:p14="http://schemas.microsoft.com/office/powerpoint/2010/main" val="1025560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getting it all to compile properly. This was definitely harder than initially expected</a:t>
            </a:r>
          </a:p>
          <a:p>
            <a:r>
              <a:rPr lang="en-US" dirty="0"/>
              <a:t>Even though both languages depend on LLVM for their toolchains, there’s a lot of minute differences in the way Rust and C++ handle their compilation processes which caused a lot of pain.</a:t>
            </a:r>
          </a:p>
        </p:txBody>
      </p:sp>
      <p:sp>
        <p:nvSpPr>
          <p:cNvPr id="4" name="Slide Number Placeholder 3"/>
          <p:cNvSpPr>
            <a:spLocks noGrp="1"/>
          </p:cNvSpPr>
          <p:nvPr>
            <p:ph type="sldNum" sz="quarter" idx="5"/>
          </p:nvPr>
        </p:nvSpPr>
        <p:spPr/>
        <p:txBody>
          <a:bodyPr/>
          <a:lstStyle/>
          <a:p>
            <a:fld id="{37E5CFE2-29D3-4F31-B7E3-5AB225104E74}" type="slidenum">
              <a:rPr lang="en-US" smtClean="0"/>
              <a:t>22</a:t>
            </a:fld>
            <a:endParaRPr lang="en-US"/>
          </a:p>
        </p:txBody>
      </p:sp>
    </p:spTree>
    <p:extLst>
      <p:ext uri="{BB962C8B-B14F-4D97-AF65-F5344CB8AC3E}">
        <p14:creationId xmlns:p14="http://schemas.microsoft.com/office/powerpoint/2010/main" val="382094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place which was annoying was lowering from MIR to </a:t>
            </a:r>
            <a:r>
              <a:rPr lang="en-US" dirty="0" err="1"/>
              <a:t>MemOIR</a:t>
            </a:r>
            <a:r>
              <a:rPr lang="en-US" dirty="0"/>
              <a:t>.</a:t>
            </a:r>
          </a:p>
          <a:p>
            <a:r>
              <a:rPr lang="en-US" dirty="0"/>
              <a:t>***Borrow checking went fine. So what’s the problem?</a:t>
            </a:r>
          </a:p>
          <a:p>
            <a:r>
              <a:rPr lang="en-US" dirty="0"/>
              <a:t>***Well, it turns out that there’s unexpected regression in the code that occurred because Rust was treating pointers as integers. This is something that I suspect has something to do with Rust’s FFI doing something weird with pointer types, but more investigation is required.</a:t>
            </a:r>
          </a:p>
        </p:txBody>
      </p:sp>
      <p:sp>
        <p:nvSpPr>
          <p:cNvPr id="4" name="Slide Number Placeholder 3"/>
          <p:cNvSpPr>
            <a:spLocks noGrp="1"/>
          </p:cNvSpPr>
          <p:nvPr>
            <p:ph type="sldNum" sz="quarter" idx="5"/>
          </p:nvPr>
        </p:nvSpPr>
        <p:spPr/>
        <p:txBody>
          <a:bodyPr/>
          <a:lstStyle/>
          <a:p>
            <a:fld id="{37E5CFE2-29D3-4F31-B7E3-5AB225104E74}" type="slidenum">
              <a:rPr lang="en-US" smtClean="0"/>
              <a:t>23</a:t>
            </a:fld>
            <a:endParaRPr lang="en-US"/>
          </a:p>
        </p:txBody>
      </p:sp>
    </p:spTree>
    <p:extLst>
      <p:ext uri="{BB962C8B-B14F-4D97-AF65-F5344CB8AC3E}">
        <p14:creationId xmlns:p14="http://schemas.microsoft.com/office/powerpoint/2010/main" val="647183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place that there were issues was, surprisingly, code generation.</a:t>
            </a:r>
          </a:p>
          <a:p>
            <a:endParaRPr lang="en-US" dirty="0"/>
          </a:p>
          <a:p>
            <a:r>
              <a:rPr lang="en-US" dirty="0"/>
              <a:t>First, Rust stores its libraries in .</a:t>
            </a:r>
            <a:r>
              <a:rPr lang="en-US" dirty="0" err="1"/>
              <a:t>rlib</a:t>
            </a:r>
            <a:r>
              <a:rPr lang="en-US" dirty="0"/>
              <a:t> (dot r-lib) files, which are its own proprietary format. This was annoying because the standard library was also stored in this file format.</a:t>
            </a:r>
          </a:p>
          <a:p>
            <a:endParaRPr lang="en-US" dirty="0"/>
          </a:p>
          <a:p>
            <a:r>
              <a:rPr lang="en-US" dirty="0"/>
              <a:t>Second, the LLVM that was being lowered was missing memory allocator bindings. This occurred because Rust generates them during </a:t>
            </a:r>
            <a:r>
              <a:rPr lang="en-US" dirty="0" err="1"/>
              <a:t>codegen</a:t>
            </a:r>
            <a:r>
              <a:rPr lang="en-US" dirty="0"/>
              <a:t>, so they needed to be manually created by me and linked 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after working through all of these issues, the compilation chain emits machine code that runs!</a:t>
            </a:r>
          </a:p>
          <a:p>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37E5CFE2-29D3-4F31-B7E3-5AB225104E74}" type="slidenum">
              <a:rPr lang="en-US" smtClean="0"/>
              <a:t>24</a:t>
            </a:fld>
            <a:endParaRPr lang="en-US"/>
          </a:p>
        </p:txBody>
      </p:sp>
    </p:spTree>
    <p:extLst>
      <p:ext uri="{BB962C8B-B14F-4D97-AF65-F5344CB8AC3E}">
        <p14:creationId xmlns:p14="http://schemas.microsoft.com/office/powerpoint/2010/main" val="1723633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future steps forward (and what I will be working on for the foreseeable future).</a:t>
            </a:r>
          </a:p>
          <a:p>
            <a:endParaRPr lang="en-US" dirty="0"/>
          </a:p>
          <a:p>
            <a:r>
              <a:rPr lang="en-US" dirty="0"/>
              <a:t>First, the test runner and benchmarking. It’s another situation of rust and memoir not getting along, except this time the issue just hasn’t been fully debugged yet.</a:t>
            </a:r>
          </a:p>
          <a:p>
            <a:endParaRPr lang="en-US" dirty="0"/>
          </a:p>
          <a:p>
            <a:r>
              <a:rPr lang="en-US" dirty="0"/>
              <a:t>Second, extending the library to work with structs or objects. The original paper has a proposal for how this can be implemented, but it’s a little bit of a daunting task because they require another layer of indirection which is messy.</a:t>
            </a:r>
          </a:p>
          <a:p>
            <a:endParaRPr lang="en-US" dirty="0"/>
          </a:p>
          <a:p>
            <a:r>
              <a:rPr lang="en-US" dirty="0"/>
              <a:t>Finally, miscellaneous rust ergonomics. Things such as integrating the compile script into cargo, which is rust’s package manager; reducing the amount of type specification necessary throughout; or writing that reference </a:t>
            </a:r>
            <a:r>
              <a:rPr lang="en-US" dirty="0" err="1"/>
              <a:t>transpiler</a:t>
            </a:r>
            <a:r>
              <a:rPr lang="en-US" dirty="0"/>
              <a:t> I talked about earlier. Just these sorts of things that, while not strictly necessary for function, make it easier to use</a:t>
            </a:r>
          </a:p>
        </p:txBody>
      </p:sp>
      <p:sp>
        <p:nvSpPr>
          <p:cNvPr id="4" name="Slide Number Placeholder 3"/>
          <p:cNvSpPr>
            <a:spLocks noGrp="1"/>
          </p:cNvSpPr>
          <p:nvPr>
            <p:ph type="sldNum" sz="quarter" idx="5"/>
          </p:nvPr>
        </p:nvSpPr>
        <p:spPr/>
        <p:txBody>
          <a:bodyPr/>
          <a:lstStyle/>
          <a:p>
            <a:fld id="{37E5CFE2-29D3-4F31-B7E3-5AB225104E74}" type="slidenum">
              <a:rPr lang="en-US" smtClean="0"/>
              <a:t>25</a:t>
            </a:fld>
            <a:endParaRPr lang="en-US"/>
          </a:p>
        </p:txBody>
      </p:sp>
    </p:spTree>
    <p:extLst>
      <p:ext uri="{BB962C8B-B14F-4D97-AF65-F5344CB8AC3E}">
        <p14:creationId xmlns:p14="http://schemas.microsoft.com/office/powerpoint/2010/main" val="2392141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listening!</a:t>
            </a:r>
          </a:p>
          <a:p>
            <a:endParaRPr lang="en-US" dirty="0"/>
          </a:p>
          <a:p>
            <a:r>
              <a:rPr lang="en-US" dirty="0"/>
              <a:t>The rust-memoir repo is currently not opensource yet, but if you’re curious about anything I talked about, feel free to reach out to me.</a:t>
            </a:r>
          </a:p>
          <a:p>
            <a:endParaRPr lang="en-US" dirty="0"/>
          </a:p>
          <a:p>
            <a:r>
              <a:rPr lang="en-US" dirty="0"/>
              <a:t>If you found any of this remotely interesting, I suggest you also give the original </a:t>
            </a:r>
            <a:r>
              <a:rPr lang="en-US" dirty="0" err="1"/>
              <a:t>MemOIR</a:t>
            </a:r>
            <a:r>
              <a:rPr lang="en-US" dirty="0"/>
              <a:t> paper a read. It’s really cool, and provides a lot of context on both the barriers to memory optimization and the actual optimizations performed by </a:t>
            </a:r>
            <a:r>
              <a:rPr lang="en-US" dirty="0" err="1"/>
              <a:t>MemOIR</a:t>
            </a:r>
            <a:r>
              <a:rPr lang="en-US" dirty="0"/>
              <a:t>.</a:t>
            </a:r>
          </a:p>
          <a:p>
            <a:endParaRPr lang="en-US" dirty="0"/>
          </a:p>
          <a:p>
            <a:r>
              <a:rPr lang="en-US" dirty="0"/>
              <a:t>I’ll also probably be posting these slides to my website eventually in case you want to look at these materials more closely.</a:t>
            </a:r>
          </a:p>
        </p:txBody>
      </p:sp>
      <p:sp>
        <p:nvSpPr>
          <p:cNvPr id="4" name="Slide Number Placeholder 3"/>
          <p:cNvSpPr>
            <a:spLocks noGrp="1"/>
          </p:cNvSpPr>
          <p:nvPr>
            <p:ph type="sldNum" sz="quarter" idx="5"/>
          </p:nvPr>
        </p:nvSpPr>
        <p:spPr/>
        <p:txBody>
          <a:bodyPr/>
          <a:lstStyle/>
          <a:p>
            <a:fld id="{37E5CFE2-29D3-4F31-B7E3-5AB225104E74}" type="slidenum">
              <a:rPr lang="en-US" smtClean="0"/>
              <a:t>26</a:t>
            </a:fld>
            <a:endParaRPr lang="en-US"/>
          </a:p>
        </p:txBody>
      </p:sp>
    </p:spTree>
    <p:extLst>
      <p:ext uri="{BB962C8B-B14F-4D97-AF65-F5344CB8AC3E}">
        <p14:creationId xmlns:p14="http://schemas.microsoft.com/office/powerpoint/2010/main" val="25019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memory optimization was the focus of what I worked on this past summer, and it’s historically an underexplored area of compiler optimization.</a:t>
            </a:r>
          </a:p>
          <a:p>
            <a:r>
              <a:rPr lang="en-US" dirty="0"/>
              <a:t>But what makes it so difficult?</a:t>
            </a:r>
          </a:p>
        </p:txBody>
      </p:sp>
      <p:sp>
        <p:nvSpPr>
          <p:cNvPr id="4" name="Slide Number Placeholder 3"/>
          <p:cNvSpPr>
            <a:spLocks noGrp="1"/>
          </p:cNvSpPr>
          <p:nvPr>
            <p:ph type="sldNum" sz="quarter" idx="5"/>
          </p:nvPr>
        </p:nvSpPr>
        <p:spPr/>
        <p:txBody>
          <a:bodyPr/>
          <a:lstStyle/>
          <a:p>
            <a:fld id="{37E5CFE2-29D3-4F31-B7E3-5AB225104E74}" type="slidenum">
              <a:rPr lang="en-US" smtClean="0"/>
              <a:t>3</a:t>
            </a:fld>
            <a:endParaRPr lang="en-US"/>
          </a:p>
        </p:txBody>
      </p:sp>
    </p:spTree>
    <p:extLst>
      <p:ext uri="{BB962C8B-B14F-4D97-AF65-F5344CB8AC3E}">
        <p14:creationId xmlns:p14="http://schemas.microsoft.com/office/powerpoint/2010/main" val="301339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this example program.</a:t>
            </a:r>
          </a:p>
          <a:p>
            <a:r>
              <a:rPr lang="en-US" dirty="0"/>
              <a:t>It initializes a hash table, maps 0 to 10, maps 1 to 20, and prints what 0 maps to.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can anyone tell me what this program prints? Just shout it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(wait for someone to respond)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Hearing a lot of 10s. ***Congratulations! You’re smarter than every production C or C++ compiler.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might seem like a trivial example, but ***no production C or C++ compiler can propagate 10 forward to the print statement. But why does this occur?</a:t>
            </a:r>
          </a:p>
        </p:txBody>
      </p:sp>
      <p:sp>
        <p:nvSpPr>
          <p:cNvPr id="4" name="Slide Number Placeholder 3"/>
          <p:cNvSpPr>
            <a:spLocks noGrp="1"/>
          </p:cNvSpPr>
          <p:nvPr>
            <p:ph type="sldNum" sz="quarter" idx="5"/>
          </p:nvPr>
        </p:nvSpPr>
        <p:spPr/>
        <p:txBody>
          <a:bodyPr/>
          <a:lstStyle/>
          <a:p>
            <a:fld id="{37E5CFE2-29D3-4F31-B7E3-5AB225104E74}" type="slidenum">
              <a:rPr lang="en-US" smtClean="0"/>
              <a:t>4</a:t>
            </a:fld>
            <a:endParaRPr lang="en-US"/>
          </a:p>
        </p:txBody>
      </p:sp>
    </p:spTree>
    <p:extLst>
      <p:ext uri="{BB962C8B-B14F-4D97-AF65-F5344CB8AC3E}">
        <p14:creationId xmlns:p14="http://schemas.microsoft.com/office/powerpoint/2010/main" val="238709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it turns out that what appears as just a simple write action is actually a complex memory operation that is abstracted away.</a:t>
            </a:r>
          </a:p>
          <a:p>
            <a:endParaRPr lang="en-US" dirty="0"/>
          </a:p>
          <a:p>
            <a:r>
              <a:rPr lang="en-US" dirty="0"/>
              <a:t>***Whenever we write to a new index in the hash table, there’s a chance a reallocation of memory and a rehashing is necessary, since the compiler doesn’t know how big it is.</a:t>
            </a:r>
          </a:p>
          <a:p>
            <a:r>
              <a:rPr lang="en-US" dirty="0"/>
              <a:t>***This process creates ambiguity in what table[0] points to, a problem which the compiler cannot deal with.</a:t>
            </a:r>
          </a:p>
          <a:p>
            <a:r>
              <a:rPr lang="en-US" dirty="0"/>
              <a:t>Since the pointer could have changed, the compiler can’t propagate 10 forward to the print statement in a deterministic fashion, as this is a runtime problem.</a:t>
            </a:r>
          </a:p>
        </p:txBody>
      </p:sp>
      <p:sp>
        <p:nvSpPr>
          <p:cNvPr id="4" name="Slide Number Placeholder 3"/>
          <p:cNvSpPr>
            <a:spLocks noGrp="1"/>
          </p:cNvSpPr>
          <p:nvPr>
            <p:ph type="sldNum" sz="quarter" idx="5"/>
          </p:nvPr>
        </p:nvSpPr>
        <p:spPr/>
        <p:txBody>
          <a:bodyPr/>
          <a:lstStyle/>
          <a:p>
            <a:fld id="{37E5CFE2-29D3-4F31-B7E3-5AB225104E74}" type="slidenum">
              <a:rPr lang="en-US" smtClean="0"/>
              <a:t>5</a:t>
            </a:fld>
            <a:endParaRPr lang="en-US"/>
          </a:p>
        </p:txBody>
      </p:sp>
    </p:spTree>
    <p:extLst>
      <p:ext uri="{BB962C8B-B14F-4D97-AF65-F5344CB8AC3E}">
        <p14:creationId xmlns:p14="http://schemas.microsoft.com/office/powerpoint/2010/main" val="14273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of having one reference potentially refer to multiple different pointers is known as the “aliasing problem”.</a:t>
            </a:r>
          </a:p>
          <a:p>
            <a:r>
              <a:rPr lang="en-US" dirty="0"/>
              <a:t>There is no known way to force your way through it at compile time. It’s been pretty rigorously proven to be undecidable.</a:t>
            </a:r>
          </a:p>
        </p:txBody>
      </p:sp>
      <p:sp>
        <p:nvSpPr>
          <p:cNvPr id="4" name="Slide Number Placeholder 3"/>
          <p:cNvSpPr>
            <a:spLocks noGrp="1"/>
          </p:cNvSpPr>
          <p:nvPr>
            <p:ph type="sldNum" sz="quarter" idx="5"/>
          </p:nvPr>
        </p:nvSpPr>
        <p:spPr/>
        <p:txBody>
          <a:bodyPr/>
          <a:lstStyle/>
          <a:p>
            <a:fld id="{37E5CFE2-29D3-4F31-B7E3-5AB225104E74}" type="slidenum">
              <a:rPr lang="en-US" smtClean="0"/>
              <a:t>6</a:t>
            </a:fld>
            <a:endParaRPr lang="en-US"/>
          </a:p>
        </p:txBody>
      </p:sp>
    </p:spTree>
    <p:extLst>
      <p:ext uri="{BB962C8B-B14F-4D97-AF65-F5344CB8AC3E}">
        <p14:creationId xmlns:p14="http://schemas.microsoft.com/office/powerpoint/2010/main" val="340825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Fundamentally, the problem is that data collections are high level abstractions of memory.</a:t>
            </a:r>
          </a:p>
          <a:p>
            <a:endParaRPr lang="en-US" dirty="0"/>
          </a:p>
          <a:p>
            <a:r>
              <a:rPr lang="en-US" dirty="0"/>
              <a:t>From our perspective as programmers, whenever we’re solving </a:t>
            </a:r>
            <a:r>
              <a:rPr lang="en-US" dirty="0" err="1"/>
              <a:t>leetcode</a:t>
            </a:r>
            <a:r>
              <a:rPr lang="en-US" dirty="0"/>
              <a:t> problems, we can just use a dynamic array or a map of some sort.</a:t>
            </a:r>
          </a:p>
          <a:p>
            <a:r>
              <a:rPr lang="en-US" dirty="0"/>
              <a:t>But at the end of the day, operations on these memory collections encapsulate a lot of composed memory operations. </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since these abstractions are built into the semantics of a programming language, they’re prematurely optimized into their constituent memory operations before we’re even able to analyze the big-picture logic.</a:t>
            </a:r>
          </a:p>
        </p:txBody>
      </p:sp>
      <p:sp>
        <p:nvSpPr>
          <p:cNvPr id="4" name="Slide Number Placeholder 3"/>
          <p:cNvSpPr>
            <a:spLocks noGrp="1"/>
          </p:cNvSpPr>
          <p:nvPr>
            <p:ph type="sldNum" sz="quarter" idx="5"/>
          </p:nvPr>
        </p:nvSpPr>
        <p:spPr/>
        <p:txBody>
          <a:bodyPr/>
          <a:lstStyle/>
          <a:p>
            <a:fld id="{37E5CFE2-29D3-4F31-B7E3-5AB225104E74}" type="slidenum">
              <a:rPr lang="en-US" smtClean="0"/>
              <a:t>7</a:t>
            </a:fld>
            <a:endParaRPr lang="en-US"/>
          </a:p>
        </p:txBody>
      </p:sp>
    </p:spTree>
    <p:extLst>
      <p:ext uri="{BB962C8B-B14F-4D97-AF65-F5344CB8AC3E}">
        <p14:creationId xmlns:p14="http://schemas.microsoft.com/office/powerpoint/2010/main" val="184735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need, is a way to maintain information about these data collections that we can use at the optimization level.</a:t>
            </a:r>
          </a:p>
        </p:txBody>
      </p:sp>
      <p:sp>
        <p:nvSpPr>
          <p:cNvPr id="4" name="Slide Number Placeholder 3"/>
          <p:cNvSpPr>
            <a:spLocks noGrp="1"/>
          </p:cNvSpPr>
          <p:nvPr>
            <p:ph type="sldNum" sz="quarter" idx="5"/>
          </p:nvPr>
        </p:nvSpPr>
        <p:spPr/>
        <p:txBody>
          <a:bodyPr/>
          <a:lstStyle/>
          <a:p>
            <a:fld id="{37E5CFE2-29D3-4F31-B7E3-5AB225104E74}" type="slidenum">
              <a:rPr lang="en-US" smtClean="0"/>
              <a:t>8</a:t>
            </a:fld>
            <a:endParaRPr lang="en-US"/>
          </a:p>
        </p:txBody>
      </p:sp>
    </p:spTree>
    <p:extLst>
      <p:ext uri="{BB962C8B-B14F-4D97-AF65-F5344CB8AC3E}">
        <p14:creationId xmlns:p14="http://schemas.microsoft.com/office/powerpoint/2010/main" val="81965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where </a:t>
            </a:r>
            <a:r>
              <a:rPr lang="en-US" dirty="0" err="1"/>
              <a:t>MemOIR</a:t>
            </a:r>
            <a:r>
              <a:rPr lang="en-US" dirty="0"/>
              <a:t> comes in.</a:t>
            </a:r>
          </a:p>
          <a:p>
            <a:endParaRPr lang="en-US" dirty="0"/>
          </a:p>
          <a:p>
            <a:r>
              <a:rPr lang="en-US" dirty="0" err="1"/>
              <a:t>MemOIR</a:t>
            </a:r>
            <a:r>
              <a:rPr lang="en-US" dirty="0"/>
              <a:t> is short for Memory Object Intermediate Representation.</a:t>
            </a:r>
          </a:p>
          <a:p>
            <a:r>
              <a:rPr lang="en-US" dirty="0"/>
              <a:t>It serves as an intermediate compilation target between a language and machine code that is designed specifically for memory optimization.</a:t>
            </a:r>
          </a:p>
          <a:p>
            <a:endParaRPr lang="en-US" dirty="0"/>
          </a:p>
          <a:p>
            <a:r>
              <a:rPr lang="en-US" dirty="0"/>
              <a:t>By separating the </a:t>
            </a:r>
            <a:r>
              <a:rPr lang="en-US" u="sng" dirty="0"/>
              <a:t>use of memory</a:t>
            </a:r>
            <a:r>
              <a:rPr lang="en-US" dirty="0"/>
              <a:t> from the </a:t>
            </a:r>
            <a:r>
              <a:rPr lang="en-US" u="sng" dirty="0"/>
              <a:t>structure of memory</a:t>
            </a:r>
            <a:r>
              <a:rPr lang="en-US" u="none" dirty="0"/>
              <a:t>, we can preserve information about a collection at the optimization layer.</a:t>
            </a:r>
          </a:p>
          <a:p>
            <a:r>
              <a:rPr lang="en-US" u="none" dirty="0"/>
              <a:t>This allows us to leverage the structure of memory to explore previously inaccessible optimizations!</a:t>
            </a:r>
            <a:endParaRPr lang="en-US" u="sng" dirty="0"/>
          </a:p>
        </p:txBody>
      </p:sp>
      <p:sp>
        <p:nvSpPr>
          <p:cNvPr id="4" name="Slide Number Placeholder 3"/>
          <p:cNvSpPr>
            <a:spLocks noGrp="1"/>
          </p:cNvSpPr>
          <p:nvPr>
            <p:ph type="sldNum" sz="quarter" idx="5"/>
          </p:nvPr>
        </p:nvSpPr>
        <p:spPr/>
        <p:txBody>
          <a:bodyPr/>
          <a:lstStyle/>
          <a:p>
            <a:fld id="{37E5CFE2-29D3-4F31-B7E3-5AB225104E74}" type="slidenum">
              <a:rPr lang="en-US" smtClean="0"/>
              <a:t>9</a:t>
            </a:fld>
            <a:endParaRPr lang="en-US"/>
          </a:p>
        </p:txBody>
      </p:sp>
    </p:spTree>
    <p:extLst>
      <p:ext uri="{BB962C8B-B14F-4D97-AF65-F5344CB8AC3E}">
        <p14:creationId xmlns:p14="http://schemas.microsoft.com/office/powerpoint/2010/main" val="22810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8418195" y="0"/>
            <a:ext cx="73152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fld id="{E8943E8B-37EA-420E-A427-CAA48081F87A}" type="datetimeFigureOut">
              <a:rPr lang="en-US" smtClean="0"/>
              <a:t>10/17/2024</a:t>
            </a:fld>
            <a:endParaRPr lang="en-US"/>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fld id="{4ED2EAC9-D4F6-48D7-A312-8092EC7EA201}" type="slidenum">
              <a:rPr lang="en-US" smtClean="0"/>
              <a:t>‹#›</a:t>
            </a:fld>
            <a:endParaRPr lang="en-US"/>
          </a:p>
        </p:txBody>
      </p:sp>
    </p:spTree>
    <p:extLst>
      <p:ext uri="{BB962C8B-B14F-4D97-AF65-F5344CB8AC3E}">
        <p14:creationId xmlns:p14="http://schemas.microsoft.com/office/powerpoint/2010/main" val="368595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43E8B-37EA-420E-A427-CAA48081F87A}"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202657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43E8B-37EA-420E-A427-CAA48081F87A}"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97218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43E8B-37EA-420E-A427-CAA48081F87A}"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38360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43E8B-37EA-420E-A427-CAA48081F87A}"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2EAC9-D4F6-48D7-A312-8092EC7EA201}"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1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43E8B-37EA-420E-A427-CAA48081F87A}"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26788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lstStyle>
            <a:lvl1pPr marL="0" indent="0">
              <a:spcBef>
                <a:spcPts val="0"/>
              </a:spcBef>
              <a:buNone/>
              <a:defRPr>
                <a:solidFill>
                  <a:schemeClr val="tx2"/>
                </a:solidFill>
              </a:defRPr>
            </a:lvl1pPr>
          </a:lstStyle>
          <a:p>
            <a:pPr lvl="0"/>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943E8B-37EA-420E-A427-CAA48081F87A}"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15007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943E8B-37EA-420E-A427-CAA48081F87A}"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34156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43E8B-37EA-420E-A427-CAA48081F87A}"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33230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43E8B-37EA-420E-A427-CAA48081F87A}"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10397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105400"/>
            <a:ext cx="8417859" cy="175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43E8B-37EA-420E-A427-CAA48081F87A}"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2EAC9-D4F6-48D7-A312-8092EC7EA201}" type="slidenum">
              <a:rPr lang="en-US" smtClean="0"/>
              <a:t>‹#›</a:t>
            </a:fld>
            <a:endParaRPr lang="en-US"/>
          </a:p>
        </p:txBody>
      </p:sp>
    </p:spTree>
    <p:extLst>
      <p:ext uri="{BB962C8B-B14F-4D97-AF65-F5344CB8AC3E}">
        <p14:creationId xmlns:p14="http://schemas.microsoft.com/office/powerpoint/2010/main" val="386585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40000"/>
                    <a:lumOff val="60000"/>
                  </a:schemeClr>
                </a:solidFill>
              </a:defRPr>
            </a:lvl1pPr>
          </a:lstStyle>
          <a:p>
            <a:fld id="{E8943E8B-37EA-420E-A427-CAA48081F87A}" type="datetimeFigureOut">
              <a:rPr lang="en-US" smtClean="0"/>
              <a:t>10/17/2024</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latin typeface="+mj-lt"/>
              </a:defRPr>
            </a:lvl1pPr>
          </a:lstStyle>
          <a:p>
            <a:fld id="{4ED2EAC9-D4F6-48D7-A312-8092EC7EA201}" type="slidenum">
              <a:rPr lang="en-US" smtClean="0"/>
              <a:t>‹#›</a:t>
            </a:fld>
            <a:endParaRPr lang="en-US"/>
          </a:p>
        </p:txBody>
      </p:sp>
    </p:spTree>
    <p:extLst>
      <p:ext uri="{BB962C8B-B14F-4D97-AF65-F5344CB8AC3E}">
        <p14:creationId xmlns:p14="http://schemas.microsoft.com/office/powerpoint/2010/main" val="279971038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26" Type="http://schemas.openxmlformats.org/officeDocument/2006/relationships/diagramColors" Target="../diagrams/colors9.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5" Type="http://schemas.openxmlformats.org/officeDocument/2006/relationships/diagramQuickStyle" Target="../diagrams/quickStyle9.xml"/><Relationship Id="rId2" Type="http://schemas.openxmlformats.org/officeDocument/2006/relationships/notesSlide" Target="../notesSlides/notesSlide10.xml"/><Relationship Id="rId16" Type="http://schemas.openxmlformats.org/officeDocument/2006/relationships/diagramColors" Target="../diagrams/colors7.xml"/><Relationship Id="rId20" Type="http://schemas.openxmlformats.org/officeDocument/2006/relationships/diagramQuickStyle" Target="../diagrams/quickStyle8.xml"/><Relationship Id="rId29" Type="http://schemas.openxmlformats.org/officeDocument/2006/relationships/diagramLayout" Target="../diagrams/layout10.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diagramLayout" Target="../diagrams/layout9.xml"/><Relationship Id="rId32" Type="http://schemas.microsoft.com/office/2007/relationships/diagramDrawing" Target="../diagrams/drawing10.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diagramData" Target="../diagrams/data9.xml"/><Relationship Id="rId28" Type="http://schemas.openxmlformats.org/officeDocument/2006/relationships/diagramData" Target="../diagrams/data10.xml"/><Relationship Id="rId10" Type="http://schemas.openxmlformats.org/officeDocument/2006/relationships/diagramQuickStyle" Target="../diagrams/quickStyle6.xml"/><Relationship Id="rId19" Type="http://schemas.openxmlformats.org/officeDocument/2006/relationships/diagramLayout" Target="../diagrams/layout8.xml"/><Relationship Id="rId31" Type="http://schemas.openxmlformats.org/officeDocument/2006/relationships/diagramColors" Target="../diagrams/colors10.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 Id="rId27" Type="http://schemas.microsoft.com/office/2007/relationships/diagramDrawing" Target="../diagrams/drawing9.xml"/><Relationship Id="rId30"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olf0ned.github.io/"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mcmichen.cc/files/MEMOIR_CGO_2024.pdf" TargetMode="External"/><Relationship Id="rId5" Type="http://schemas.openxmlformats.org/officeDocument/2006/relationships/image" Target="../media/image1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hyperlink" Target="https://rustacean.net/" TargetMode="External"/><Relationship Id="rId2" Type="http://schemas.openxmlformats.org/officeDocument/2006/relationships/hyperlink" Target="https://mcmichen.cc/files/MEMOIR_CGO_2024.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C06E-64F2-55A0-0917-6D47F43BE631}"/>
              </a:ext>
            </a:extLst>
          </p:cNvPr>
          <p:cNvSpPr>
            <a:spLocks noGrp="1"/>
          </p:cNvSpPr>
          <p:nvPr>
            <p:ph type="ctrTitle"/>
          </p:nvPr>
        </p:nvSpPr>
        <p:spPr>
          <a:xfrm>
            <a:off x="593598" y="2219960"/>
            <a:ext cx="7769352" cy="1691640"/>
          </a:xfrm>
        </p:spPr>
        <p:txBody>
          <a:bodyPr>
            <a:noAutofit/>
          </a:bodyPr>
          <a:lstStyle/>
          <a:p>
            <a:r>
              <a:rPr lang="en-US" sz="4300" dirty="0"/>
              <a:t>Rust-</a:t>
            </a:r>
            <a:r>
              <a:rPr lang="en-US" sz="4300" dirty="0" err="1"/>
              <a:t>ifyng</a:t>
            </a:r>
            <a:r>
              <a:rPr lang="en-US" sz="4300" dirty="0"/>
              <a:t> Data Collections for Compiler Optimization</a:t>
            </a:r>
          </a:p>
        </p:txBody>
      </p:sp>
      <p:sp>
        <p:nvSpPr>
          <p:cNvPr id="3" name="Subtitle 2">
            <a:extLst>
              <a:ext uri="{FF2B5EF4-FFF2-40B4-BE49-F238E27FC236}">
                <a16:creationId xmlns:a16="http://schemas.microsoft.com/office/drawing/2014/main" id="{6FC338F3-0029-4FE6-C436-409A31977822}"/>
              </a:ext>
            </a:extLst>
          </p:cNvPr>
          <p:cNvSpPr>
            <a:spLocks noGrp="1"/>
          </p:cNvSpPr>
          <p:nvPr>
            <p:ph type="subTitle" idx="1"/>
          </p:nvPr>
        </p:nvSpPr>
        <p:spPr>
          <a:xfrm>
            <a:off x="593598" y="3911600"/>
            <a:ext cx="7063740" cy="1691640"/>
          </a:xfrm>
        </p:spPr>
        <p:txBody>
          <a:bodyPr/>
          <a:lstStyle/>
          <a:p>
            <a:r>
              <a:rPr lang="en-US" dirty="0"/>
              <a:t>CS Undergraduate Research Showcase 2024</a:t>
            </a:r>
            <a:br>
              <a:rPr lang="en-US" dirty="0"/>
            </a:br>
            <a:r>
              <a:rPr lang="en-US" dirty="0"/>
              <a:t>October 17, 2024 (🎉)</a:t>
            </a:r>
          </a:p>
          <a:p>
            <a:r>
              <a:rPr lang="en-US" dirty="0"/>
              <a:t>Benjamin Ye</a:t>
            </a:r>
          </a:p>
        </p:txBody>
      </p:sp>
      <p:sp>
        <p:nvSpPr>
          <p:cNvPr id="4" name="TextBox 3">
            <a:extLst>
              <a:ext uri="{FF2B5EF4-FFF2-40B4-BE49-F238E27FC236}">
                <a16:creationId xmlns:a16="http://schemas.microsoft.com/office/drawing/2014/main" id="{EFE86A96-4CAE-103B-5061-16183D9772A7}"/>
              </a:ext>
            </a:extLst>
          </p:cNvPr>
          <p:cNvSpPr txBox="1"/>
          <p:nvPr/>
        </p:nvSpPr>
        <p:spPr>
          <a:xfrm>
            <a:off x="310134" y="6581001"/>
            <a:ext cx="7769352" cy="276999"/>
          </a:xfrm>
          <a:prstGeom prst="rect">
            <a:avLst/>
          </a:prstGeom>
          <a:noFill/>
        </p:spPr>
        <p:txBody>
          <a:bodyPr wrap="square" rtlCol="0">
            <a:spAutoFit/>
          </a:bodyPr>
          <a:lstStyle/>
          <a:p>
            <a:r>
              <a:rPr lang="en-US" sz="1200" dirty="0"/>
              <a:t>Slide content adapted from original </a:t>
            </a:r>
            <a:r>
              <a:rPr lang="en-US" sz="1200" dirty="0" err="1"/>
              <a:t>MemOIR</a:t>
            </a:r>
            <a:r>
              <a:rPr lang="en-US" sz="1200" dirty="0"/>
              <a:t> paper + slides by Tommy McMichen and Simone </a:t>
            </a:r>
            <a:r>
              <a:rPr lang="en-US" sz="1200" dirty="0" err="1"/>
              <a:t>Campanoni</a:t>
            </a:r>
            <a:endParaRPr lang="en-US" sz="1200" dirty="0"/>
          </a:p>
        </p:txBody>
      </p:sp>
    </p:spTree>
    <p:extLst>
      <p:ext uri="{BB962C8B-B14F-4D97-AF65-F5344CB8AC3E}">
        <p14:creationId xmlns:p14="http://schemas.microsoft.com/office/powerpoint/2010/main" val="272630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200E-D975-4A71-2990-A129267000F1}"/>
              </a:ext>
            </a:extLst>
          </p:cNvPr>
          <p:cNvSpPr>
            <a:spLocks noGrp="1"/>
          </p:cNvSpPr>
          <p:nvPr>
            <p:ph type="title"/>
          </p:nvPr>
        </p:nvSpPr>
        <p:spPr/>
        <p:txBody>
          <a:bodyPr>
            <a:normAutofit/>
          </a:bodyPr>
          <a:lstStyle/>
          <a:p>
            <a:r>
              <a:rPr lang="en-US" sz="3600" dirty="0"/>
              <a:t>Data collections</a:t>
            </a:r>
          </a:p>
        </p:txBody>
      </p:sp>
      <p:graphicFrame>
        <p:nvGraphicFramePr>
          <p:cNvPr id="5" name="Content Placeholder 4">
            <a:extLst>
              <a:ext uri="{FF2B5EF4-FFF2-40B4-BE49-F238E27FC236}">
                <a16:creationId xmlns:a16="http://schemas.microsoft.com/office/drawing/2014/main" id="{B1745026-7F52-4A76-7FDA-C774DA6AF447}"/>
              </a:ext>
            </a:extLst>
          </p:cNvPr>
          <p:cNvGraphicFramePr>
            <a:graphicFrameLocks noGrp="1"/>
          </p:cNvGraphicFramePr>
          <p:nvPr>
            <p:ph idx="1"/>
            <p:extLst>
              <p:ext uri="{D42A27DB-BD31-4B8C-83A1-F6EECF244321}">
                <p14:modId xmlns:p14="http://schemas.microsoft.com/office/powerpoint/2010/main" val="4121297500"/>
              </p:ext>
            </p:extLst>
          </p:nvPr>
        </p:nvGraphicFramePr>
        <p:xfrm>
          <a:off x="2103183" y="2434046"/>
          <a:ext cx="1856927" cy="850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153AF55C-4872-2EA4-1031-4CD32BC729F8}"/>
              </a:ext>
            </a:extLst>
          </p:cNvPr>
          <p:cNvGraphicFramePr/>
          <p:nvPr>
            <p:extLst>
              <p:ext uri="{D42A27DB-BD31-4B8C-83A1-F6EECF244321}">
                <p14:modId xmlns:p14="http://schemas.microsoft.com/office/powerpoint/2010/main" val="2878928700"/>
              </p:ext>
            </p:extLst>
          </p:nvPr>
        </p:nvGraphicFramePr>
        <p:xfrm>
          <a:off x="2144632" y="3918835"/>
          <a:ext cx="1774031" cy="14523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Rounded Corners 6">
            <a:extLst>
              <a:ext uri="{FF2B5EF4-FFF2-40B4-BE49-F238E27FC236}">
                <a16:creationId xmlns:a16="http://schemas.microsoft.com/office/drawing/2014/main" id="{06C3CE33-0975-3DD8-A5C4-ADD69DAB1FD9}"/>
              </a:ext>
            </a:extLst>
          </p:cNvPr>
          <p:cNvSpPr/>
          <p:nvPr/>
        </p:nvSpPr>
        <p:spPr>
          <a:xfrm>
            <a:off x="4572000" y="1965325"/>
            <a:ext cx="2260641" cy="4191000"/>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9B38CEB-3780-F8C6-2EB5-F52C9C6403E9}"/>
              </a:ext>
            </a:extLst>
          </p:cNvPr>
          <p:cNvSpPr/>
          <p:nvPr/>
        </p:nvSpPr>
        <p:spPr>
          <a:xfrm>
            <a:off x="1901329" y="1965325"/>
            <a:ext cx="2260641" cy="4191000"/>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2DF6212-1F75-BB54-10AE-77E492665EF1}"/>
              </a:ext>
            </a:extLst>
          </p:cNvPr>
          <p:cNvSpPr/>
          <p:nvPr/>
        </p:nvSpPr>
        <p:spPr>
          <a:xfrm>
            <a:off x="4824908" y="2431506"/>
            <a:ext cx="1754824" cy="786040"/>
          </a:xfrm>
          <a:prstGeom prst="roundRect">
            <a:avLst/>
          </a:prstGeom>
          <a:noFill/>
          <a:ln w="38100">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Diagram 13">
            <a:extLst>
              <a:ext uri="{FF2B5EF4-FFF2-40B4-BE49-F238E27FC236}">
                <a16:creationId xmlns:a16="http://schemas.microsoft.com/office/drawing/2014/main" id="{1664DD82-7E44-BA98-255A-C73454270BAF}"/>
              </a:ext>
            </a:extLst>
          </p:cNvPr>
          <p:cNvGraphicFramePr/>
          <p:nvPr>
            <p:extLst>
              <p:ext uri="{D42A27DB-BD31-4B8C-83A1-F6EECF244321}">
                <p14:modId xmlns:p14="http://schemas.microsoft.com/office/powerpoint/2010/main" val="4016217611"/>
              </p:ext>
            </p:extLst>
          </p:nvPr>
        </p:nvGraphicFramePr>
        <p:xfrm>
          <a:off x="4937462" y="2603069"/>
          <a:ext cx="1529715" cy="44291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5" name="Rectangle: Rounded Corners 14">
            <a:extLst>
              <a:ext uri="{FF2B5EF4-FFF2-40B4-BE49-F238E27FC236}">
                <a16:creationId xmlns:a16="http://schemas.microsoft.com/office/drawing/2014/main" id="{E5E86274-7D8E-5E43-2327-978EBDEFDEE5}"/>
              </a:ext>
            </a:extLst>
          </p:cNvPr>
          <p:cNvSpPr/>
          <p:nvPr/>
        </p:nvSpPr>
        <p:spPr>
          <a:xfrm>
            <a:off x="4824908" y="3823558"/>
            <a:ext cx="1754824" cy="1726754"/>
          </a:xfrm>
          <a:prstGeom prst="roundRect">
            <a:avLst/>
          </a:prstGeom>
          <a:noFill/>
          <a:ln w="38100">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4">
            <a:extLst>
              <a:ext uri="{FF2B5EF4-FFF2-40B4-BE49-F238E27FC236}">
                <a16:creationId xmlns:a16="http://schemas.microsoft.com/office/drawing/2014/main" id="{8AE32F74-52A9-DA8D-ED0E-64FC1F8D2E98}"/>
              </a:ext>
            </a:extLst>
          </p:cNvPr>
          <p:cNvGraphicFramePr>
            <a:graphicFrameLocks/>
          </p:cNvGraphicFramePr>
          <p:nvPr>
            <p:extLst>
              <p:ext uri="{D42A27DB-BD31-4B8C-83A1-F6EECF244321}">
                <p14:modId xmlns:p14="http://schemas.microsoft.com/office/powerpoint/2010/main" val="610933620"/>
              </p:ext>
            </p:extLst>
          </p:nvPr>
        </p:nvGraphicFramePr>
        <p:xfrm>
          <a:off x="5072781" y="3918835"/>
          <a:ext cx="1270731" cy="56836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7" name="Content Placeholder 4">
            <a:extLst>
              <a:ext uri="{FF2B5EF4-FFF2-40B4-BE49-F238E27FC236}">
                <a16:creationId xmlns:a16="http://schemas.microsoft.com/office/drawing/2014/main" id="{5BA11D02-2F46-DA29-A1C1-777AB1B3F1CA}"/>
              </a:ext>
            </a:extLst>
          </p:cNvPr>
          <p:cNvGraphicFramePr>
            <a:graphicFrameLocks/>
          </p:cNvGraphicFramePr>
          <p:nvPr>
            <p:extLst>
              <p:ext uri="{D42A27DB-BD31-4B8C-83A1-F6EECF244321}">
                <p14:modId xmlns:p14="http://schemas.microsoft.com/office/powerpoint/2010/main" val="2732036944"/>
              </p:ext>
            </p:extLst>
          </p:nvPr>
        </p:nvGraphicFramePr>
        <p:xfrm>
          <a:off x="5072781" y="4402755"/>
          <a:ext cx="1270731" cy="56836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8" name="Content Placeholder 4">
            <a:extLst>
              <a:ext uri="{FF2B5EF4-FFF2-40B4-BE49-F238E27FC236}">
                <a16:creationId xmlns:a16="http://schemas.microsoft.com/office/drawing/2014/main" id="{241A5C9E-7DF7-0A95-088A-D703CA591E72}"/>
              </a:ext>
            </a:extLst>
          </p:cNvPr>
          <p:cNvGraphicFramePr>
            <a:graphicFrameLocks/>
          </p:cNvGraphicFramePr>
          <p:nvPr>
            <p:extLst>
              <p:ext uri="{D42A27DB-BD31-4B8C-83A1-F6EECF244321}">
                <p14:modId xmlns:p14="http://schemas.microsoft.com/office/powerpoint/2010/main" val="1270452990"/>
              </p:ext>
            </p:extLst>
          </p:nvPr>
        </p:nvGraphicFramePr>
        <p:xfrm>
          <a:off x="5072781" y="4904073"/>
          <a:ext cx="1270731" cy="56836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9" name="TextBox 18">
            <a:extLst>
              <a:ext uri="{FF2B5EF4-FFF2-40B4-BE49-F238E27FC236}">
                <a16:creationId xmlns:a16="http://schemas.microsoft.com/office/drawing/2014/main" id="{DD1642A2-BF7A-3997-F405-899BB2F27BA8}"/>
              </a:ext>
            </a:extLst>
          </p:cNvPr>
          <p:cNvSpPr txBox="1"/>
          <p:nvPr/>
        </p:nvSpPr>
        <p:spPr>
          <a:xfrm>
            <a:off x="2002252" y="6217648"/>
            <a:ext cx="2058787" cy="461665"/>
          </a:xfrm>
          <a:prstGeom prst="rect">
            <a:avLst/>
          </a:prstGeom>
          <a:noFill/>
        </p:spPr>
        <p:txBody>
          <a:bodyPr wrap="square" rtlCol="0">
            <a:spAutoFit/>
          </a:bodyPr>
          <a:lstStyle/>
          <a:p>
            <a:pPr algn="ctr"/>
            <a:r>
              <a:rPr lang="en-US" sz="2400" dirty="0">
                <a:solidFill>
                  <a:schemeClr val="accent1">
                    <a:lumMod val="20000"/>
                    <a:lumOff val="80000"/>
                  </a:schemeClr>
                </a:solidFill>
              </a:rPr>
              <a:t>Sequential</a:t>
            </a:r>
          </a:p>
        </p:txBody>
      </p:sp>
      <p:sp>
        <p:nvSpPr>
          <p:cNvPr id="20" name="TextBox 19">
            <a:extLst>
              <a:ext uri="{FF2B5EF4-FFF2-40B4-BE49-F238E27FC236}">
                <a16:creationId xmlns:a16="http://schemas.microsoft.com/office/drawing/2014/main" id="{24275366-D359-F4B7-092C-07F6623439EB}"/>
              </a:ext>
            </a:extLst>
          </p:cNvPr>
          <p:cNvSpPr txBox="1"/>
          <p:nvPr/>
        </p:nvSpPr>
        <p:spPr>
          <a:xfrm>
            <a:off x="4672925" y="6217647"/>
            <a:ext cx="2058787" cy="461665"/>
          </a:xfrm>
          <a:prstGeom prst="rect">
            <a:avLst/>
          </a:prstGeom>
          <a:noFill/>
        </p:spPr>
        <p:txBody>
          <a:bodyPr wrap="square" rtlCol="0">
            <a:spAutoFit/>
          </a:bodyPr>
          <a:lstStyle/>
          <a:p>
            <a:pPr algn="ctr"/>
            <a:r>
              <a:rPr lang="en-US" sz="2400" dirty="0">
                <a:solidFill>
                  <a:schemeClr val="accent2">
                    <a:lumMod val="20000"/>
                    <a:lumOff val="80000"/>
                  </a:schemeClr>
                </a:solidFill>
              </a:rPr>
              <a:t>Associative</a:t>
            </a:r>
          </a:p>
        </p:txBody>
      </p:sp>
      <p:sp>
        <p:nvSpPr>
          <p:cNvPr id="22" name="TextBox 21">
            <a:extLst>
              <a:ext uri="{FF2B5EF4-FFF2-40B4-BE49-F238E27FC236}">
                <a16:creationId xmlns:a16="http://schemas.microsoft.com/office/drawing/2014/main" id="{28FC4A59-1C47-C1BB-3128-FB2CA73CCB17}"/>
              </a:ext>
            </a:extLst>
          </p:cNvPr>
          <p:cNvSpPr txBox="1"/>
          <p:nvPr/>
        </p:nvSpPr>
        <p:spPr>
          <a:xfrm>
            <a:off x="2144637" y="3091125"/>
            <a:ext cx="1774026" cy="369332"/>
          </a:xfrm>
          <a:prstGeom prst="rect">
            <a:avLst/>
          </a:prstGeom>
          <a:noFill/>
        </p:spPr>
        <p:txBody>
          <a:bodyPr wrap="square" rtlCol="0">
            <a:spAutoFit/>
          </a:bodyPr>
          <a:lstStyle/>
          <a:p>
            <a:pPr algn="ctr"/>
            <a:r>
              <a:rPr lang="en-US" dirty="0"/>
              <a:t>List</a:t>
            </a:r>
          </a:p>
        </p:txBody>
      </p:sp>
      <p:sp>
        <p:nvSpPr>
          <p:cNvPr id="23" name="TextBox 22">
            <a:extLst>
              <a:ext uri="{FF2B5EF4-FFF2-40B4-BE49-F238E27FC236}">
                <a16:creationId xmlns:a16="http://schemas.microsoft.com/office/drawing/2014/main" id="{C6BABA8D-5F5A-2042-1FAF-AE9135A3B8F6}"/>
              </a:ext>
            </a:extLst>
          </p:cNvPr>
          <p:cNvSpPr txBox="1"/>
          <p:nvPr/>
        </p:nvSpPr>
        <p:spPr>
          <a:xfrm>
            <a:off x="2144637" y="5394438"/>
            <a:ext cx="1774026" cy="369332"/>
          </a:xfrm>
          <a:prstGeom prst="rect">
            <a:avLst/>
          </a:prstGeom>
          <a:noFill/>
        </p:spPr>
        <p:txBody>
          <a:bodyPr wrap="square" rtlCol="0">
            <a:spAutoFit/>
          </a:bodyPr>
          <a:lstStyle/>
          <a:p>
            <a:pPr algn="ctr"/>
            <a:r>
              <a:rPr lang="en-US" dirty="0"/>
              <a:t>Array</a:t>
            </a:r>
          </a:p>
        </p:txBody>
      </p:sp>
      <p:sp>
        <p:nvSpPr>
          <p:cNvPr id="24" name="TextBox 23">
            <a:extLst>
              <a:ext uri="{FF2B5EF4-FFF2-40B4-BE49-F238E27FC236}">
                <a16:creationId xmlns:a16="http://schemas.microsoft.com/office/drawing/2014/main" id="{EC834E54-4A96-2D9C-CBE4-615A931E07CA}"/>
              </a:ext>
            </a:extLst>
          </p:cNvPr>
          <p:cNvSpPr txBox="1"/>
          <p:nvPr/>
        </p:nvSpPr>
        <p:spPr>
          <a:xfrm>
            <a:off x="4805706" y="3284946"/>
            <a:ext cx="1774026" cy="369332"/>
          </a:xfrm>
          <a:prstGeom prst="rect">
            <a:avLst/>
          </a:prstGeom>
          <a:noFill/>
        </p:spPr>
        <p:txBody>
          <a:bodyPr wrap="square" rtlCol="0">
            <a:spAutoFit/>
          </a:bodyPr>
          <a:lstStyle/>
          <a:p>
            <a:pPr algn="ctr"/>
            <a:r>
              <a:rPr lang="en-US" dirty="0"/>
              <a:t>Set</a:t>
            </a:r>
          </a:p>
        </p:txBody>
      </p:sp>
      <p:sp>
        <p:nvSpPr>
          <p:cNvPr id="25" name="TextBox 24">
            <a:extLst>
              <a:ext uri="{FF2B5EF4-FFF2-40B4-BE49-F238E27FC236}">
                <a16:creationId xmlns:a16="http://schemas.microsoft.com/office/drawing/2014/main" id="{00F21FE6-583C-6790-5E0F-ACB4F31A7DA2}"/>
              </a:ext>
            </a:extLst>
          </p:cNvPr>
          <p:cNvSpPr txBox="1"/>
          <p:nvPr/>
        </p:nvSpPr>
        <p:spPr>
          <a:xfrm>
            <a:off x="4805706" y="5588259"/>
            <a:ext cx="1774026" cy="369332"/>
          </a:xfrm>
          <a:prstGeom prst="rect">
            <a:avLst/>
          </a:prstGeom>
          <a:noFill/>
        </p:spPr>
        <p:txBody>
          <a:bodyPr wrap="square" rtlCol="0">
            <a:spAutoFit/>
          </a:bodyPr>
          <a:lstStyle/>
          <a:p>
            <a:pPr algn="ctr"/>
            <a:r>
              <a:rPr lang="en-US" dirty="0"/>
              <a:t>Map</a:t>
            </a:r>
          </a:p>
        </p:txBody>
      </p:sp>
    </p:spTree>
    <p:extLst>
      <p:ext uri="{BB962C8B-B14F-4D97-AF65-F5344CB8AC3E}">
        <p14:creationId xmlns:p14="http://schemas.microsoft.com/office/powerpoint/2010/main" val="18222702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31A1-4B15-AD3E-D306-744B9F3007AC}"/>
              </a:ext>
            </a:extLst>
          </p:cNvPr>
          <p:cNvSpPr>
            <a:spLocks noGrp="1"/>
          </p:cNvSpPr>
          <p:nvPr>
            <p:ph type="title"/>
          </p:nvPr>
        </p:nvSpPr>
        <p:spPr/>
        <p:txBody>
          <a:bodyPr>
            <a:normAutofit/>
          </a:bodyPr>
          <a:lstStyle/>
          <a:p>
            <a:r>
              <a:rPr lang="en-US" sz="3600" dirty="0"/>
              <a:t>Pragmatics: guarantees</a:t>
            </a:r>
          </a:p>
        </p:txBody>
      </p:sp>
      <p:sp>
        <p:nvSpPr>
          <p:cNvPr id="5" name="Content Placeholder 2">
            <a:extLst>
              <a:ext uri="{FF2B5EF4-FFF2-40B4-BE49-F238E27FC236}">
                <a16:creationId xmlns:a16="http://schemas.microsoft.com/office/drawing/2014/main" id="{2BE0FDD1-2193-12F0-7362-94FB0E0C513A}"/>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Strong memory guarantees required</a:t>
            </a:r>
          </a:p>
        </p:txBody>
      </p:sp>
      <p:sp>
        <p:nvSpPr>
          <p:cNvPr id="8" name="TextBox 7">
            <a:extLst>
              <a:ext uri="{FF2B5EF4-FFF2-40B4-BE49-F238E27FC236}">
                <a16:creationId xmlns:a16="http://schemas.microsoft.com/office/drawing/2014/main" id="{8B8DCE56-F399-B7DD-DB14-D388741C289C}"/>
              </a:ext>
            </a:extLst>
          </p:cNvPr>
          <p:cNvSpPr txBox="1"/>
          <p:nvPr/>
        </p:nvSpPr>
        <p:spPr>
          <a:xfrm>
            <a:off x="3979164" y="4096511"/>
            <a:ext cx="3438144" cy="584775"/>
          </a:xfrm>
          <a:prstGeom prst="rect">
            <a:avLst/>
          </a:prstGeom>
          <a:noFill/>
        </p:spPr>
        <p:txBody>
          <a:bodyPr wrap="square" rtlCol="0">
            <a:spAutoFit/>
          </a:bodyPr>
          <a:lstStyle/>
          <a:p>
            <a:r>
              <a:rPr lang="en-US" sz="3200" dirty="0" err="1"/>
              <a:t>i</a:t>
            </a:r>
            <a:r>
              <a:rPr lang="en-US" sz="3200" dirty="0"/>
              <a:t> = </a:t>
            </a:r>
            <a:r>
              <a:rPr lang="en-US" sz="3200" dirty="0">
                <a:solidFill>
                  <a:schemeClr val="accent5"/>
                </a:solidFill>
              </a:rPr>
              <a:t>9</a:t>
            </a:r>
            <a:r>
              <a:rPr lang="en-US" sz="3200" dirty="0"/>
              <a:t>;</a:t>
            </a:r>
          </a:p>
        </p:txBody>
      </p:sp>
      <p:sp>
        <p:nvSpPr>
          <p:cNvPr id="9" name="TextBox 8">
            <a:extLst>
              <a:ext uri="{FF2B5EF4-FFF2-40B4-BE49-F238E27FC236}">
                <a16:creationId xmlns:a16="http://schemas.microsoft.com/office/drawing/2014/main" id="{E754BB64-C46C-7D5B-0A5D-9DD9A94A2324}"/>
              </a:ext>
            </a:extLst>
          </p:cNvPr>
          <p:cNvSpPr txBox="1"/>
          <p:nvPr/>
        </p:nvSpPr>
        <p:spPr>
          <a:xfrm>
            <a:off x="3249168" y="4096511"/>
            <a:ext cx="3438144" cy="584775"/>
          </a:xfrm>
          <a:prstGeom prst="rect">
            <a:avLst/>
          </a:prstGeom>
          <a:noFill/>
        </p:spPr>
        <p:txBody>
          <a:bodyPr wrap="square" rtlCol="0">
            <a:spAutoFit/>
          </a:bodyPr>
          <a:lstStyle/>
          <a:p>
            <a:r>
              <a:rPr lang="en-US" sz="3200" dirty="0">
                <a:solidFill>
                  <a:srgbClr val="DF6B6B"/>
                </a:solidFill>
              </a:rPr>
              <a:t>var</a:t>
            </a:r>
            <a:endParaRPr lang="en-US" sz="3200" dirty="0"/>
          </a:p>
        </p:txBody>
      </p:sp>
    </p:spTree>
    <p:extLst>
      <p:ext uri="{BB962C8B-B14F-4D97-AF65-F5344CB8AC3E}">
        <p14:creationId xmlns:p14="http://schemas.microsoft.com/office/powerpoint/2010/main" val="3122951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31A1-4B15-AD3E-D306-744B9F3007AC}"/>
              </a:ext>
            </a:extLst>
          </p:cNvPr>
          <p:cNvSpPr>
            <a:spLocks noGrp="1"/>
          </p:cNvSpPr>
          <p:nvPr>
            <p:ph type="title"/>
          </p:nvPr>
        </p:nvSpPr>
        <p:spPr/>
        <p:txBody>
          <a:bodyPr>
            <a:normAutofit/>
          </a:bodyPr>
          <a:lstStyle/>
          <a:p>
            <a:r>
              <a:rPr lang="en-US" sz="3600" dirty="0"/>
              <a:t>Pragmatics: guarantees</a:t>
            </a:r>
          </a:p>
        </p:txBody>
      </p:sp>
      <p:sp>
        <p:nvSpPr>
          <p:cNvPr id="3" name="Content Placeholder 2">
            <a:extLst>
              <a:ext uri="{FF2B5EF4-FFF2-40B4-BE49-F238E27FC236}">
                <a16:creationId xmlns:a16="http://schemas.microsoft.com/office/drawing/2014/main" id="{85774F20-48B4-A2EC-EDA3-D9D2C90EE0C6}"/>
              </a:ext>
            </a:extLst>
          </p:cNvPr>
          <p:cNvSpPr>
            <a:spLocks noGrp="1"/>
          </p:cNvSpPr>
          <p:nvPr>
            <p:ph idx="1"/>
          </p:nvPr>
        </p:nvSpPr>
        <p:spPr/>
        <p:txBody>
          <a:bodyPr/>
          <a:lstStyle/>
          <a:p>
            <a:endParaRPr lang="en-US" dirty="0"/>
          </a:p>
          <a:p>
            <a:pPr lvl="1"/>
            <a:r>
              <a:rPr lang="en-US" dirty="0"/>
              <a:t>Strong static types</a:t>
            </a:r>
          </a:p>
        </p:txBody>
      </p:sp>
      <p:sp>
        <p:nvSpPr>
          <p:cNvPr id="5" name="Content Placeholder 2">
            <a:extLst>
              <a:ext uri="{FF2B5EF4-FFF2-40B4-BE49-F238E27FC236}">
                <a16:creationId xmlns:a16="http://schemas.microsoft.com/office/drawing/2014/main" id="{2BE0FDD1-2193-12F0-7362-94FB0E0C513A}"/>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Strong memory guarantees required</a:t>
            </a:r>
          </a:p>
        </p:txBody>
      </p:sp>
      <p:sp>
        <p:nvSpPr>
          <p:cNvPr id="8" name="TextBox 7">
            <a:extLst>
              <a:ext uri="{FF2B5EF4-FFF2-40B4-BE49-F238E27FC236}">
                <a16:creationId xmlns:a16="http://schemas.microsoft.com/office/drawing/2014/main" id="{8B8DCE56-F399-B7DD-DB14-D388741C289C}"/>
              </a:ext>
            </a:extLst>
          </p:cNvPr>
          <p:cNvSpPr txBox="1"/>
          <p:nvPr/>
        </p:nvSpPr>
        <p:spPr>
          <a:xfrm>
            <a:off x="3936492" y="4096511"/>
            <a:ext cx="3438144" cy="584775"/>
          </a:xfrm>
          <a:prstGeom prst="rect">
            <a:avLst/>
          </a:prstGeom>
          <a:noFill/>
        </p:spPr>
        <p:txBody>
          <a:bodyPr wrap="square" rtlCol="0">
            <a:spAutoFit/>
          </a:bodyPr>
          <a:lstStyle/>
          <a:p>
            <a:r>
              <a:rPr lang="en-US" sz="3200" dirty="0" err="1"/>
              <a:t>i</a:t>
            </a:r>
            <a:r>
              <a:rPr lang="en-US" sz="3200" dirty="0"/>
              <a:t> = </a:t>
            </a:r>
            <a:r>
              <a:rPr lang="en-US" sz="3200" dirty="0">
                <a:solidFill>
                  <a:schemeClr val="accent5"/>
                </a:solidFill>
              </a:rPr>
              <a:t>9</a:t>
            </a:r>
            <a:r>
              <a:rPr lang="en-US" sz="3200" dirty="0"/>
              <a:t>;</a:t>
            </a:r>
          </a:p>
        </p:txBody>
      </p:sp>
      <p:sp>
        <p:nvSpPr>
          <p:cNvPr id="9" name="TextBox 8">
            <a:extLst>
              <a:ext uri="{FF2B5EF4-FFF2-40B4-BE49-F238E27FC236}">
                <a16:creationId xmlns:a16="http://schemas.microsoft.com/office/drawing/2014/main" id="{E754BB64-C46C-7D5B-0A5D-9DD9A94A2324}"/>
              </a:ext>
            </a:extLst>
          </p:cNvPr>
          <p:cNvSpPr txBox="1"/>
          <p:nvPr/>
        </p:nvSpPr>
        <p:spPr>
          <a:xfrm>
            <a:off x="3291840" y="4096510"/>
            <a:ext cx="1725168" cy="584775"/>
          </a:xfrm>
          <a:prstGeom prst="rect">
            <a:avLst/>
          </a:prstGeom>
          <a:noFill/>
        </p:spPr>
        <p:txBody>
          <a:bodyPr wrap="square" rtlCol="0">
            <a:spAutoFit/>
          </a:bodyPr>
          <a:lstStyle/>
          <a:p>
            <a:r>
              <a:rPr lang="en-US" sz="3200" dirty="0">
                <a:solidFill>
                  <a:srgbClr val="DF6B6B"/>
                </a:solidFill>
              </a:rPr>
              <a:t>int</a:t>
            </a:r>
            <a:endParaRPr lang="en-US" sz="3200" dirty="0"/>
          </a:p>
        </p:txBody>
      </p:sp>
      <p:cxnSp>
        <p:nvCxnSpPr>
          <p:cNvPr id="7" name="Straight Arrow Connector 6">
            <a:extLst>
              <a:ext uri="{FF2B5EF4-FFF2-40B4-BE49-F238E27FC236}">
                <a16:creationId xmlns:a16="http://schemas.microsoft.com/office/drawing/2014/main" id="{CCF35EA3-56E0-EDA2-B9B8-BC64B02A0E6D}"/>
              </a:ext>
            </a:extLst>
          </p:cNvPr>
          <p:cNvCxnSpPr>
            <a:cxnSpLocks/>
          </p:cNvCxnSpPr>
          <p:nvPr/>
        </p:nvCxnSpPr>
        <p:spPr>
          <a:xfrm flipH="1">
            <a:off x="3634740" y="3429000"/>
            <a:ext cx="627888" cy="79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8A0620-1528-F41D-E1CC-2B1D0F453BAF}"/>
              </a:ext>
            </a:extLst>
          </p:cNvPr>
          <p:cNvSpPr txBox="1"/>
          <p:nvPr/>
        </p:nvSpPr>
        <p:spPr>
          <a:xfrm>
            <a:off x="4206240" y="3232142"/>
            <a:ext cx="3619500" cy="369332"/>
          </a:xfrm>
          <a:prstGeom prst="rect">
            <a:avLst/>
          </a:prstGeom>
          <a:noFill/>
        </p:spPr>
        <p:txBody>
          <a:bodyPr wrap="square" rtlCol="0">
            <a:spAutoFit/>
          </a:bodyPr>
          <a:lstStyle/>
          <a:p>
            <a:r>
              <a:rPr lang="en-US" dirty="0">
                <a:solidFill>
                  <a:schemeClr val="accent1"/>
                </a:solidFill>
              </a:rPr>
              <a:t>Fixed, rigorously enforced type</a:t>
            </a:r>
          </a:p>
        </p:txBody>
      </p:sp>
    </p:spTree>
    <p:extLst>
      <p:ext uri="{BB962C8B-B14F-4D97-AF65-F5344CB8AC3E}">
        <p14:creationId xmlns:p14="http://schemas.microsoft.com/office/powerpoint/2010/main" val="2165989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3AE94B-3F1E-7F53-E855-F40B946E0F73}"/>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a:p>
          <a:p>
            <a:pPr lvl="1"/>
            <a:endParaRPr lang="en-US" dirty="0"/>
          </a:p>
          <a:p>
            <a:pPr lvl="1"/>
            <a:r>
              <a:rPr lang="en-US" dirty="0"/>
              <a:t>Single reference</a:t>
            </a:r>
          </a:p>
        </p:txBody>
      </p:sp>
      <p:sp>
        <p:nvSpPr>
          <p:cNvPr id="2" name="Title 1">
            <a:extLst>
              <a:ext uri="{FF2B5EF4-FFF2-40B4-BE49-F238E27FC236}">
                <a16:creationId xmlns:a16="http://schemas.microsoft.com/office/drawing/2014/main" id="{E10931A1-4B15-AD3E-D306-744B9F3007AC}"/>
              </a:ext>
            </a:extLst>
          </p:cNvPr>
          <p:cNvSpPr>
            <a:spLocks noGrp="1"/>
          </p:cNvSpPr>
          <p:nvPr>
            <p:ph type="title"/>
          </p:nvPr>
        </p:nvSpPr>
        <p:spPr/>
        <p:txBody>
          <a:bodyPr>
            <a:normAutofit/>
          </a:bodyPr>
          <a:lstStyle/>
          <a:p>
            <a:r>
              <a:rPr lang="en-US" sz="3600" dirty="0"/>
              <a:t>Pragmatics: guarantees</a:t>
            </a:r>
          </a:p>
        </p:txBody>
      </p:sp>
      <p:sp>
        <p:nvSpPr>
          <p:cNvPr id="3" name="Content Placeholder 2">
            <a:extLst>
              <a:ext uri="{FF2B5EF4-FFF2-40B4-BE49-F238E27FC236}">
                <a16:creationId xmlns:a16="http://schemas.microsoft.com/office/drawing/2014/main" id="{85774F20-48B4-A2EC-EDA3-D9D2C90EE0C6}"/>
              </a:ext>
            </a:extLst>
          </p:cNvPr>
          <p:cNvSpPr>
            <a:spLocks noGrp="1"/>
          </p:cNvSpPr>
          <p:nvPr>
            <p:ph idx="1"/>
          </p:nvPr>
        </p:nvSpPr>
        <p:spPr/>
        <p:txBody>
          <a:bodyPr/>
          <a:lstStyle/>
          <a:p>
            <a:endParaRPr lang="en-US" dirty="0"/>
          </a:p>
          <a:p>
            <a:pPr lvl="1"/>
            <a:r>
              <a:rPr lang="en-US" dirty="0"/>
              <a:t>Strong static types</a:t>
            </a:r>
          </a:p>
        </p:txBody>
      </p:sp>
      <p:sp>
        <p:nvSpPr>
          <p:cNvPr id="5" name="Content Placeholder 2">
            <a:extLst>
              <a:ext uri="{FF2B5EF4-FFF2-40B4-BE49-F238E27FC236}">
                <a16:creationId xmlns:a16="http://schemas.microsoft.com/office/drawing/2014/main" id="{2BE0FDD1-2193-12F0-7362-94FB0E0C513A}"/>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Strong memory guarantees required</a:t>
            </a:r>
          </a:p>
        </p:txBody>
      </p:sp>
      <p:sp>
        <p:nvSpPr>
          <p:cNvPr id="7" name="TextBox 6">
            <a:extLst>
              <a:ext uri="{FF2B5EF4-FFF2-40B4-BE49-F238E27FC236}">
                <a16:creationId xmlns:a16="http://schemas.microsoft.com/office/drawing/2014/main" id="{87D2FFBE-2AEC-7629-54E0-24346A1E719B}"/>
              </a:ext>
            </a:extLst>
          </p:cNvPr>
          <p:cNvSpPr txBox="1"/>
          <p:nvPr/>
        </p:nvSpPr>
        <p:spPr>
          <a:xfrm>
            <a:off x="1370172" y="5791743"/>
            <a:ext cx="6639972" cy="369332"/>
          </a:xfrm>
          <a:prstGeom prst="rect">
            <a:avLst/>
          </a:prstGeom>
          <a:noFill/>
        </p:spPr>
        <p:txBody>
          <a:bodyPr wrap="square" rtlCol="0">
            <a:spAutoFit/>
          </a:bodyPr>
          <a:lstStyle/>
          <a:p>
            <a:r>
              <a:rPr lang="en-US" dirty="0">
                <a:solidFill>
                  <a:schemeClr val="accent1"/>
                </a:solidFill>
              </a:rPr>
              <a:t>Only one reference that modifies some data at any point</a:t>
            </a:r>
          </a:p>
        </p:txBody>
      </p:sp>
      <p:sp>
        <p:nvSpPr>
          <p:cNvPr id="11" name="TextBox 10">
            <a:extLst>
              <a:ext uri="{FF2B5EF4-FFF2-40B4-BE49-F238E27FC236}">
                <a16:creationId xmlns:a16="http://schemas.microsoft.com/office/drawing/2014/main" id="{60FD7A33-7164-E059-5100-E05077094399}"/>
              </a:ext>
            </a:extLst>
          </p:cNvPr>
          <p:cNvSpPr txBox="1"/>
          <p:nvPr/>
        </p:nvSpPr>
        <p:spPr>
          <a:xfrm>
            <a:off x="4905756" y="4096511"/>
            <a:ext cx="3438144" cy="584775"/>
          </a:xfrm>
          <a:prstGeom prst="rect">
            <a:avLst/>
          </a:prstGeom>
          <a:noFill/>
        </p:spPr>
        <p:txBody>
          <a:bodyPr wrap="square" rtlCol="0">
            <a:spAutoFit/>
          </a:bodyPr>
          <a:lstStyle/>
          <a:p>
            <a:r>
              <a:rPr lang="en-US" sz="3200" dirty="0" err="1"/>
              <a:t>i</a:t>
            </a:r>
            <a:r>
              <a:rPr lang="en-US" sz="3200" dirty="0"/>
              <a:t> = </a:t>
            </a:r>
            <a:r>
              <a:rPr lang="en-US" sz="3200" dirty="0">
                <a:solidFill>
                  <a:schemeClr val="accent5"/>
                </a:solidFill>
              </a:rPr>
              <a:t>9</a:t>
            </a:r>
            <a:r>
              <a:rPr lang="en-US" sz="3200" dirty="0"/>
              <a:t>;</a:t>
            </a:r>
          </a:p>
        </p:txBody>
      </p:sp>
      <p:sp>
        <p:nvSpPr>
          <p:cNvPr id="12" name="TextBox 11">
            <a:extLst>
              <a:ext uri="{FF2B5EF4-FFF2-40B4-BE49-F238E27FC236}">
                <a16:creationId xmlns:a16="http://schemas.microsoft.com/office/drawing/2014/main" id="{578C34DB-9762-4015-0968-47151D3D179E}"/>
              </a:ext>
            </a:extLst>
          </p:cNvPr>
          <p:cNvSpPr txBox="1"/>
          <p:nvPr/>
        </p:nvSpPr>
        <p:spPr>
          <a:xfrm>
            <a:off x="4261104" y="4096510"/>
            <a:ext cx="1743456" cy="584775"/>
          </a:xfrm>
          <a:prstGeom prst="rect">
            <a:avLst/>
          </a:prstGeom>
          <a:noFill/>
          <a:ln w="38100">
            <a:noFill/>
          </a:ln>
        </p:spPr>
        <p:txBody>
          <a:bodyPr wrap="square" rtlCol="0">
            <a:spAutoFit/>
          </a:bodyPr>
          <a:lstStyle/>
          <a:p>
            <a:r>
              <a:rPr lang="en-US" sz="3200" dirty="0">
                <a:solidFill>
                  <a:srgbClr val="DF6B6B"/>
                </a:solidFill>
              </a:rPr>
              <a:t>int</a:t>
            </a:r>
            <a:endParaRPr lang="en-US" sz="3200" dirty="0"/>
          </a:p>
        </p:txBody>
      </p:sp>
      <p:cxnSp>
        <p:nvCxnSpPr>
          <p:cNvPr id="15" name="Straight Arrow Connector 14">
            <a:extLst>
              <a:ext uri="{FF2B5EF4-FFF2-40B4-BE49-F238E27FC236}">
                <a16:creationId xmlns:a16="http://schemas.microsoft.com/office/drawing/2014/main" id="{66BEC66B-D7F7-73A2-3B34-0BD28989CFEB}"/>
              </a:ext>
            </a:extLst>
          </p:cNvPr>
          <p:cNvCxnSpPr>
            <a:cxnSpLocks/>
          </p:cNvCxnSpPr>
          <p:nvPr/>
        </p:nvCxnSpPr>
        <p:spPr>
          <a:xfrm>
            <a:off x="2968752" y="3680950"/>
            <a:ext cx="1219200" cy="5425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841B5F9-8CC2-5942-B255-B42D9A87E893}"/>
              </a:ext>
            </a:extLst>
          </p:cNvPr>
          <p:cNvCxnSpPr>
            <a:cxnSpLocks/>
          </p:cNvCxnSpPr>
          <p:nvPr/>
        </p:nvCxnSpPr>
        <p:spPr>
          <a:xfrm flipV="1">
            <a:off x="2895600" y="4547011"/>
            <a:ext cx="1274064" cy="48828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5A10B4A-533C-7C29-AFDD-74166D697E10}"/>
              </a:ext>
            </a:extLst>
          </p:cNvPr>
          <p:cNvSpPr txBox="1"/>
          <p:nvPr/>
        </p:nvSpPr>
        <p:spPr>
          <a:xfrm>
            <a:off x="2335530" y="3319823"/>
            <a:ext cx="3438144" cy="584775"/>
          </a:xfrm>
          <a:prstGeom prst="rect">
            <a:avLst/>
          </a:prstGeom>
          <a:noFill/>
        </p:spPr>
        <p:txBody>
          <a:bodyPr wrap="square" rtlCol="0">
            <a:spAutoFit/>
          </a:bodyPr>
          <a:lstStyle/>
          <a:p>
            <a:r>
              <a:rPr lang="en-US" sz="3200" dirty="0">
                <a:solidFill>
                  <a:schemeClr val="accent5"/>
                </a:solidFill>
              </a:rPr>
              <a:t>&amp;</a:t>
            </a:r>
            <a:r>
              <a:rPr lang="en-US" sz="3200" dirty="0" err="1">
                <a:solidFill>
                  <a:schemeClr val="accent5"/>
                </a:solidFill>
              </a:rPr>
              <a:t>i</a:t>
            </a:r>
            <a:endParaRPr lang="en-US" sz="3200" dirty="0">
              <a:solidFill>
                <a:schemeClr val="accent5"/>
              </a:solidFill>
            </a:endParaRPr>
          </a:p>
        </p:txBody>
      </p:sp>
      <p:sp>
        <p:nvSpPr>
          <p:cNvPr id="21" name="TextBox 20">
            <a:extLst>
              <a:ext uri="{FF2B5EF4-FFF2-40B4-BE49-F238E27FC236}">
                <a16:creationId xmlns:a16="http://schemas.microsoft.com/office/drawing/2014/main" id="{230E557C-1BDD-6B81-6AEC-BB2E28217EB7}"/>
              </a:ext>
            </a:extLst>
          </p:cNvPr>
          <p:cNvSpPr txBox="1"/>
          <p:nvPr/>
        </p:nvSpPr>
        <p:spPr>
          <a:xfrm>
            <a:off x="2268474" y="4712416"/>
            <a:ext cx="3438144" cy="584775"/>
          </a:xfrm>
          <a:prstGeom prst="rect">
            <a:avLst/>
          </a:prstGeom>
          <a:noFill/>
        </p:spPr>
        <p:txBody>
          <a:bodyPr wrap="square" rtlCol="0">
            <a:spAutoFit/>
          </a:bodyPr>
          <a:lstStyle/>
          <a:p>
            <a:r>
              <a:rPr lang="en-US" sz="3200" dirty="0">
                <a:solidFill>
                  <a:schemeClr val="accent5"/>
                </a:solidFill>
              </a:rPr>
              <a:t>&amp;</a:t>
            </a:r>
            <a:r>
              <a:rPr lang="en-US" sz="3200" dirty="0" err="1">
                <a:solidFill>
                  <a:schemeClr val="accent5"/>
                </a:solidFill>
              </a:rPr>
              <a:t>i</a:t>
            </a:r>
            <a:endParaRPr lang="en-US" sz="3200" dirty="0">
              <a:solidFill>
                <a:schemeClr val="accent5"/>
              </a:solidFill>
            </a:endParaRPr>
          </a:p>
        </p:txBody>
      </p:sp>
      <p:cxnSp>
        <p:nvCxnSpPr>
          <p:cNvPr id="23" name="Straight Connector 22">
            <a:extLst>
              <a:ext uri="{FF2B5EF4-FFF2-40B4-BE49-F238E27FC236}">
                <a16:creationId xmlns:a16="http://schemas.microsoft.com/office/drawing/2014/main" id="{9EAA1386-34FD-03CC-E885-9255B139CAF2}"/>
              </a:ext>
            </a:extLst>
          </p:cNvPr>
          <p:cNvCxnSpPr>
            <a:cxnSpLocks/>
          </p:cNvCxnSpPr>
          <p:nvPr/>
        </p:nvCxnSpPr>
        <p:spPr>
          <a:xfrm flipH="1">
            <a:off x="2426208" y="4437888"/>
            <a:ext cx="1603248" cy="786384"/>
          </a:xfrm>
          <a:prstGeom prst="line">
            <a:avLst/>
          </a:prstGeom>
          <a:ln w="38100">
            <a:solidFill>
              <a:srgbClr val="DF6B6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AC2952-4985-CB35-F4C8-E0AB72BA0972}"/>
              </a:ext>
            </a:extLst>
          </p:cNvPr>
          <p:cNvCxnSpPr>
            <a:cxnSpLocks/>
          </p:cNvCxnSpPr>
          <p:nvPr/>
        </p:nvCxnSpPr>
        <p:spPr>
          <a:xfrm flipH="1">
            <a:off x="2335530" y="4724608"/>
            <a:ext cx="1834134" cy="133904"/>
          </a:xfrm>
          <a:prstGeom prst="line">
            <a:avLst/>
          </a:prstGeom>
          <a:ln w="38100">
            <a:solidFill>
              <a:srgbClr val="DF6B6B"/>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92FAB4-22A1-8B8B-5523-FE214F274C80}"/>
              </a:ext>
            </a:extLst>
          </p:cNvPr>
          <p:cNvCxnSpPr>
            <a:cxnSpLocks/>
          </p:cNvCxnSpPr>
          <p:nvPr/>
        </p:nvCxnSpPr>
        <p:spPr>
          <a:xfrm flipV="1">
            <a:off x="1751076" y="3803904"/>
            <a:ext cx="675132" cy="1982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764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5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5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5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616F-A6E9-56E7-370B-3DCAC54B01B6}"/>
              </a:ext>
            </a:extLst>
          </p:cNvPr>
          <p:cNvSpPr>
            <a:spLocks noGrp="1"/>
          </p:cNvSpPr>
          <p:nvPr>
            <p:ph type="title"/>
          </p:nvPr>
        </p:nvSpPr>
        <p:spPr/>
        <p:txBody>
          <a:bodyPr>
            <a:normAutofit/>
          </a:bodyPr>
          <a:lstStyle/>
          <a:p>
            <a:r>
              <a:rPr lang="en-US" sz="3600" dirty="0"/>
              <a:t>Pragmatics: C/C++</a:t>
            </a:r>
          </a:p>
        </p:txBody>
      </p:sp>
      <p:sp>
        <p:nvSpPr>
          <p:cNvPr id="3" name="Content Placeholder 2">
            <a:extLst>
              <a:ext uri="{FF2B5EF4-FFF2-40B4-BE49-F238E27FC236}">
                <a16:creationId xmlns:a16="http://schemas.microsoft.com/office/drawing/2014/main" id="{C02C6F35-DEB0-EFF0-5CC6-4DC274C5E7BF}"/>
              </a:ext>
            </a:extLst>
          </p:cNvPr>
          <p:cNvSpPr>
            <a:spLocks noGrp="1"/>
          </p:cNvSpPr>
          <p:nvPr>
            <p:ph idx="1"/>
          </p:nvPr>
        </p:nvSpPr>
        <p:spPr/>
        <p:txBody>
          <a:bodyPr/>
          <a:lstStyle/>
          <a:p>
            <a:r>
              <a:rPr lang="en-US" dirty="0"/>
              <a:t>A little clunky</a:t>
            </a:r>
          </a:p>
          <a:p>
            <a:pPr lvl="1"/>
            <a:r>
              <a:rPr lang="en-US" dirty="0"/>
              <a:t>Strong static types? </a:t>
            </a:r>
            <a:r>
              <a:rPr lang="en-US" dirty="0">
                <a:solidFill>
                  <a:schemeClr val="accent1"/>
                </a:solidFill>
              </a:rPr>
              <a:t>Yes</a:t>
            </a:r>
          </a:p>
          <a:p>
            <a:pPr lvl="1"/>
            <a:r>
              <a:rPr lang="en-US" dirty="0"/>
              <a:t>Single reference? </a:t>
            </a:r>
            <a:r>
              <a:rPr lang="en-US" dirty="0">
                <a:solidFill>
                  <a:srgbClr val="DF6B6B"/>
                </a:solidFill>
              </a:rPr>
              <a:t>Manually</a:t>
            </a:r>
          </a:p>
          <a:p>
            <a:r>
              <a:rPr lang="en-US" dirty="0">
                <a:solidFill>
                  <a:schemeClr val="tx1"/>
                </a:solidFill>
              </a:rPr>
              <a:t>Result: annoying for developers to use!</a:t>
            </a:r>
          </a:p>
        </p:txBody>
      </p:sp>
      <p:sp>
        <p:nvSpPr>
          <p:cNvPr id="4" name="Rectangle 3">
            <a:extLst>
              <a:ext uri="{FF2B5EF4-FFF2-40B4-BE49-F238E27FC236}">
                <a16:creationId xmlns:a16="http://schemas.microsoft.com/office/drawing/2014/main" id="{5AA65784-3913-B37D-5587-370FA1629EBD}"/>
              </a:ext>
            </a:extLst>
          </p:cNvPr>
          <p:cNvSpPr/>
          <p:nvPr/>
        </p:nvSpPr>
        <p:spPr>
          <a:xfrm>
            <a:off x="4079748" y="4120009"/>
            <a:ext cx="1722120" cy="172212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latin typeface="Consolas" panose="020B0609020204030204" pitchFamily="49" charset="0"/>
              </a:rPr>
              <a:t>int</a:t>
            </a:r>
            <a:r>
              <a:rPr lang="en-US" dirty="0">
                <a:solidFill>
                  <a:schemeClr val="tx1"/>
                </a:solidFill>
                <a:latin typeface="Consolas" panose="020B0609020204030204" pitchFamily="49" charset="0"/>
              </a:rPr>
              <a:t> foo</a:t>
            </a:r>
          </a:p>
        </p:txBody>
      </p:sp>
      <p:cxnSp>
        <p:nvCxnSpPr>
          <p:cNvPr id="6" name="Straight Arrow Connector 5">
            <a:extLst>
              <a:ext uri="{FF2B5EF4-FFF2-40B4-BE49-F238E27FC236}">
                <a16:creationId xmlns:a16="http://schemas.microsoft.com/office/drawing/2014/main" id="{2F743F27-CEEF-1970-BD56-99E493581F32}"/>
              </a:ext>
            </a:extLst>
          </p:cNvPr>
          <p:cNvCxnSpPr>
            <a:cxnSpLocks/>
          </p:cNvCxnSpPr>
          <p:nvPr/>
        </p:nvCxnSpPr>
        <p:spPr>
          <a:xfrm>
            <a:off x="2627376" y="4297680"/>
            <a:ext cx="1389316" cy="25994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1230CC5D-00A7-DE8D-3A97-C2AEEE42C1CC}"/>
              </a:ext>
            </a:extLst>
          </p:cNvPr>
          <p:cNvCxnSpPr>
            <a:cxnSpLocks/>
          </p:cNvCxnSpPr>
          <p:nvPr/>
        </p:nvCxnSpPr>
        <p:spPr>
          <a:xfrm flipV="1">
            <a:off x="2627376" y="5417729"/>
            <a:ext cx="1389316" cy="15401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99E4B377-3089-9E3F-C2F8-9BFD39BCCD45}"/>
              </a:ext>
            </a:extLst>
          </p:cNvPr>
          <p:cNvCxnSpPr>
            <a:cxnSpLocks/>
          </p:cNvCxnSpPr>
          <p:nvPr/>
        </p:nvCxnSpPr>
        <p:spPr>
          <a:xfrm>
            <a:off x="2627376" y="4981069"/>
            <a:ext cx="1389316" cy="2506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89450FCF-8619-08F3-CD2D-8D56A8E4AB7D}"/>
              </a:ext>
            </a:extLst>
          </p:cNvPr>
          <p:cNvSpPr txBox="1"/>
          <p:nvPr/>
        </p:nvSpPr>
        <p:spPr>
          <a:xfrm rot="668406">
            <a:off x="2579421" y="4161668"/>
            <a:ext cx="1237488" cy="276999"/>
          </a:xfrm>
          <a:prstGeom prst="rect">
            <a:avLst/>
          </a:prstGeom>
          <a:noFill/>
        </p:spPr>
        <p:txBody>
          <a:bodyPr wrap="square" rtlCol="0">
            <a:spAutoFit/>
          </a:bodyPr>
          <a:lstStyle/>
          <a:p>
            <a:r>
              <a:rPr lang="en-US" sz="1200" dirty="0">
                <a:solidFill>
                  <a:schemeClr val="accent5"/>
                </a:solidFill>
              </a:rPr>
              <a:t>reference</a:t>
            </a:r>
          </a:p>
        </p:txBody>
      </p:sp>
      <p:sp>
        <p:nvSpPr>
          <p:cNvPr id="18" name="TextBox 17">
            <a:extLst>
              <a:ext uri="{FF2B5EF4-FFF2-40B4-BE49-F238E27FC236}">
                <a16:creationId xmlns:a16="http://schemas.microsoft.com/office/drawing/2014/main" id="{265CD90C-1679-A1A7-5824-67E02E648511}"/>
              </a:ext>
            </a:extLst>
          </p:cNvPr>
          <p:cNvSpPr txBox="1"/>
          <p:nvPr/>
        </p:nvSpPr>
        <p:spPr>
          <a:xfrm>
            <a:off x="2539428" y="4738474"/>
            <a:ext cx="1237488" cy="276999"/>
          </a:xfrm>
          <a:prstGeom prst="rect">
            <a:avLst/>
          </a:prstGeom>
          <a:noFill/>
        </p:spPr>
        <p:txBody>
          <a:bodyPr wrap="square" rtlCol="0">
            <a:spAutoFit/>
          </a:bodyPr>
          <a:lstStyle/>
          <a:p>
            <a:r>
              <a:rPr lang="en-US" sz="1200" dirty="0">
                <a:solidFill>
                  <a:schemeClr val="accent5"/>
                </a:solidFill>
              </a:rPr>
              <a:t>reference</a:t>
            </a:r>
          </a:p>
        </p:txBody>
      </p:sp>
      <p:sp>
        <p:nvSpPr>
          <p:cNvPr id="19" name="TextBox 18">
            <a:extLst>
              <a:ext uri="{FF2B5EF4-FFF2-40B4-BE49-F238E27FC236}">
                <a16:creationId xmlns:a16="http://schemas.microsoft.com/office/drawing/2014/main" id="{3F312DF4-4A74-6920-98B9-45B314D5A0E0}"/>
              </a:ext>
            </a:extLst>
          </p:cNvPr>
          <p:cNvSpPr txBox="1"/>
          <p:nvPr/>
        </p:nvSpPr>
        <p:spPr>
          <a:xfrm rot="21224676">
            <a:off x="2514486" y="5279229"/>
            <a:ext cx="1237488" cy="276999"/>
          </a:xfrm>
          <a:prstGeom prst="rect">
            <a:avLst/>
          </a:prstGeom>
          <a:noFill/>
        </p:spPr>
        <p:txBody>
          <a:bodyPr wrap="square" rtlCol="0">
            <a:spAutoFit/>
          </a:bodyPr>
          <a:lstStyle/>
          <a:p>
            <a:r>
              <a:rPr lang="en-US" sz="1200" dirty="0">
                <a:solidFill>
                  <a:schemeClr val="accent5"/>
                </a:solidFill>
              </a:rPr>
              <a:t>reference</a:t>
            </a:r>
          </a:p>
        </p:txBody>
      </p:sp>
      <p:sp>
        <p:nvSpPr>
          <p:cNvPr id="8" name="TextBox 7">
            <a:extLst>
              <a:ext uri="{FF2B5EF4-FFF2-40B4-BE49-F238E27FC236}">
                <a16:creationId xmlns:a16="http://schemas.microsoft.com/office/drawing/2014/main" id="{BCB681B8-CFF0-9682-5A6F-33908ACF9004}"/>
              </a:ext>
            </a:extLst>
          </p:cNvPr>
          <p:cNvSpPr txBox="1"/>
          <p:nvPr/>
        </p:nvSpPr>
        <p:spPr>
          <a:xfrm>
            <a:off x="1734782" y="5834202"/>
            <a:ext cx="1785187" cy="646331"/>
          </a:xfrm>
          <a:prstGeom prst="rect">
            <a:avLst/>
          </a:prstGeom>
          <a:noFill/>
        </p:spPr>
        <p:txBody>
          <a:bodyPr wrap="square" rtlCol="0">
            <a:spAutoFit/>
          </a:bodyPr>
          <a:lstStyle/>
          <a:p>
            <a:pPr algn="ctr"/>
            <a:r>
              <a:rPr lang="en-US" dirty="0">
                <a:solidFill>
                  <a:schemeClr val="accent1"/>
                </a:solidFill>
              </a:rPr>
              <a:t>Perfectly ok! (bad)</a:t>
            </a:r>
          </a:p>
        </p:txBody>
      </p:sp>
    </p:spTree>
    <p:extLst>
      <p:ext uri="{BB962C8B-B14F-4D97-AF65-F5344CB8AC3E}">
        <p14:creationId xmlns:p14="http://schemas.microsoft.com/office/powerpoint/2010/main" val="2271468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D9B2-FB31-DE80-3A55-7D0427D224C1}"/>
              </a:ext>
            </a:extLst>
          </p:cNvPr>
          <p:cNvSpPr>
            <a:spLocks noGrp="1"/>
          </p:cNvSpPr>
          <p:nvPr>
            <p:ph type="title"/>
          </p:nvPr>
        </p:nvSpPr>
        <p:spPr/>
        <p:txBody>
          <a:bodyPr>
            <a:normAutofit/>
          </a:bodyPr>
          <a:lstStyle/>
          <a:p>
            <a:r>
              <a:rPr lang="en-US" sz="3600" dirty="0"/>
              <a:t>Pragmatics: Rust</a:t>
            </a:r>
          </a:p>
        </p:txBody>
      </p:sp>
      <p:sp>
        <p:nvSpPr>
          <p:cNvPr id="3" name="Content Placeholder 2">
            <a:extLst>
              <a:ext uri="{FF2B5EF4-FFF2-40B4-BE49-F238E27FC236}">
                <a16:creationId xmlns:a16="http://schemas.microsoft.com/office/drawing/2014/main" id="{A12AFA53-4246-6620-5D8B-1064E56AF65C}"/>
              </a:ext>
            </a:extLst>
          </p:cNvPr>
          <p:cNvSpPr>
            <a:spLocks noGrp="1"/>
          </p:cNvSpPr>
          <p:nvPr>
            <p:ph idx="1"/>
          </p:nvPr>
        </p:nvSpPr>
        <p:spPr/>
        <p:txBody>
          <a:bodyPr/>
          <a:lstStyle/>
          <a:p>
            <a:r>
              <a:rPr lang="en-US" dirty="0"/>
              <a:t>Ownership system</a:t>
            </a:r>
          </a:p>
          <a:p>
            <a:pPr lvl="1"/>
            <a:r>
              <a:rPr lang="en-US" dirty="0"/>
              <a:t>Immutable vs mutable variables</a:t>
            </a:r>
          </a:p>
          <a:p>
            <a:pPr lvl="2"/>
            <a:r>
              <a:rPr lang="en-US" dirty="0"/>
              <a:t>Immutable: any number of references</a:t>
            </a:r>
          </a:p>
          <a:p>
            <a:pPr lvl="2"/>
            <a:r>
              <a:rPr lang="en-US" dirty="0"/>
              <a:t>Mutable: only one active reference</a:t>
            </a:r>
          </a:p>
          <a:p>
            <a:pPr lvl="1"/>
            <a:r>
              <a:rPr lang="en-US" dirty="0"/>
              <a:t>Elides aliasing in variables</a:t>
            </a:r>
          </a:p>
          <a:p>
            <a:pPr lvl="2"/>
            <a:r>
              <a:rPr lang="en-US" dirty="0" err="1"/>
              <a:t>MemOIR</a:t>
            </a:r>
            <a:r>
              <a:rPr lang="en-US" dirty="0"/>
              <a:t> allows us to extend that to collections!</a:t>
            </a:r>
          </a:p>
        </p:txBody>
      </p:sp>
      <p:sp>
        <p:nvSpPr>
          <p:cNvPr id="4" name="Rectangle 3">
            <a:extLst>
              <a:ext uri="{FF2B5EF4-FFF2-40B4-BE49-F238E27FC236}">
                <a16:creationId xmlns:a16="http://schemas.microsoft.com/office/drawing/2014/main" id="{F4A9855E-7B4C-BA54-D266-867441F1E5B2}"/>
              </a:ext>
            </a:extLst>
          </p:cNvPr>
          <p:cNvSpPr/>
          <p:nvPr/>
        </p:nvSpPr>
        <p:spPr>
          <a:xfrm>
            <a:off x="2165985" y="4595497"/>
            <a:ext cx="1722120" cy="172212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latin typeface="Consolas" panose="020B0609020204030204" pitchFamily="49" charset="0"/>
              </a:rPr>
              <a:t>i32 </a:t>
            </a:r>
            <a:r>
              <a:rPr lang="en-US" dirty="0">
                <a:solidFill>
                  <a:schemeClr val="tx1"/>
                </a:solidFill>
                <a:latin typeface="Consolas" panose="020B0609020204030204" pitchFamily="49" charset="0"/>
              </a:rPr>
              <a:t>foo</a:t>
            </a:r>
          </a:p>
        </p:txBody>
      </p:sp>
      <p:cxnSp>
        <p:nvCxnSpPr>
          <p:cNvPr id="5" name="Straight Arrow Connector 4">
            <a:extLst>
              <a:ext uri="{FF2B5EF4-FFF2-40B4-BE49-F238E27FC236}">
                <a16:creationId xmlns:a16="http://schemas.microsoft.com/office/drawing/2014/main" id="{7D727D9F-4D45-458F-E34B-59332368EACC}"/>
              </a:ext>
            </a:extLst>
          </p:cNvPr>
          <p:cNvCxnSpPr>
            <a:cxnSpLocks/>
          </p:cNvCxnSpPr>
          <p:nvPr/>
        </p:nvCxnSpPr>
        <p:spPr>
          <a:xfrm>
            <a:off x="713613" y="4773168"/>
            <a:ext cx="1389316" cy="25994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6" name="Straight Arrow Connector 5">
            <a:extLst>
              <a:ext uri="{FF2B5EF4-FFF2-40B4-BE49-F238E27FC236}">
                <a16:creationId xmlns:a16="http://schemas.microsoft.com/office/drawing/2014/main" id="{2F228CBA-22AB-7102-ED2A-7163B20254FA}"/>
              </a:ext>
            </a:extLst>
          </p:cNvPr>
          <p:cNvCxnSpPr>
            <a:cxnSpLocks/>
          </p:cNvCxnSpPr>
          <p:nvPr/>
        </p:nvCxnSpPr>
        <p:spPr>
          <a:xfrm flipV="1">
            <a:off x="713613" y="5893217"/>
            <a:ext cx="1389316" cy="15401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DB9E0DA9-8FBF-3EA4-4A96-EA51C5E4F38F}"/>
              </a:ext>
            </a:extLst>
          </p:cNvPr>
          <p:cNvCxnSpPr>
            <a:cxnSpLocks/>
          </p:cNvCxnSpPr>
          <p:nvPr/>
        </p:nvCxnSpPr>
        <p:spPr>
          <a:xfrm>
            <a:off x="713613" y="5456557"/>
            <a:ext cx="1389316" cy="2506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4E25A2E8-8D51-5075-B959-E6921F54A195}"/>
              </a:ext>
            </a:extLst>
          </p:cNvPr>
          <p:cNvSpPr txBox="1"/>
          <p:nvPr/>
        </p:nvSpPr>
        <p:spPr>
          <a:xfrm rot="668406">
            <a:off x="665658" y="4667933"/>
            <a:ext cx="1237488" cy="215444"/>
          </a:xfrm>
          <a:prstGeom prst="rect">
            <a:avLst/>
          </a:prstGeom>
          <a:noFill/>
        </p:spPr>
        <p:txBody>
          <a:bodyPr wrap="square" rtlCol="0">
            <a:spAutoFit/>
          </a:bodyPr>
          <a:lstStyle/>
          <a:p>
            <a:r>
              <a:rPr lang="en-US" sz="800" dirty="0">
                <a:solidFill>
                  <a:schemeClr val="accent5"/>
                </a:solidFill>
              </a:rPr>
              <a:t>immutable reference</a:t>
            </a:r>
          </a:p>
        </p:txBody>
      </p:sp>
      <p:sp>
        <p:nvSpPr>
          <p:cNvPr id="9" name="TextBox 8">
            <a:extLst>
              <a:ext uri="{FF2B5EF4-FFF2-40B4-BE49-F238E27FC236}">
                <a16:creationId xmlns:a16="http://schemas.microsoft.com/office/drawing/2014/main" id="{DF0830AD-C9C9-87A0-160F-61248DCB937D}"/>
              </a:ext>
            </a:extLst>
          </p:cNvPr>
          <p:cNvSpPr txBox="1"/>
          <p:nvPr/>
        </p:nvSpPr>
        <p:spPr>
          <a:xfrm>
            <a:off x="637235" y="5266182"/>
            <a:ext cx="1237488" cy="215444"/>
          </a:xfrm>
          <a:prstGeom prst="rect">
            <a:avLst/>
          </a:prstGeom>
          <a:noFill/>
        </p:spPr>
        <p:txBody>
          <a:bodyPr wrap="square" rtlCol="0">
            <a:spAutoFit/>
          </a:bodyPr>
          <a:lstStyle/>
          <a:p>
            <a:r>
              <a:rPr lang="en-US" sz="800" dirty="0">
                <a:solidFill>
                  <a:schemeClr val="accent5"/>
                </a:solidFill>
              </a:rPr>
              <a:t>immutable reference</a:t>
            </a:r>
          </a:p>
        </p:txBody>
      </p:sp>
      <p:sp>
        <p:nvSpPr>
          <p:cNvPr id="10" name="TextBox 9">
            <a:extLst>
              <a:ext uri="{FF2B5EF4-FFF2-40B4-BE49-F238E27FC236}">
                <a16:creationId xmlns:a16="http://schemas.microsoft.com/office/drawing/2014/main" id="{BFD18797-A08E-3CDB-5668-78E49A360DDB}"/>
              </a:ext>
            </a:extLst>
          </p:cNvPr>
          <p:cNvSpPr txBox="1"/>
          <p:nvPr/>
        </p:nvSpPr>
        <p:spPr>
          <a:xfrm rot="21224676">
            <a:off x="600723" y="5785494"/>
            <a:ext cx="1237488" cy="215444"/>
          </a:xfrm>
          <a:prstGeom prst="rect">
            <a:avLst/>
          </a:prstGeom>
          <a:noFill/>
        </p:spPr>
        <p:txBody>
          <a:bodyPr wrap="square" rtlCol="0">
            <a:spAutoFit/>
          </a:bodyPr>
          <a:lstStyle/>
          <a:p>
            <a:r>
              <a:rPr lang="en-US" sz="800" dirty="0">
                <a:solidFill>
                  <a:schemeClr val="accent5"/>
                </a:solidFill>
              </a:rPr>
              <a:t>immutable reference</a:t>
            </a:r>
          </a:p>
        </p:txBody>
      </p:sp>
      <p:sp>
        <p:nvSpPr>
          <p:cNvPr id="13" name="Rectangle 12">
            <a:extLst>
              <a:ext uri="{FF2B5EF4-FFF2-40B4-BE49-F238E27FC236}">
                <a16:creationId xmlns:a16="http://schemas.microsoft.com/office/drawing/2014/main" id="{FA7460FB-0ACE-B121-6250-EEC36F33568A}"/>
              </a:ext>
            </a:extLst>
          </p:cNvPr>
          <p:cNvSpPr/>
          <p:nvPr/>
        </p:nvSpPr>
        <p:spPr>
          <a:xfrm>
            <a:off x="5923002" y="4620566"/>
            <a:ext cx="1722120" cy="172212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latin typeface="Consolas" panose="020B0609020204030204" pitchFamily="49" charset="0"/>
              </a:rPr>
              <a:t>mut i32</a:t>
            </a:r>
            <a:r>
              <a:rPr lang="en-US" dirty="0">
                <a:solidFill>
                  <a:schemeClr val="tx1"/>
                </a:solidFill>
                <a:latin typeface="Consolas" panose="020B0609020204030204" pitchFamily="49" charset="0"/>
              </a:rPr>
              <a:t> bar</a:t>
            </a:r>
          </a:p>
        </p:txBody>
      </p:sp>
      <p:cxnSp>
        <p:nvCxnSpPr>
          <p:cNvPr id="14" name="Straight Arrow Connector 13">
            <a:extLst>
              <a:ext uri="{FF2B5EF4-FFF2-40B4-BE49-F238E27FC236}">
                <a16:creationId xmlns:a16="http://schemas.microsoft.com/office/drawing/2014/main" id="{F522E863-4F72-4E43-AB97-88E3CD777623}"/>
              </a:ext>
            </a:extLst>
          </p:cNvPr>
          <p:cNvCxnSpPr>
            <a:cxnSpLocks/>
          </p:cNvCxnSpPr>
          <p:nvPr/>
        </p:nvCxnSpPr>
        <p:spPr>
          <a:xfrm>
            <a:off x="4470630" y="5017508"/>
            <a:ext cx="1389316" cy="25994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5E3D86EC-49DB-10DB-652E-0956EE18E08F}"/>
              </a:ext>
            </a:extLst>
          </p:cNvPr>
          <p:cNvCxnSpPr>
            <a:cxnSpLocks/>
          </p:cNvCxnSpPr>
          <p:nvPr/>
        </p:nvCxnSpPr>
        <p:spPr>
          <a:xfrm flipV="1">
            <a:off x="4489934" y="5651788"/>
            <a:ext cx="1389316" cy="15401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51134546-3826-1435-01BC-DE92E96F1467}"/>
              </a:ext>
            </a:extLst>
          </p:cNvPr>
          <p:cNvSpPr txBox="1"/>
          <p:nvPr/>
        </p:nvSpPr>
        <p:spPr>
          <a:xfrm rot="668406">
            <a:off x="4392385" y="4890540"/>
            <a:ext cx="1237488" cy="230832"/>
          </a:xfrm>
          <a:prstGeom prst="rect">
            <a:avLst/>
          </a:prstGeom>
          <a:noFill/>
        </p:spPr>
        <p:txBody>
          <a:bodyPr wrap="square" rtlCol="0">
            <a:spAutoFit/>
          </a:bodyPr>
          <a:lstStyle/>
          <a:p>
            <a:r>
              <a:rPr lang="en-US" sz="900" dirty="0">
                <a:solidFill>
                  <a:schemeClr val="accent5"/>
                </a:solidFill>
              </a:rPr>
              <a:t>mutable reference</a:t>
            </a:r>
          </a:p>
        </p:txBody>
      </p:sp>
      <p:sp>
        <p:nvSpPr>
          <p:cNvPr id="19" name="TextBox 18">
            <a:extLst>
              <a:ext uri="{FF2B5EF4-FFF2-40B4-BE49-F238E27FC236}">
                <a16:creationId xmlns:a16="http://schemas.microsoft.com/office/drawing/2014/main" id="{982507AF-AAD5-F9FD-F12B-5C7C79DF21BC}"/>
              </a:ext>
            </a:extLst>
          </p:cNvPr>
          <p:cNvSpPr txBox="1"/>
          <p:nvPr/>
        </p:nvSpPr>
        <p:spPr>
          <a:xfrm rot="21224676">
            <a:off x="4413839" y="5509585"/>
            <a:ext cx="1237488" cy="230832"/>
          </a:xfrm>
          <a:prstGeom prst="rect">
            <a:avLst/>
          </a:prstGeom>
          <a:noFill/>
        </p:spPr>
        <p:txBody>
          <a:bodyPr wrap="square" rtlCol="0">
            <a:spAutoFit/>
          </a:bodyPr>
          <a:lstStyle/>
          <a:p>
            <a:r>
              <a:rPr lang="en-US" sz="900" dirty="0">
                <a:solidFill>
                  <a:schemeClr val="accent5"/>
                </a:solidFill>
              </a:rPr>
              <a:t>mutable reference</a:t>
            </a:r>
          </a:p>
        </p:txBody>
      </p:sp>
      <p:cxnSp>
        <p:nvCxnSpPr>
          <p:cNvPr id="21" name="Straight Connector 20">
            <a:extLst>
              <a:ext uri="{FF2B5EF4-FFF2-40B4-BE49-F238E27FC236}">
                <a16:creationId xmlns:a16="http://schemas.microsoft.com/office/drawing/2014/main" id="{31DB1A2D-E565-818F-4587-CA09E7B48CC5}"/>
              </a:ext>
            </a:extLst>
          </p:cNvPr>
          <p:cNvCxnSpPr>
            <a:cxnSpLocks/>
          </p:cNvCxnSpPr>
          <p:nvPr/>
        </p:nvCxnSpPr>
        <p:spPr>
          <a:xfrm flipH="1">
            <a:off x="4489934" y="5469091"/>
            <a:ext cx="1370012" cy="475537"/>
          </a:xfrm>
          <a:prstGeom prst="line">
            <a:avLst/>
          </a:prstGeom>
          <a:ln w="38100">
            <a:solidFill>
              <a:srgbClr val="CE42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283194-5B27-BA65-3DD5-292EF7F90E49}"/>
              </a:ext>
            </a:extLst>
          </p:cNvPr>
          <p:cNvCxnSpPr>
            <a:cxnSpLocks/>
          </p:cNvCxnSpPr>
          <p:nvPr/>
        </p:nvCxnSpPr>
        <p:spPr>
          <a:xfrm flipH="1" flipV="1">
            <a:off x="4462414" y="5635117"/>
            <a:ext cx="1397532" cy="145764"/>
          </a:xfrm>
          <a:prstGeom prst="line">
            <a:avLst/>
          </a:prstGeom>
          <a:ln w="38100">
            <a:solidFill>
              <a:srgbClr val="CE4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1662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0D7-C840-41AA-D0F3-442AD784C47C}"/>
              </a:ext>
            </a:extLst>
          </p:cNvPr>
          <p:cNvSpPr>
            <a:spLocks noGrp="1"/>
          </p:cNvSpPr>
          <p:nvPr>
            <p:ph type="title"/>
          </p:nvPr>
        </p:nvSpPr>
        <p:spPr/>
        <p:txBody>
          <a:bodyPr>
            <a:normAutofit/>
          </a:bodyPr>
          <a:lstStyle/>
          <a:p>
            <a:r>
              <a:rPr lang="en-US" sz="3600" dirty="0"/>
              <a:t>Pragmatics: Rust</a:t>
            </a:r>
          </a:p>
        </p:txBody>
      </p:sp>
      <p:sp>
        <p:nvSpPr>
          <p:cNvPr id="3" name="Content Placeholder 2">
            <a:extLst>
              <a:ext uri="{FF2B5EF4-FFF2-40B4-BE49-F238E27FC236}">
                <a16:creationId xmlns:a16="http://schemas.microsoft.com/office/drawing/2014/main" id="{C02CDE2B-224C-A092-F3DD-3838C9F1EC24}"/>
              </a:ext>
            </a:extLst>
          </p:cNvPr>
          <p:cNvSpPr>
            <a:spLocks noGrp="1"/>
          </p:cNvSpPr>
          <p:nvPr>
            <p:ph idx="1"/>
          </p:nvPr>
        </p:nvSpPr>
        <p:spPr/>
        <p:txBody>
          <a:bodyPr/>
          <a:lstStyle/>
          <a:p>
            <a:r>
              <a:rPr lang="en-US" dirty="0"/>
              <a:t>Checks both boxes</a:t>
            </a:r>
          </a:p>
          <a:p>
            <a:pPr lvl="1"/>
            <a:r>
              <a:rPr lang="en-US" dirty="0"/>
              <a:t>Strong static types? </a:t>
            </a:r>
            <a:r>
              <a:rPr lang="en-US" dirty="0">
                <a:solidFill>
                  <a:schemeClr val="accent1"/>
                </a:solidFill>
              </a:rPr>
              <a:t>Yes</a:t>
            </a:r>
          </a:p>
          <a:p>
            <a:pPr lvl="1"/>
            <a:r>
              <a:rPr lang="en-US" dirty="0"/>
              <a:t>Single reference? </a:t>
            </a:r>
            <a:r>
              <a:rPr lang="en-US" dirty="0">
                <a:solidFill>
                  <a:schemeClr val="accent1"/>
                </a:solidFill>
              </a:rPr>
              <a:t>Yes</a:t>
            </a:r>
          </a:p>
          <a:p>
            <a:r>
              <a:rPr lang="en-US" dirty="0"/>
              <a:t>Borrow checker enforces ownership</a:t>
            </a:r>
          </a:p>
          <a:p>
            <a:pPr lvl="1"/>
            <a:r>
              <a:rPr lang="en-US" dirty="0"/>
              <a:t>Alias checking moves from programmer to compiler</a:t>
            </a:r>
          </a:p>
        </p:txBody>
      </p:sp>
      <p:pic>
        <p:nvPicPr>
          <p:cNvPr id="4" name="Picture 2" descr="Rustacean.net: Home of Ferris the Crab">
            <a:extLst>
              <a:ext uri="{FF2B5EF4-FFF2-40B4-BE49-F238E27FC236}">
                <a16:creationId xmlns:a16="http://schemas.microsoft.com/office/drawing/2014/main" id="{A40B851D-656F-5A25-2A78-29D09B425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517" y="5198031"/>
            <a:ext cx="2486417" cy="165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84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5EE9FF6-2DBF-6343-F8E1-0FD4DC6A1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894" y="1691322"/>
            <a:ext cx="3128226" cy="47301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97C5C8-A52B-4FD0-14C3-8D8D30BC538B}"/>
              </a:ext>
            </a:extLst>
          </p:cNvPr>
          <p:cNvSpPr>
            <a:spLocks noGrp="1"/>
          </p:cNvSpPr>
          <p:nvPr>
            <p:ph type="title"/>
          </p:nvPr>
        </p:nvSpPr>
        <p:spPr/>
        <p:txBody>
          <a:bodyPr>
            <a:normAutofit/>
          </a:bodyPr>
          <a:lstStyle/>
          <a:p>
            <a:r>
              <a:rPr lang="en-US" sz="3600" dirty="0"/>
              <a:t>Fitting rust in</a:t>
            </a:r>
          </a:p>
        </p:txBody>
      </p:sp>
      <p:sp>
        <p:nvSpPr>
          <p:cNvPr id="8" name="TextBox 7">
            <a:extLst>
              <a:ext uri="{FF2B5EF4-FFF2-40B4-BE49-F238E27FC236}">
                <a16:creationId xmlns:a16="http://schemas.microsoft.com/office/drawing/2014/main" id="{0DFE17A5-78CB-FE4B-3A24-4D7F258BC011}"/>
              </a:ext>
            </a:extLst>
          </p:cNvPr>
          <p:cNvSpPr txBox="1"/>
          <p:nvPr/>
        </p:nvSpPr>
        <p:spPr>
          <a:xfrm>
            <a:off x="6080760" y="6169074"/>
            <a:ext cx="2423160" cy="646331"/>
          </a:xfrm>
          <a:prstGeom prst="rect">
            <a:avLst/>
          </a:prstGeom>
          <a:noFill/>
        </p:spPr>
        <p:txBody>
          <a:bodyPr wrap="square" rtlCol="0">
            <a:spAutoFit/>
          </a:bodyPr>
          <a:lstStyle/>
          <a:p>
            <a:r>
              <a:rPr lang="en-US" dirty="0">
                <a:solidFill>
                  <a:srgbClr val="00B0F0"/>
                </a:solidFill>
              </a:rPr>
              <a:t>Blue = LLVM/Clang</a:t>
            </a:r>
          </a:p>
          <a:p>
            <a:r>
              <a:rPr lang="en-US" dirty="0">
                <a:solidFill>
                  <a:schemeClr val="accent1"/>
                </a:solidFill>
              </a:rPr>
              <a:t>Purple = </a:t>
            </a:r>
            <a:r>
              <a:rPr lang="en-US" dirty="0" err="1">
                <a:solidFill>
                  <a:schemeClr val="accent1"/>
                </a:solidFill>
              </a:rPr>
              <a:t>MemOIR</a:t>
            </a:r>
            <a:endParaRPr lang="en-US" dirty="0">
              <a:solidFill>
                <a:schemeClr val="accent1"/>
              </a:solidFill>
            </a:endParaRPr>
          </a:p>
        </p:txBody>
      </p:sp>
      <p:sp>
        <p:nvSpPr>
          <p:cNvPr id="9" name="TextBox 8">
            <a:extLst>
              <a:ext uri="{FF2B5EF4-FFF2-40B4-BE49-F238E27FC236}">
                <a16:creationId xmlns:a16="http://schemas.microsoft.com/office/drawing/2014/main" id="{C83183DA-3223-27E7-688C-BB96586F79E7}"/>
              </a:ext>
            </a:extLst>
          </p:cNvPr>
          <p:cNvSpPr txBox="1"/>
          <p:nvPr/>
        </p:nvSpPr>
        <p:spPr>
          <a:xfrm>
            <a:off x="0" y="6492239"/>
            <a:ext cx="2423160" cy="369332"/>
          </a:xfrm>
          <a:prstGeom prst="rect">
            <a:avLst/>
          </a:prstGeom>
          <a:noFill/>
        </p:spPr>
        <p:txBody>
          <a:bodyPr wrap="square" rtlCol="0">
            <a:spAutoFit/>
          </a:bodyPr>
          <a:lstStyle/>
          <a:p>
            <a:r>
              <a:rPr lang="en-US" dirty="0"/>
              <a:t>(simplified)</a:t>
            </a:r>
          </a:p>
        </p:txBody>
      </p:sp>
      <p:cxnSp>
        <p:nvCxnSpPr>
          <p:cNvPr id="11" name="Straight Arrow Connector 10">
            <a:extLst>
              <a:ext uri="{FF2B5EF4-FFF2-40B4-BE49-F238E27FC236}">
                <a16:creationId xmlns:a16="http://schemas.microsoft.com/office/drawing/2014/main" id="{6D25DBA7-2390-A67D-6B51-96551539711C}"/>
              </a:ext>
            </a:extLst>
          </p:cNvPr>
          <p:cNvCxnSpPr>
            <a:cxnSpLocks/>
          </p:cNvCxnSpPr>
          <p:nvPr/>
        </p:nvCxnSpPr>
        <p:spPr>
          <a:xfrm>
            <a:off x="2506869" y="1895475"/>
            <a:ext cx="1112631" cy="23812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B55DB0-E140-460E-5919-93429826F8D5}"/>
              </a:ext>
            </a:extLst>
          </p:cNvPr>
          <p:cNvSpPr txBox="1"/>
          <p:nvPr/>
        </p:nvSpPr>
        <p:spPr>
          <a:xfrm>
            <a:off x="463758" y="1710809"/>
            <a:ext cx="2133600" cy="369332"/>
          </a:xfrm>
          <a:prstGeom prst="rect">
            <a:avLst/>
          </a:prstGeom>
          <a:noFill/>
        </p:spPr>
        <p:txBody>
          <a:bodyPr wrap="square" rtlCol="0">
            <a:spAutoFit/>
          </a:bodyPr>
          <a:lstStyle/>
          <a:p>
            <a:r>
              <a:rPr lang="en-US" dirty="0">
                <a:solidFill>
                  <a:schemeClr val="accent5"/>
                </a:solidFill>
              </a:rPr>
              <a:t>This is just Clang!</a:t>
            </a:r>
          </a:p>
        </p:txBody>
      </p:sp>
      <p:cxnSp>
        <p:nvCxnSpPr>
          <p:cNvPr id="13" name="Straight Arrow Connector 12">
            <a:extLst>
              <a:ext uri="{FF2B5EF4-FFF2-40B4-BE49-F238E27FC236}">
                <a16:creationId xmlns:a16="http://schemas.microsoft.com/office/drawing/2014/main" id="{0DB247C7-6528-3A2D-4C7F-E8EE48ED7E01}"/>
              </a:ext>
            </a:extLst>
          </p:cNvPr>
          <p:cNvCxnSpPr>
            <a:cxnSpLocks/>
          </p:cNvCxnSpPr>
          <p:nvPr/>
        </p:nvCxnSpPr>
        <p:spPr>
          <a:xfrm flipH="1" flipV="1">
            <a:off x="3746500" y="4673600"/>
            <a:ext cx="1905222" cy="37686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47DE8E6-B3FA-EE03-038B-FB9193D79753}"/>
              </a:ext>
            </a:extLst>
          </p:cNvPr>
          <p:cNvSpPr txBox="1"/>
          <p:nvPr/>
        </p:nvSpPr>
        <p:spPr>
          <a:xfrm>
            <a:off x="5570330" y="4824352"/>
            <a:ext cx="2500519" cy="369332"/>
          </a:xfrm>
          <a:prstGeom prst="rect">
            <a:avLst/>
          </a:prstGeom>
          <a:noFill/>
        </p:spPr>
        <p:txBody>
          <a:bodyPr wrap="square" rtlCol="0">
            <a:spAutoFit/>
          </a:bodyPr>
          <a:lstStyle/>
          <a:p>
            <a:r>
              <a:rPr lang="en-US" dirty="0">
                <a:solidFill>
                  <a:schemeClr val="accent5"/>
                </a:solidFill>
              </a:rPr>
              <a:t>This lowers to LLVM!</a:t>
            </a:r>
          </a:p>
        </p:txBody>
      </p:sp>
    </p:spTree>
    <p:extLst>
      <p:ext uri="{BB962C8B-B14F-4D97-AF65-F5344CB8AC3E}">
        <p14:creationId xmlns:p14="http://schemas.microsoft.com/office/powerpoint/2010/main" val="2613405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5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par>
                                <p:cTn id="19" presetID="10" presetClass="exit" presetSubtype="0" fill="hold" nodeType="withEffect">
                                  <p:stCondLst>
                                    <p:cond delay="0"/>
                                  </p:stCondLst>
                                  <p:childTnLst>
                                    <p:animEffect transition="out" filter="fade">
                                      <p:cBhvr>
                                        <p:cTn id="20" dur="250"/>
                                        <p:tgtEl>
                                          <p:spTgt spid="11"/>
                                        </p:tgtEl>
                                      </p:cBhvr>
                                    </p:animEffect>
                                    <p:set>
                                      <p:cBhvr>
                                        <p:cTn id="21" dur="1" fill="hold">
                                          <p:stCondLst>
                                            <p:cond delay="249"/>
                                          </p:stCondLst>
                                        </p:cTn>
                                        <p:tgtEl>
                                          <p:spTgt spid="1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50"/>
                                        <p:tgtEl>
                                          <p:spTgt spid="12"/>
                                        </p:tgtEl>
                                      </p:cBhvr>
                                    </p:animEffect>
                                    <p:set>
                                      <p:cBhvr>
                                        <p:cTn id="24" dur="1" fill="hold">
                                          <p:stCondLst>
                                            <p:cond delay="24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7234BD4-23E3-2461-46E0-661BA32E0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704" y="1691322"/>
            <a:ext cx="3128226" cy="47301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A3F83DF-D2CE-F8C6-2FC3-920F0A482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984" y="1684972"/>
            <a:ext cx="5229312" cy="47399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97C5C8-A52B-4FD0-14C3-8D8D30BC538B}"/>
              </a:ext>
            </a:extLst>
          </p:cNvPr>
          <p:cNvSpPr>
            <a:spLocks noGrp="1"/>
          </p:cNvSpPr>
          <p:nvPr>
            <p:ph type="title"/>
          </p:nvPr>
        </p:nvSpPr>
        <p:spPr/>
        <p:txBody>
          <a:bodyPr>
            <a:normAutofit/>
          </a:bodyPr>
          <a:lstStyle/>
          <a:p>
            <a:r>
              <a:rPr lang="en-US" sz="3600" dirty="0"/>
              <a:t>Fitting rust in</a:t>
            </a:r>
          </a:p>
        </p:txBody>
      </p:sp>
      <p:sp>
        <p:nvSpPr>
          <p:cNvPr id="8" name="TextBox 7">
            <a:extLst>
              <a:ext uri="{FF2B5EF4-FFF2-40B4-BE49-F238E27FC236}">
                <a16:creationId xmlns:a16="http://schemas.microsoft.com/office/drawing/2014/main" id="{0DFE17A5-78CB-FE4B-3A24-4D7F258BC011}"/>
              </a:ext>
            </a:extLst>
          </p:cNvPr>
          <p:cNvSpPr txBox="1"/>
          <p:nvPr/>
        </p:nvSpPr>
        <p:spPr>
          <a:xfrm>
            <a:off x="6080760" y="5930949"/>
            <a:ext cx="2423160" cy="646331"/>
          </a:xfrm>
          <a:prstGeom prst="rect">
            <a:avLst/>
          </a:prstGeom>
          <a:noFill/>
        </p:spPr>
        <p:txBody>
          <a:bodyPr wrap="square" rtlCol="0">
            <a:spAutoFit/>
          </a:bodyPr>
          <a:lstStyle/>
          <a:p>
            <a:r>
              <a:rPr lang="en-US" dirty="0">
                <a:solidFill>
                  <a:srgbClr val="00B0F0"/>
                </a:solidFill>
              </a:rPr>
              <a:t>Blue = LLVM/Clang</a:t>
            </a:r>
          </a:p>
          <a:p>
            <a:r>
              <a:rPr lang="en-US" dirty="0">
                <a:solidFill>
                  <a:schemeClr val="accent1"/>
                </a:solidFill>
              </a:rPr>
              <a:t>Purple = </a:t>
            </a:r>
            <a:r>
              <a:rPr lang="en-US" dirty="0" err="1">
                <a:solidFill>
                  <a:schemeClr val="accent1"/>
                </a:solidFill>
              </a:rPr>
              <a:t>MemOIR</a:t>
            </a:r>
            <a:endParaRPr lang="en-US" dirty="0">
              <a:solidFill>
                <a:schemeClr val="accent1"/>
              </a:solidFill>
            </a:endParaRPr>
          </a:p>
        </p:txBody>
      </p:sp>
      <p:sp>
        <p:nvSpPr>
          <p:cNvPr id="3" name="TextBox 2">
            <a:extLst>
              <a:ext uri="{FF2B5EF4-FFF2-40B4-BE49-F238E27FC236}">
                <a16:creationId xmlns:a16="http://schemas.microsoft.com/office/drawing/2014/main" id="{4E9E28AA-A62D-DEEB-1820-4331EFFCAAA6}"/>
              </a:ext>
            </a:extLst>
          </p:cNvPr>
          <p:cNvSpPr txBox="1"/>
          <p:nvPr/>
        </p:nvSpPr>
        <p:spPr>
          <a:xfrm>
            <a:off x="6080760" y="6446073"/>
            <a:ext cx="2423160" cy="369332"/>
          </a:xfrm>
          <a:prstGeom prst="rect">
            <a:avLst/>
          </a:prstGeom>
          <a:noFill/>
        </p:spPr>
        <p:txBody>
          <a:bodyPr wrap="square" rtlCol="0">
            <a:spAutoFit/>
          </a:bodyPr>
          <a:lstStyle/>
          <a:p>
            <a:r>
              <a:rPr lang="en-US" dirty="0">
                <a:solidFill>
                  <a:srgbClr val="CE422B"/>
                </a:solidFill>
              </a:rPr>
              <a:t>Orange = Rust</a:t>
            </a:r>
          </a:p>
        </p:txBody>
      </p:sp>
      <p:sp>
        <p:nvSpPr>
          <p:cNvPr id="5" name="TextBox 4">
            <a:extLst>
              <a:ext uri="{FF2B5EF4-FFF2-40B4-BE49-F238E27FC236}">
                <a16:creationId xmlns:a16="http://schemas.microsoft.com/office/drawing/2014/main" id="{A33258E6-F20E-32A3-FCEE-01B1FDB2553C}"/>
              </a:ext>
            </a:extLst>
          </p:cNvPr>
          <p:cNvSpPr txBox="1"/>
          <p:nvPr/>
        </p:nvSpPr>
        <p:spPr>
          <a:xfrm>
            <a:off x="0" y="6492239"/>
            <a:ext cx="2423160" cy="369332"/>
          </a:xfrm>
          <a:prstGeom prst="rect">
            <a:avLst/>
          </a:prstGeom>
          <a:noFill/>
        </p:spPr>
        <p:txBody>
          <a:bodyPr wrap="square" rtlCol="0">
            <a:spAutoFit/>
          </a:bodyPr>
          <a:lstStyle/>
          <a:p>
            <a:r>
              <a:rPr lang="en-US" dirty="0"/>
              <a:t>(simplified)</a:t>
            </a:r>
          </a:p>
        </p:txBody>
      </p:sp>
    </p:spTree>
    <p:extLst>
      <p:ext uri="{BB962C8B-B14F-4D97-AF65-F5344CB8AC3E}">
        <p14:creationId xmlns:p14="http://schemas.microsoft.com/office/powerpoint/2010/main" val="1925221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7DD4539-CA14-0B62-7129-789F86DD7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101" y="1691323"/>
            <a:ext cx="5221431" cy="4728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97C5C8-A52B-4FD0-14C3-8D8D30BC538B}"/>
              </a:ext>
            </a:extLst>
          </p:cNvPr>
          <p:cNvSpPr>
            <a:spLocks noGrp="1"/>
          </p:cNvSpPr>
          <p:nvPr>
            <p:ph type="title"/>
          </p:nvPr>
        </p:nvSpPr>
        <p:spPr/>
        <p:txBody>
          <a:bodyPr>
            <a:normAutofit/>
          </a:bodyPr>
          <a:lstStyle/>
          <a:p>
            <a:r>
              <a:rPr lang="en-US" sz="3600" dirty="0"/>
              <a:t>Fitting rust in</a:t>
            </a:r>
          </a:p>
        </p:txBody>
      </p:sp>
      <p:sp>
        <p:nvSpPr>
          <p:cNvPr id="8" name="TextBox 7">
            <a:extLst>
              <a:ext uri="{FF2B5EF4-FFF2-40B4-BE49-F238E27FC236}">
                <a16:creationId xmlns:a16="http://schemas.microsoft.com/office/drawing/2014/main" id="{0DFE17A5-78CB-FE4B-3A24-4D7F258BC011}"/>
              </a:ext>
            </a:extLst>
          </p:cNvPr>
          <p:cNvSpPr txBox="1"/>
          <p:nvPr/>
        </p:nvSpPr>
        <p:spPr>
          <a:xfrm>
            <a:off x="6080760" y="5694729"/>
            <a:ext cx="2423160" cy="646331"/>
          </a:xfrm>
          <a:prstGeom prst="rect">
            <a:avLst/>
          </a:prstGeom>
          <a:noFill/>
        </p:spPr>
        <p:txBody>
          <a:bodyPr wrap="square" rtlCol="0">
            <a:spAutoFit/>
          </a:bodyPr>
          <a:lstStyle/>
          <a:p>
            <a:r>
              <a:rPr lang="en-US" dirty="0">
                <a:solidFill>
                  <a:srgbClr val="00B0F0"/>
                </a:solidFill>
              </a:rPr>
              <a:t>Blue = LLVM/Clang</a:t>
            </a:r>
          </a:p>
          <a:p>
            <a:r>
              <a:rPr lang="en-US" dirty="0">
                <a:solidFill>
                  <a:schemeClr val="accent1"/>
                </a:solidFill>
              </a:rPr>
              <a:t>Purple = </a:t>
            </a:r>
            <a:r>
              <a:rPr lang="en-US" dirty="0" err="1">
                <a:solidFill>
                  <a:schemeClr val="accent1"/>
                </a:solidFill>
              </a:rPr>
              <a:t>MemOIR</a:t>
            </a:r>
            <a:endParaRPr lang="en-US" dirty="0">
              <a:solidFill>
                <a:schemeClr val="accent1"/>
              </a:solidFill>
            </a:endParaRPr>
          </a:p>
        </p:txBody>
      </p:sp>
      <p:sp>
        <p:nvSpPr>
          <p:cNvPr id="3" name="TextBox 2">
            <a:extLst>
              <a:ext uri="{FF2B5EF4-FFF2-40B4-BE49-F238E27FC236}">
                <a16:creationId xmlns:a16="http://schemas.microsoft.com/office/drawing/2014/main" id="{4E9E28AA-A62D-DEEB-1820-4331EFFCAAA6}"/>
              </a:ext>
            </a:extLst>
          </p:cNvPr>
          <p:cNvSpPr txBox="1"/>
          <p:nvPr/>
        </p:nvSpPr>
        <p:spPr>
          <a:xfrm>
            <a:off x="6080760" y="6446073"/>
            <a:ext cx="2423160" cy="369332"/>
          </a:xfrm>
          <a:prstGeom prst="rect">
            <a:avLst/>
          </a:prstGeom>
          <a:noFill/>
        </p:spPr>
        <p:txBody>
          <a:bodyPr wrap="square" rtlCol="0">
            <a:spAutoFit/>
          </a:bodyPr>
          <a:lstStyle/>
          <a:p>
            <a:r>
              <a:rPr lang="en-US" dirty="0">
                <a:solidFill>
                  <a:srgbClr val="92D050"/>
                </a:solidFill>
              </a:rPr>
              <a:t>Green = Ben’s work</a:t>
            </a:r>
          </a:p>
        </p:txBody>
      </p:sp>
      <p:sp>
        <p:nvSpPr>
          <p:cNvPr id="5" name="TextBox 4">
            <a:extLst>
              <a:ext uri="{FF2B5EF4-FFF2-40B4-BE49-F238E27FC236}">
                <a16:creationId xmlns:a16="http://schemas.microsoft.com/office/drawing/2014/main" id="{A33258E6-F20E-32A3-FCEE-01B1FDB2553C}"/>
              </a:ext>
            </a:extLst>
          </p:cNvPr>
          <p:cNvSpPr txBox="1"/>
          <p:nvPr/>
        </p:nvSpPr>
        <p:spPr>
          <a:xfrm>
            <a:off x="0" y="6492239"/>
            <a:ext cx="2423160" cy="369332"/>
          </a:xfrm>
          <a:prstGeom prst="rect">
            <a:avLst/>
          </a:prstGeom>
          <a:noFill/>
        </p:spPr>
        <p:txBody>
          <a:bodyPr wrap="square" rtlCol="0">
            <a:spAutoFit/>
          </a:bodyPr>
          <a:lstStyle/>
          <a:p>
            <a:r>
              <a:rPr lang="en-US" dirty="0"/>
              <a:t>(simplified)</a:t>
            </a:r>
          </a:p>
        </p:txBody>
      </p:sp>
      <p:sp>
        <p:nvSpPr>
          <p:cNvPr id="4" name="TextBox 3">
            <a:extLst>
              <a:ext uri="{FF2B5EF4-FFF2-40B4-BE49-F238E27FC236}">
                <a16:creationId xmlns:a16="http://schemas.microsoft.com/office/drawing/2014/main" id="{2B79C3FC-5A8B-827C-DAB6-2FB1441C0F87}"/>
              </a:ext>
            </a:extLst>
          </p:cNvPr>
          <p:cNvSpPr txBox="1"/>
          <p:nvPr/>
        </p:nvSpPr>
        <p:spPr>
          <a:xfrm>
            <a:off x="6080760" y="6209853"/>
            <a:ext cx="2423160" cy="369332"/>
          </a:xfrm>
          <a:prstGeom prst="rect">
            <a:avLst/>
          </a:prstGeom>
          <a:noFill/>
        </p:spPr>
        <p:txBody>
          <a:bodyPr wrap="square" rtlCol="0">
            <a:spAutoFit/>
          </a:bodyPr>
          <a:lstStyle/>
          <a:p>
            <a:r>
              <a:rPr lang="en-US" dirty="0">
                <a:solidFill>
                  <a:srgbClr val="CE422B"/>
                </a:solidFill>
              </a:rPr>
              <a:t>Orange = Rust</a:t>
            </a:r>
          </a:p>
        </p:txBody>
      </p:sp>
    </p:spTree>
    <p:extLst>
      <p:ext uri="{BB962C8B-B14F-4D97-AF65-F5344CB8AC3E}">
        <p14:creationId xmlns:p14="http://schemas.microsoft.com/office/powerpoint/2010/main" val="418999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B923-B197-19D8-CA94-0193F5565452}"/>
              </a:ext>
            </a:extLst>
          </p:cNvPr>
          <p:cNvSpPr>
            <a:spLocks noGrp="1"/>
          </p:cNvSpPr>
          <p:nvPr>
            <p:ph type="title"/>
          </p:nvPr>
        </p:nvSpPr>
        <p:spPr/>
        <p:txBody>
          <a:bodyPr>
            <a:normAutofit/>
          </a:bodyPr>
          <a:lstStyle/>
          <a:p>
            <a:r>
              <a:rPr lang="en-US" sz="3600" dirty="0"/>
              <a:t>Compilers are really cool!</a:t>
            </a:r>
          </a:p>
        </p:txBody>
      </p:sp>
      <p:graphicFrame>
        <p:nvGraphicFramePr>
          <p:cNvPr id="5" name="Content Placeholder 2">
            <a:extLst>
              <a:ext uri="{FF2B5EF4-FFF2-40B4-BE49-F238E27FC236}">
                <a16:creationId xmlns:a16="http://schemas.microsoft.com/office/drawing/2014/main" id="{E3A89BB2-D643-FE6C-928F-6F0286F98742}"/>
              </a:ext>
            </a:extLst>
          </p:cNvPr>
          <p:cNvGraphicFramePr>
            <a:graphicFrameLocks noGrp="1"/>
          </p:cNvGraphicFramePr>
          <p:nvPr>
            <p:ph sz="half" idx="2"/>
            <p:extLst>
              <p:ext uri="{D42A27DB-BD31-4B8C-83A1-F6EECF244321}">
                <p14:modId xmlns:p14="http://schemas.microsoft.com/office/powerpoint/2010/main" val="1490106410"/>
              </p:ext>
            </p:extLst>
          </p:nvPr>
        </p:nvGraphicFramePr>
        <p:xfrm>
          <a:off x="4594225" y="2390648"/>
          <a:ext cx="3360738" cy="335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2">
            <a:extLst>
              <a:ext uri="{FF2B5EF4-FFF2-40B4-BE49-F238E27FC236}">
                <a16:creationId xmlns:a16="http://schemas.microsoft.com/office/drawing/2014/main" id="{E3A89BB2-D643-FE6C-928F-6F0286F98742}"/>
              </a:ext>
            </a:extLst>
          </p:cNvPr>
          <p:cNvGraphicFramePr>
            <a:graphicFrameLocks noGrp="1"/>
          </p:cNvGraphicFramePr>
          <p:nvPr>
            <p:ph sz="half" idx="1"/>
            <p:extLst>
              <p:ext uri="{D42A27DB-BD31-4B8C-83A1-F6EECF244321}">
                <p14:modId xmlns:p14="http://schemas.microsoft.com/office/powerpoint/2010/main" val="2613493992"/>
              </p:ext>
            </p:extLst>
          </p:nvPr>
        </p:nvGraphicFramePr>
        <p:xfrm>
          <a:off x="946150" y="2390648"/>
          <a:ext cx="3360738" cy="33543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ontent Placeholder 2">
            <a:extLst>
              <a:ext uri="{FF2B5EF4-FFF2-40B4-BE49-F238E27FC236}">
                <a16:creationId xmlns:a16="http://schemas.microsoft.com/office/drawing/2014/main" id="{C06AA03F-40FB-F198-46E8-C53D48FDB6BD}"/>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They do a lot of magical things we take for granted!</a:t>
            </a:r>
          </a:p>
        </p:txBody>
      </p:sp>
    </p:spTree>
    <p:extLst>
      <p:ext uri="{BB962C8B-B14F-4D97-AF65-F5344CB8AC3E}">
        <p14:creationId xmlns:p14="http://schemas.microsoft.com/office/powerpoint/2010/main" val="815270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3AA-9BDA-7724-7CE9-B1A4C5DEE400}"/>
              </a:ext>
            </a:extLst>
          </p:cNvPr>
          <p:cNvSpPr>
            <a:spLocks noGrp="1"/>
          </p:cNvSpPr>
          <p:nvPr>
            <p:ph type="title"/>
          </p:nvPr>
        </p:nvSpPr>
        <p:spPr/>
        <p:txBody>
          <a:bodyPr>
            <a:normAutofit/>
          </a:bodyPr>
          <a:lstStyle/>
          <a:p>
            <a:r>
              <a:rPr lang="en-US" sz="3600" dirty="0"/>
              <a:t>Implementation mechanics</a:t>
            </a:r>
          </a:p>
        </p:txBody>
      </p:sp>
      <p:sp>
        <p:nvSpPr>
          <p:cNvPr id="3" name="Content Placeholder 2">
            <a:extLst>
              <a:ext uri="{FF2B5EF4-FFF2-40B4-BE49-F238E27FC236}">
                <a16:creationId xmlns:a16="http://schemas.microsoft.com/office/drawing/2014/main" id="{C17D0513-42DE-1664-25BD-1BCF14E3D31D}"/>
              </a:ext>
            </a:extLst>
          </p:cNvPr>
          <p:cNvSpPr>
            <a:spLocks noGrp="1"/>
          </p:cNvSpPr>
          <p:nvPr>
            <p:ph idx="1"/>
          </p:nvPr>
        </p:nvSpPr>
        <p:spPr>
          <a:xfrm>
            <a:off x="946404" y="1828801"/>
            <a:ext cx="6734556" cy="4351337"/>
          </a:xfrm>
        </p:spPr>
        <p:txBody>
          <a:bodyPr/>
          <a:lstStyle/>
          <a:p>
            <a:r>
              <a:rPr lang="en-US" dirty="0">
                <a:latin typeface="Consolas" panose="020B0609020204030204" pitchFamily="49" charset="0"/>
              </a:rPr>
              <a:t>rust-memoir</a:t>
            </a:r>
            <a:endParaRPr lang="en-US" dirty="0"/>
          </a:p>
          <a:p>
            <a:pPr lvl="1"/>
            <a:r>
              <a:rPr lang="en-US" dirty="0"/>
              <a:t>Library/language extension</a:t>
            </a:r>
          </a:p>
          <a:p>
            <a:pPr lvl="1"/>
            <a:r>
              <a:rPr lang="en-US" dirty="0"/>
              <a:t>As close to a 1:1 mapping of </a:t>
            </a:r>
            <a:r>
              <a:rPr lang="en-US" dirty="0">
                <a:latin typeface="Consolas" panose="020B0609020204030204" pitchFamily="49" charset="0"/>
              </a:rPr>
              <a:t>Vec</a:t>
            </a:r>
            <a:r>
              <a:rPr lang="en-US" dirty="0"/>
              <a:t> and </a:t>
            </a:r>
            <a:r>
              <a:rPr lang="en-US" dirty="0">
                <a:latin typeface="Consolas" panose="020B0609020204030204" pitchFamily="49" charset="0"/>
              </a:rPr>
              <a:t>HashMap</a:t>
            </a:r>
            <a:r>
              <a:rPr lang="en-US" dirty="0">
                <a:latin typeface="+mj-lt"/>
              </a:rPr>
              <a:t> </a:t>
            </a:r>
            <a:r>
              <a:rPr lang="en-US" dirty="0"/>
              <a:t>as possible</a:t>
            </a:r>
          </a:p>
          <a:p>
            <a:pPr lvl="1"/>
            <a:r>
              <a:rPr lang="en-US" dirty="0"/>
              <a:t>Generates </a:t>
            </a:r>
            <a:r>
              <a:rPr lang="en-US" dirty="0" err="1"/>
              <a:t>MemOIR</a:t>
            </a:r>
            <a:r>
              <a:rPr lang="en-US" dirty="0"/>
              <a:t> symbols</a:t>
            </a:r>
          </a:p>
          <a:p>
            <a:pPr lvl="1"/>
            <a:r>
              <a:rPr lang="en-US" dirty="0"/>
              <a:t>Occasional extra type specification required</a:t>
            </a:r>
          </a:p>
        </p:txBody>
      </p:sp>
      <p:sp>
        <p:nvSpPr>
          <p:cNvPr id="4" name="TextBox 3">
            <a:extLst>
              <a:ext uri="{FF2B5EF4-FFF2-40B4-BE49-F238E27FC236}">
                <a16:creationId xmlns:a16="http://schemas.microsoft.com/office/drawing/2014/main" id="{8C14BA1A-0EEF-B0F0-B54F-6F023C1F4488}"/>
              </a:ext>
            </a:extLst>
          </p:cNvPr>
          <p:cNvSpPr txBox="1"/>
          <p:nvPr/>
        </p:nvSpPr>
        <p:spPr>
          <a:xfrm>
            <a:off x="946404" y="4434336"/>
            <a:ext cx="2968080" cy="1200329"/>
          </a:xfrm>
          <a:prstGeom prst="rect">
            <a:avLst/>
          </a:prstGeom>
          <a:noFill/>
        </p:spPr>
        <p:txBody>
          <a:bodyPr wrap="square" rtlCol="0">
            <a:spAutoFit/>
          </a:bodyPr>
          <a:lstStyle/>
          <a:p>
            <a:r>
              <a:rPr lang="en-US" dirty="0">
                <a:solidFill>
                  <a:srgbClr val="DF6B6B"/>
                </a:solidFill>
                <a:highlight>
                  <a:srgbClr val="686582"/>
                </a:highlight>
                <a:latin typeface="Consolas" panose="020B0609020204030204" pitchFamily="49" charset="0"/>
              </a:rPr>
              <a:t>vec!</a:t>
            </a:r>
            <a:r>
              <a:rPr lang="en-US" dirty="0">
                <a:latin typeface="Consolas" panose="020B0609020204030204" pitchFamily="49" charset="0"/>
              </a:rPr>
              <a:t>[</a:t>
            </a:r>
            <a:r>
              <a:rPr lang="en-US" dirty="0">
                <a:solidFill>
                  <a:schemeClr val="accent4"/>
                </a:solidFill>
                <a:latin typeface="Consolas" panose="020B0609020204030204" pitchFamily="49" charset="0"/>
              </a:rPr>
              <a:t>2</a:t>
            </a:r>
            <a:r>
              <a:rPr lang="en-US" dirty="0">
                <a:latin typeface="Consolas" panose="020B0609020204030204" pitchFamily="49" charset="0"/>
              </a:rPr>
              <a:t>, </a:t>
            </a:r>
            <a:r>
              <a:rPr lang="en-US" dirty="0">
                <a:solidFill>
                  <a:schemeClr val="accent4"/>
                </a:solidFill>
                <a:latin typeface="Consolas" panose="020B0609020204030204" pitchFamily="49" charset="0"/>
              </a:rPr>
              <a:t>3</a:t>
            </a:r>
            <a:r>
              <a:rPr lang="en-US" dirty="0">
                <a:latin typeface="Consolas" panose="020B0609020204030204" pitchFamily="49" charset="0"/>
              </a:rPr>
              <a:t>, </a:t>
            </a:r>
            <a:r>
              <a:rPr lang="en-US" dirty="0">
                <a:solidFill>
                  <a:schemeClr val="accent4"/>
                </a:solidFill>
                <a:latin typeface="Consolas" panose="020B0609020204030204" pitchFamily="49" charset="0"/>
              </a:rPr>
              <a:t>7</a:t>
            </a:r>
            <a:r>
              <a:rPr lang="en-US" dirty="0">
                <a:latin typeface="Consolas" panose="020B0609020204030204" pitchFamily="49" charset="0"/>
              </a:rPr>
              <a:t>, </a:t>
            </a:r>
            <a:r>
              <a:rPr lang="en-US" dirty="0">
                <a:solidFill>
                  <a:schemeClr val="accent4"/>
                </a:solidFill>
                <a:latin typeface="Consolas" panose="020B0609020204030204" pitchFamily="49" charset="0"/>
              </a:rPr>
              <a:t>9</a:t>
            </a:r>
            <a:r>
              <a:rPr lang="en-US" dirty="0">
                <a:latin typeface="Consolas" panose="020B0609020204030204" pitchFamily="49" charset="0"/>
              </a:rPr>
              <a:t>]</a:t>
            </a:r>
          </a:p>
          <a:p>
            <a:r>
              <a:rPr lang="en-US" dirty="0" err="1">
                <a:latin typeface="Consolas" panose="020B0609020204030204" pitchFamily="49" charset="0"/>
              </a:rPr>
              <a:t>some_vec.</a:t>
            </a:r>
            <a:r>
              <a:rPr lang="en-US" dirty="0" err="1">
                <a:solidFill>
                  <a:schemeClr val="accent2"/>
                </a:solidFill>
                <a:latin typeface="Consolas" panose="020B0609020204030204" pitchFamily="49" charset="0"/>
              </a:rPr>
              <a:t>iter</a:t>
            </a:r>
            <a:r>
              <a:rPr lang="en-US" dirty="0">
                <a:latin typeface="Consolas" panose="020B0609020204030204" pitchFamily="49" charset="0"/>
              </a:rPr>
              <a:t>()</a:t>
            </a:r>
          </a:p>
          <a:p>
            <a:r>
              <a:rPr lang="en-US" dirty="0">
                <a:highlight>
                  <a:srgbClr val="686582"/>
                </a:highlight>
                <a:latin typeface="Consolas" panose="020B0609020204030204" pitchFamily="49" charset="0"/>
              </a:rPr>
              <a:t>HashMap</a:t>
            </a:r>
            <a:r>
              <a:rPr lang="en-US" dirty="0">
                <a:latin typeface="Consolas" panose="020B0609020204030204" pitchFamily="49" charset="0"/>
              </a:rPr>
              <a:t>::</a:t>
            </a:r>
            <a:r>
              <a:rPr lang="en-US" dirty="0">
                <a:solidFill>
                  <a:schemeClr val="accent2"/>
                </a:solidFill>
                <a:latin typeface="Consolas" panose="020B0609020204030204" pitchFamily="49" charset="0"/>
              </a:rPr>
              <a:t>new</a:t>
            </a:r>
            <a:r>
              <a:rPr lang="en-US" dirty="0">
                <a:latin typeface="Consolas" panose="020B0609020204030204" pitchFamily="49" charset="0"/>
              </a:rPr>
              <a:t>()</a:t>
            </a:r>
          </a:p>
          <a:p>
            <a:r>
              <a:rPr lang="en-US" dirty="0" err="1">
                <a:latin typeface="Consolas" panose="020B0609020204030204" pitchFamily="49" charset="0"/>
              </a:rPr>
              <a:t>some_map.</a:t>
            </a:r>
            <a:r>
              <a:rPr lang="en-US" dirty="0" err="1">
                <a:solidFill>
                  <a:schemeClr val="accent2"/>
                </a:solidFill>
                <a:latin typeface="Consolas" panose="020B0609020204030204" pitchFamily="49" charset="0"/>
              </a:rPr>
              <a:t>insert</a:t>
            </a:r>
            <a:r>
              <a:rPr lang="en-US" dirty="0">
                <a:latin typeface="Consolas" panose="020B0609020204030204" pitchFamily="49" charset="0"/>
              </a:rPr>
              <a:t>(</a:t>
            </a:r>
            <a:r>
              <a:rPr lang="en-US" dirty="0">
                <a:solidFill>
                  <a:schemeClr val="accent4"/>
                </a:solidFill>
                <a:latin typeface="Consolas" panose="020B0609020204030204" pitchFamily="49" charset="0"/>
              </a:rPr>
              <a:t>5</a:t>
            </a: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85E0D4B9-404E-4519-9922-E16CDD2CA865}"/>
              </a:ext>
            </a:extLst>
          </p:cNvPr>
          <p:cNvSpPr txBox="1"/>
          <p:nvPr/>
        </p:nvSpPr>
        <p:spPr>
          <a:xfrm>
            <a:off x="4677205" y="4434336"/>
            <a:ext cx="3222091" cy="1200329"/>
          </a:xfrm>
          <a:prstGeom prst="rect">
            <a:avLst/>
          </a:prstGeom>
          <a:noFill/>
        </p:spPr>
        <p:txBody>
          <a:bodyPr wrap="square" rtlCol="0">
            <a:spAutoFit/>
          </a:bodyPr>
          <a:lstStyle/>
          <a:p>
            <a:r>
              <a:rPr lang="en-US" dirty="0">
                <a:solidFill>
                  <a:srgbClr val="DF6B6B"/>
                </a:solidFill>
                <a:highlight>
                  <a:srgbClr val="686582"/>
                </a:highlight>
                <a:latin typeface="Consolas" panose="020B0609020204030204" pitchFamily="49" charset="0"/>
              </a:rPr>
              <a:t>seq_u32!</a:t>
            </a:r>
            <a:r>
              <a:rPr lang="en-US" dirty="0">
                <a:latin typeface="Consolas" panose="020B0609020204030204" pitchFamily="49" charset="0"/>
              </a:rPr>
              <a:t>[</a:t>
            </a:r>
            <a:r>
              <a:rPr lang="en-US" dirty="0">
                <a:solidFill>
                  <a:schemeClr val="accent4"/>
                </a:solidFill>
                <a:latin typeface="Consolas" panose="020B0609020204030204" pitchFamily="49" charset="0"/>
              </a:rPr>
              <a:t>2</a:t>
            </a:r>
            <a:r>
              <a:rPr lang="en-US" dirty="0">
                <a:latin typeface="Consolas" panose="020B0609020204030204" pitchFamily="49" charset="0"/>
              </a:rPr>
              <a:t>, </a:t>
            </a:r>
            <a:r>
              <a:rPr lang="en-US" dirty="0">
                <a:solidFill>
                  <a:schemeClr val="accent4"/>
                </a:solidFill>
                <a:latin typeface="Consolas" panose="020B0609020204030204" pitchFamily="49" charset="0"/>
              </a:rPr>
              <a:t>3</a:t>
            </a:r>
            <a:r>
              <a:rPr lang="en-US" dirty="0">
                <a:latin typeface="Consolas" panose="020B0609020204030204" pitchFamily="49" charset="0"/>
              </a:rPr>
              <a:t>, </a:t>
            </a:r>
            <a:r>
              <a:rPr lang="en-US" dirty="0">
                <a:solidFill>
                  <a:schemeClr val="accent4"/>
                </a:solidFill>
                <a:latin typeface="Consolas" panose="020B0609020204030204" pitchFamily="49" charset="0"/>
              </a:rPr>
              <a:t>7</a:t>
            </a:r>
            <a:r>
              <a:rPr lang="en-US" dirty="0">
                <a:latin typeface="Consolas" panose="020B0609020204030204" pitchFamily="49" charset="0"/>
              </a:rPr>
              <a:t>, </a:t>
            </a:r>
            <a:r>
              <a:rPr lang="en-US" dirty="0">
                <a:solidFill>
                  <a:schemeClr val="accent4"/>
                </a:solidFill>
                <a:latin typeface="Consolas" panose="020B0609020204030204" pitchFamily="49" charset="0"/>
              </a:rPr>
              <a:t>9</a:t>
            </a:r>
            <a:r>
              <a:rPr lang="en-US" dirty="0">
                <a:latin typeface="Consolas" panose="020B0609020204030204" pitchFamily="49" charset="0"/>
              </a:rPr>
              <a:t>]</a:t>
            </a:r>
          </a:p>
          <a:p>
            <a:r>
              <a:rPr lang="en-US" dirty="0" err="1">
                <a:latin typeface="Consolas" panose="020B0609020204030204" pitchFamily="49" charset="0"/>
              </a:rPr>
              <a:t>some_seq.</a:t>
            </a:r>
            <a:r>
              <a:rPr lang="en-US" dirty="0" err="1">
                <a:solidFill>
                  <a:schemeClr val="accent2"/>
                </a:solidFill>
                <a:latin typeface="Consolas" panose="020B0609020204030204" pitchFamily="49" charset="0"/>
              </a:rPr>
              <a:t>iter</a:t>
            </a:r>
            <a:r>
              <a:rPr lang="en-US" dirty="0">
                <a:latin typeface="Consolas" panose="020B0609020204030204" pitchFamily="49" charset="0"/>
              </a:rPr>
              <a:t>()</a:t>
            </a:r>
          </a:p>
          <a:p>
            <a:r>
              <a:rPr lang="en-US" dirty="0">
                <a:highlight>
                  <a:srgbClr val="686582"/>
                </a:highlight>
                <a:latin typeface="Consolas" panose="020B0609020204030204" pitchFamily="49" charset="0"/>
              </a:rPr>
              <a:t>Assoc::&lt;</a:t>
            </a:r>
            <a:r>
              <a:rPr lang="en-US" dirty="0">
                <a:solidFill>
                  <a:srgbClr val="DEAD6C"/>
                </a:solidFill>
                <a:highlight>
                  <a:srgbClr val="686582"/>
                </a:highlight>
                <a:latin typeface="Consolas" panose="020B0609020204030204" pitchFamily="49" charset="0"/>
              </a:rPr>
              <a:t>i32</a:t>
            </a:r>
            <a:r>
              <a:rPr lang="en-US" dirty="0">
                <a:highlight>
                  <a:srgbClr val="686582"/>
                </a:highlight>
                <a:latin typeface="Consolas" panose="020B0609020204030204" pitchFamily="49" charset="0"/>
              </a:rPr>
              <a:t>, </a:t>
            </a:r>
            <a:r>
              <a:rPr lang="en-US" dirty="0">
                <a:solidFill>
                  <a:srgbClr val="DEAD6C"/>
                </a:solidFill>
                <a:highlight>
                  <a:srgbClr val="686582"/>
                </a:highlight>
                <a:latin typeface="Consolas" panose="020B0609020204030204" pitchFamily="49" charset="0"/>
              </a:rPr>
              <a:t>u64</a:t>
            </a:r>
            <a:r>
              <a:rPr lang="en-US" dirty="0">
                <a:highlight>
                  <a:srgbClr val="686582"/>
                </a:highlight>
                <a:latin typeface="Consolas" panose="020B0609020204030204" pitchFamily="49" charset="0"/>
              </a:rPr>
              <a:t>&gt;</a:t>
            </a:r>
            <a:r>
              <a:rPr lang="en-US" dirty="0">
                <a:latin typeface="Consolas" panose="020B0609020204030204" pitchFamily="49" charset="0"/>
              </a:rPr>
              <a:t>::</a:t>
            </a:r>
            <a:r>
              <a:rPr lang="en-US" dirty="0">
                <a:solidFill>
                  <a:schemeClr val="accent2"/>
                </a:solidFill>
                <a:latin typeface="Consolas" panose="020B0609020204030204" pitchFamily="49" charset="0"/>
              </a:rPr>
              <a:t>new</a:t>
            </a:r>
            <a:r>
              <a:rPr lang="en-US" dirty="0">
                <a:latin typeface="Consolas" panose="020B0609020204030204" pitchFamily="49" charset="0"/>
              </a:rPr>
              <a:t>()</a:t>
            </a:r>
          </a:p>
          <a:p>
            <a:r>
              <a:rPr lang="en-US" dirty="0" err="1">
                <a:latin typeface="Consolas" panose="020B0609020204030204" pitchFamily="49" charset="0"/>
              </a:rPr>
              <a:t>some_assoc.</a:t>
            </a:r>
            <a:r>
              <a:rPr lang="en-US" dirty="0" err="1">
                <a:solidFill>
                  <a:schemeClr val="accent2"/>
                </a:solidFill>
                <a:latin typeface="Consolas" panose="020B0609020204030204" pitchFamily="49" charset="0"/>
              </a:rPr>
              <a:t>insert</a:t>
            </a:r>
            <a:r>
              <a:rPr lang="en-US" dirty="0">
                <a:latin typeface="Consolas" panose="020B0609020204030204" pitchFamily="49" charset="0"/>
              </a:rPr>
              <a:t>(</a:t>
            </a:r>
            <a:r>
              <a:rPr lang="en-US" dirty="0">
                <a:solidFill>
                  <a:schemeClr val="accent4"/>
                </a:solidFill>
                <a:latin typeface="Consolas" panose="020B0609020204030204" pitchFamily="49" charset="0"/>
              </a:rPr>
              <a:t>5</a:t>
            </a:r>
            <a:r>
              <a:rPr lang="en-US" dirty="0">
                <a:latin typeface="Consolas" panose="020B0609020204030204" pitchFamily="49" charset="0"/>
              </a:rPr>
              <a:t>)</a:t>
            </a:r>
          </a:p>
        </p:txBody>
      </p:sp>
      <p:sp>
        <p:nvSpPr>
          <p:cNvPr id="6" name="Arrow: Right 5">
            <a:extLst>
              <a:ext uri="{FF2B5EF4-FFF2-40B4-BE49-F238E27FC236}">
                <a16:creationId xmlns:a16="http://schemas.microsoft.com/office/drawing/2014/main" id="{CECA8F62-7327-4012-BDB7-2521122E90E2}"/>
              </a:ext>
            </a:extLst>
          </p:cNvPr>
          <p:cNvSpPr/>
          <p:nvPr/>
        </p:nvSpPr>
        <p:spPr>
          <a:xfrm>
            <a:off x="3551935" y="4665757"/>
            <a:ext cx="761747" cy="737485"/>
          </a:xfrm>
          <a:prstGeom prst="rightArrow">
            <a:avLst>
              <a:gd name="adj1" fmla="val 46478"/>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95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3AA-9BDA-7724-7CE9-B1A4C5DEE400}"/>
              </a:ext>
            </a:extLst>
          </p:cNvPr>
          <p:cNvSpPr>
            <a:spLocks noGrp="1"/>
          </p:cNvSpPr>
          <p:nvPr>
            <p:ph type="title"/>
          </p:nvPr>
        </p:nvSpPr>
        <p:spPr/>
        <p:txBody>
          <a:bodyPr>
            <a:normAutofit/>
          </a:bodyPr>
          <a:lstStyle/>
          <a:p>
            <a:r>
              <a:rPr lang="en-US" sz="3600" dirty="0"/>
              <a:t>Implementation mechanics</a:t>
            </a:r>
          </a:p>
        </p:txBody>
      </p:sp>
      <p:sp>
        <p:nvSpPr>
          <p:cNvPr id="3" name="Content Placeholder 2">
            <a:extLst>
              <a:ext uri="{FF2B5EF4-FFF2-40B4-BE49-F238E27FC236}">
                <a16:creationId xmlns:a16="http://schemas.microsoft.com/office/drawing/2014/main" id="{C17D0513-42DE-1664-25BD-1BCF14E3D31D}"/>
              </a:ext>
            </a:extLst>
          </p:cNvPr>
          <p:cNvSpPr>
            <a:spLocks noGrp="1"/>
          </p:cNvSpPr>
          <p:nvPr>
            <p:ph idx="1"/>
          </p:nvPr>
        </p:nvSpPr>
        <p:spPr>
          <a:xfrm>
            <a:off x="946404" y="1828801"/>
            <a:ext cx="6734556" cy="4351337"/>
          </a:xfrm>
        </p:spPr>
        <p:txBody>
          <a:bodyPr/>
          <a:lstStyle/>
          <a:p>
            <a:r>
              <a:rPr lang="en-US" dirty="0"/>
              <a:t>References</a:t>
            </a:r>
          </a:p>
          <a:p>
            <a:pPr lvl="1"/>
            <a:r>
              <a:rPr lang="en-US" dirty="0"/>
              <a:t>Overloading operators is awkward</a:t>
            </a:r>
          </a:p>
        </p:txBody>
      </p:sp>
      <p:sp>
        <p:nvSpPr>
          <p:cNvPr id="4" name="TextBox 3">
            <a:extLst>
              <a:ext uri="{FF2B5EF4-FFF2-40B4-BE49-F238E27FC236}">
                <a16:creationId xmlns:a16="http://schemas.microsoft.com/office/drawing/2014/main" id="{8C14BA1A-0EEF-B0F0-B54F-6F023C1F4488}"/>
              </a:ext>
            </a:extLst>
          </p:cNvPr>
          <p:cNvSpPr txBox="1"/>
          <p:nvPr/>
        </p:nvSpPr>
        <p:spPr>
          <a:xfrm>
            <a:off x="2911221" y="3105834"/>
            <a:ext cx="2471166" cy="646331"/>
          </a:xfrm>
          <a:prstGeom prst="rect">
            <a:avLst/>
          </a:prstGeom>
          <a:noFill/>
        </p:spPr>
        <p:txBody>
          <a:bodyPr wrap="square" rtlCol="0">
            <a:spAutoFit/>
          </a:bodyPr>
          <a:lstStyle/>
          <a:p>
            <a:r>
              <a:rPr lang="en-US" dirty="0">
                <a:latin typeface="Consolas" panose="020B0609020204030204" pitchFamily="49" charset="0"/>
              </a:rPr>
              <a:t>out = </a:t>
            </a:r>
            <a:r>
              <a:rPr lang="en-US" dirty="0" err="1">
                <a:latin typeface="Consolas" panose="020B0609020204030204" pitchFamily="49" charset="0"/>
              </a:rPr>
              <a:t>some_vec</a:t>
            </a:r>
            <a:r>
              <a:rPr lang="en-US" dirty="0">
                <a:latin typeface="Consolas" panose="020B0609020204030204" pitchFamily="49" charset="0"/>
              </a:rPr>
              <a:t>[</a:t>
            </a:r>
            <a:r>
              <a:rPr lang="en-US" dirty="0">
                <a:solidFill>
                  <a:schemeClr val="accent4"/>
                </a:solidFill>
                <a:latin typeface="Consolas" panose="020B0609020204030204" pitchFamily="49" charset="0"/>
              </a:rPr>
              <a:t>0</a:t>
            </a:r>
            <a:r>
              <a:rPr lang="en-US" dirty="0">
                <a:latin typeface="Consolas" panose="020B0609020204030204" pitchFamily="49" charset="0"/>
              </a:rPr>
              <a:t>];</a:t>
            </a:r>
          </a:p>
          <a:p>
            <a:r>
              <a:rPr lang="en-US" dirty="0" err="1">
                <a:latin typeface="Consolas" panose="020B0609020204030204" pitchFamily="49" charset="0"/>
              </a:rPr>
              <a:t>some_vec</a:t>
            </a:r>
            <a:r>
              <a:rPr lang="en-US" dirty="0">
                <a:latin typeface="Consolas" panose="020B0609020204030204" pitchFamily="49" charset="0"/>
              </a:rPr>
              <a:t>[</a:t>
            </a:r>
            <a:r>
              <a:rPr lang="en-US" dirty="0">
                <a:solidFill>
                  <a:schemeClr val="accent4"/>
                </a:solidFill>
                <a:latin typeface="Consolas" panose="020B0609020204030204" pitchFamily="49" charset="0"/>
              </a:rPr>
              <a:t>0</a:t>
            </a:r>
            <a:r>
              <a:rPr lang="en-US" dirty="0">
                <a:latin typeface="Consolas" panose="020B0609020204030204" pitchFamily="49" charset="0"/>
              </a:rPr>
              <a:t>] = in;</a:t>
            </a:r>
          </a:p>
        </p:txBody>
      </p:sp>
      <p:sp>
        <p:nvSpPr>
          <p:cNvPr id="5" name="TextBox 4">
            <a:extLst>
              <a:ext uri="{FF2B5EF4-FFF2-40B4-BE49-F238E27FC236}">
                <a16:creationId xmlns:a16="http://schemas.microsoft.com/office/drawing/2014/main" id="{85E0D4B9-404E-4519-9922-E16CDD2CA865}"/>
              </a:ext>
            </a:extLst>
          </p:cNvPr>
          <p:cNvSpPr txBox="1"/>
          <p:nvPr/>
        </p:nvSpPr>
        <p:spPr>
          <a:xfrm>
            <a:off x="804087" y="4755646"/>
            <a:ext cx="7019189" cy="923330"/>
          </a:xfrm>
          <a:prstGeom prst="rect">
            <a:avLst/>
          </a:prstGeom>
          <a:noFill/>
        </p:spPr>
        <p:txBody>
          <a:bodyPr wrap="square" rtlCol="0">
            <a:spAutoFit/>
          </a:bodyPr>
          <a:lstStyle/>
          <a:p>
            <a:r>
              <a:rPr lang="en-US" dirty="0">
                <a:solidFill>
                  <a:srgbClr val="DEAD6C"/>
                </a:solidFill>
                <a:latin typeface="Consolas" panose="020B0609020204030204" pitchFamily="49" charset="0"/>
              </a:rPr>
              <a:t>let mut</a:t>
            </a:r>
            <a:r>
              <a:rPr lang="en-US" dirty="0">
                <a:latin typeface="Consolas" panose="020B0609020204030204" pitchFamily="49" charset="0"/>
              </a:rPr>
              <a:t> some_seq_0 = </a:t>
            </a:r>
            <a:r>
              <a:rPr lang="en-US" dirty="0" err="1">
                <a:latin typeface="Consolas" panose="020B0609020204030204" pitchFamily="49" charset="0"/>
              </a:rPr>
              <a:t>SeqRef</a:t>
            </a:r>
            <a:r>
              <a:rPr lang="en-US" dirty="0">
                <a:latin typeface="Consolas" panose="020B0609020204030204" pitchFamily="49" charset="0"/>
              </a:rPr>
              <a:t>::&lt;</a:t>
            </a:r>
            <a:r>
              <a:rPr lang="en-US" dirty="0">
                <a:solidFill>
                  <a:srgbClr val="DEAD6C"/>
                </a:solidFill>
                <a:latin typeface="Consolas" panose="020B0609020204030204" pitchFamily="49" charset="0"/>
              </a:rPr>
              <a:t>i32</a:t>
            </a:r>
            <a:r>
              <a:rPr lang="en-US" dirty="0">
                <a:latin typeface="Consolas" panose="020B0609020204030204" pitchFamily="49" charset="0"/>
              </a:rPr>
              <a:t>&gt;::</a:t>
            </a:r>
            <a:r>
              <a:rPr lang="en-US" dirty="0">
                <a:solidFill>
                  <a:schemeClr val="accent2"/>
                </a:solidFill>
                <a:latin typeface="Consolas" panose="020B0609020204030204" pitchFamily="49" charset="0"/>
              </a:rPr>
              <a:t>new</a:t>
            </a:r>
            <a:r>
              <a:rPr lang="en-US" dirty="0">
                <a:latin typeface="Consolas" panose="020B0609020204030204" pitchFamily="49" charset="0"/>
              </a:rPr>
              <a:t>(&amp;</a:t>
            </a:r>
            <a:r>
              <a:rPr lang="en-US" dirty="0" err="1">
                <a:latin typeface="Consolas" panose="020B0609020204030204" pitchFamily="49" charset="0"/>
              </a:rPr>
              <a:t>some_seq</a:t>
            </a:r>
            <a:r>
              <a:rPr lang="en-US" dirty="0">
                <a:latin typeface="Consolas" panose="020B0609020204030204" pitchFamily="49" charset="0"/>
              </a:rPr>
              <a:t>, </a:t>
            </a:r>
            <a:r>
              <a:rPr lang="en-US" dirty="0">
                <a:solidFill>
                  <a:schemeClr val="accent4"/>
                </a:solidFill>
                <a:latin typeface="Consolas" panose="020B0609020204030204" pitchFamily="49" charset="0"/>
              </a:rPr>
              <a:t>0</a:t>
            </a:r>
            <a:r>
              <a:rPr lang="en-US" dirty="0">
                <a:latin typeface="Consolas" panose="020B0609020204030204" pitchFamily="49" charset="0"/>
              </a:rPr>
              <a:t>);</a:t>
            </a:r>
          </a:p>
          <a:p>
            <a:r>
              <a:rPr lang="en-US" dirty="0">
                <a:latin typeface="Consolas" panose="020B0609020204030204" pitchFamily="49" charset="0"/>
              </a:rPr>
              <a:t>out = some_seq_0.</a:t>
            </a:r>
            <a:r>
              <a:rPr lang="en-US" dirty="0">
                <a:solidFill>
                  <a:schemeClr val="accent2"/>
                </a:solidFill>
                <a:latin typeface="Consolas" panose="020B0609020204030204" pitchFamily="49" charset="0"/>
              </a:rPr>
              <a:t>get</a:t>
            </a:r>
            <a:r>
              <a:rPr lang="en-US" dirty="0">
                <a:latin typeface="Consolas" panose="020B0609020204030204" pitchFamily="49" charset="0"/>
              </a:rPr>
              <a:t>();</a:t>
            </a:r>
          </a:p>
          <a:p>
            <a:r>
              <a:rPr lang="en-US" dirty="0">
                <a:latin typeface="Consolas" panose="020B0609020204030204" pitchFamily="49" charset="0"/>
              </a:rPr>
              <a:t>some_seq_0.</a:t>
            </a:r>
            <a:r>
              <a:rPr lang="en-US" dirty="0">
                <a:solidFill>
                  <a:schemeClr val="accent2"/>
                </a:solidFill>
                <a:latin typeface="Consolas" panose="020B0609020204030204" pitchFamily="49" charset="0"/>
              </a:rPr>
              <a:t>set</a:t>
            </a:r>
            <a:r>
              <a:rPr lang="en-US" dirty="0">
                <a:latin typeface="Consolas" panose="020B0609020204030204" pitchFamily="49" charset="0"/>
              </a:rPr>
              <a:t>(in);</a:t>
            </a:r>
          </a:p>
        </p:txBody>
      </p:sp>
      <p:sp>
        <p:nvSpPr>
          <p:cNvPr id="6" name="Arrow: Right 5">
            <a:extLst>
              <a:ext uri="{FF2B5EF4-FFF2-40B4-BE49-F238E27FC236}">
                <a16:creationId xmlns:a16="http://schemas.microsoft.com/office/drawing/2014/main" id="{8C7F3D80-5881-AA94-7A05-C1728DD09451}"/>
              </a:ext>
            </a:extLst>
          </p:cNvPr>
          <p:cNvSpPr/>
          <p:nvPr/>
        </p:nvSpPr>
        <p:spPr>
          <a:xfrm rot="5400000">
            <a:off x="3765930" y="3901775"/>
            <a:ext cx="761747" cy="737485"/>
          </a:xfrm>
          <a:prstGeom prst="rightArrow">
            <a:avLst>
              <a:gd name="adj1" fmla="val 46478"/>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072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8B55483-842D-8C69-2A28-4ED1F50B1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84" y="1684972"/>
            <a:ext cx="5229312" cy="47399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7E6CBA-835A-D335-A322-6504B9A85016}"/>
              </a:ext>
            </a:extLst>
          </p:cNvPr>
          <p:cNvSpPr>
            <a:spLocks noGrp="1"/>
          </p:cNvSpPr>
          <p:nvPr>
            <p:ph type="title"/>
          </p:nvPr>
        </p:nvSpPr>
        <p:spPr/>
        <p:txBody>
          <a:bodyPr>
            <a:normAutofit/>
          </a:bodyPr>
          <a:lstStyle/>
          <a:p>
            <a:r>
              <a:rPr lang="en-US" sz="3600" dirty="0"/>
              <a:t>Implementation mechanics</a:t>
            </a:r>
          </a:p>
        </p:txBody>
      </p:sp>
    </p:spTree>
    <p:extLst>
      <p:ext uri="{BB962C8B-B14F-4D97-AF65-F5344CB8AC3E}">
        <p14:creationId xmlns:p14="http://schemas.microsoft.com/office/powerpoint/2010/main" val="402594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8B55483-842D-8C69-2A28-4ED1F50B1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84" y="1684972"/>
            <a:ext cx="5229312" cy="47399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7E6CBA-835A-D335-A322-6504B9A85016}"/>
              </a:ext>
            </a:extLst>
          </p:cNvPr>
          <p:cNvSpPr>
            <a:spLocks noGrp="1"/>
          </p:cNvSpPr>
          <p:nvPr>
            <p:ph type="title"/>
          </p:nvPr>
        </p:nvSpPr>
        <p:spPr/>
        <p:txBody>
          <a:bodyPr>
            <a:normAutofit/>
          </a:bodyPr>
          <a:lstStyle/>
          <a:p>
            <a:r>
              <a:rPr lang="en-US" sz="3600" dirty="0"/>
              <a:t>Implementation mechanics</a:t>
            </a:r>
          </a:p>
        </p:txBody>
      </p:sp>
      <p:sp>
        <p:nvSpPr>
          <p:cNvPr id="3" name="Rectangle 2">
            <a:extLst>
              <a:ext uri="{FF2B5EF4-FFF2-40B4-BE49-F238E27FC236}">
                <a16:creationId xmlns:a16="http://schemas.microsoft.com/office/drawing/2014/main" id="{7DD053AB-55E9-8582-D4E9-C279EC10C139}"/>
              </a:ext>
            </a:extLst>
          </p:cNvPr>
          <p:cNvSpPr/>
          <p:nvPr/>
        </p:nvSpPr>
        <p:spPr>
          <a:xfrm>
            <a:off x="3262884" y="3733292"/>
            <a:ext cx="551180" cy="381000"/>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577C06-CCB7-CAFC-578A-56DDAF48D6D5}"/>
              </a:ext>
            </a:extLst>
          </p:cNvPr>
          <p:cNvSpPr txBox="1"/>
          <p:nvPr/>
        </p:nvSpPr>
        <p:spPr>
          <a:xfrm>
            <a:off x="432816" y="5273040"/>
            <a:ext cx="329184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92D050"/>
                </a:solidFill>
              </a:rPr>
              <a:t>Borrow checking was fine</a:t>
            </a:r>
          </a:p>
          <a:p>
            <a:pPr marL="285750" indent="-285750">
              <a:buFont typeface="Arial" panose="020B0604020202020204" pitchFamily="34" charset="0"/>
              <a:buChar char="•"/>
            </a:pPr>
            <a:r>
              <a:rPr lang="en-US" dirty="0">
                <a:solidFill>
                  <a:srgbClr val="92D050"/>
                </a:solidFill>
              </a:rPr>
              <a:t>Pointers as integers????</a:t>
            </a:r>
          </a:p>
        </p:txBody>
      </p:sp>
    </p:spTree>
    <p:extLst>
      <p:ext uri="{BB962C8B-B14F-4D97-AF65-F5344CB8AC3E}">
        <p14:creationId xmlns:p14="http://schemas.microsoft.com/office/powerpoint/2010/main" val="30638408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8B55483-842D-8C69-2A28-4ED1F50B1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84" y="1684972"/>
            <a:ext cx="5229312" cy="47399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7E6CBA-835A-D335-A322-6504B9A85016}"/>
              </a:ext>
            </a:extLst>
          </p:cNvPr>
          <p:cNvSpPr>
            <a:spLocks noGrp="1"/>
          </p:cNvSpPr>
          <p:nvPr>
            <p:ph type="title"/>
          </p:nvPr>
        </p:nvSpPr>
        <p:spPr/>
        <p:txBody>
          <a:bodyPr>
            <a:normAutofit/>
          </a:bodyPr>
          <a:lstStyle/>
          <a:p>
            <a:r>
              <a:rPr lang="en-US" sz="3600" dirty="0"/>
              <a:t>Implementation mechanics</a:t>
            </a:r>
          </a:p>
        </p:txBody>
      </p:sp>
      <p:sp>
        <p:nvSpPr>
          <p:cNvPr id="3" name="Rectangle 2">
            <a:extLst>
              <a:ext uri="{FF2B5EF4-FFF2-40B4-BE49-F238E27FC236}">
                <a16:creationId xmlns:a16="http://schemas.microsoft.com/office/drawing/2014/main" id="{04524B31-A50B-6522-1E4C-8E49D582CEF1}"/>
              </a:ext>
            </a:extLst>
          </p:cNvPr>
          <p:cNvSpPr/>
          <p:nvPr/>
        </p:nvSpPr>
        <p:spPr>
          <a:xfrm>
            <a:off x="3972560" y="5438140"/>
            <a:ext cx="551180" cy="337820"/>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C18ED9-7211-5050-6C95-F0BFD24900BB}"/>
              </a:ext>
            </a:extLst>
          </p:cNvPr>
          <p:cNvSpPr txBox="1"/>
          <p:nvPr/>
        </p:nvSpPr>
        <p:spPr>
          <a:xfrm>
            <a:off x="464430" y="5283884"/>
            <a:ext cx="329184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92D050"/>
                </a:solidFill>
              </a:rPr>
              <a:t>Rust </a:t>
            </a:r>
            <a:r>
              <a:rPr lang="en-US" dirty="0">
                <a:solidFill>
                  <a:srgbClr val="92D050"/>
                </a:solidFill>
                <a:latin typeface="Consolas" panose="020B0609020204030204" pitchFamily="49" charset="0"/>
              </a:rPr>
              <a:t>std</a:t>
            </a:r>
            <a:r>
              <a:rPr lang="en-US" dirty="0">
                <a:solidFill>
                  <a:srgbClr val="92D050"/>
                </a:solidFill>
              </a:rPr>
              <a:t> stored in .</a:t>
            </a:r>
            <a:r>
              <a:rPr lang="en-US" dirty="0" err="1">
                <a:solidFill>
                  <a:srgbClr val="92D050"/>
                </a:solidFill>
              </a:rPr>
              <a:t>rlib</a:t>
            </a:r>
            <a:endParaRPr lang="en-US" dirty="0">
              <a:solidFill>
                <a:srgbClr val="92D050"/>
              </a:solidFill>
            </a:endParaRPr>
          </a:p>
          <a:p>
            <a:pPr marL="285750" indent="-285750">
              <a:buFont typeface="Arial" panose="020B0604020202020204" pitchFamily="34" charset="0"/>
              <a:buChar char="•"/>
            </a:pPr>
            <a:r>
              <a:rPr lang="en-US" dirty="0">
                <a:solidFill>
                  <a:srgbClr val="92D050"/>
                </a:solidFill>
              </a:rPr>
              <a:t>Missing allocator bindings</a:t>
            </a:r>
          </a:p>
        </p:txBody>
      </p:sp>
    </p:spTree>
    <p:extLst>
      <p:ext uri="{BB962C8B-B14F-4D97-AF65-F5344CB8AC3E}">
        <p14:creationId xmlns:p14="http://schemas.microsoft.com/office/powerpoint/2010/main" val="13849568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2337-4FB5-1835-310F-5FD31FF1B7C9}"/>
              </a:ext>
            </a:extLst>
          </p:cNvPr>
          <p:cNvSpPr>
            <a:spLocks noGrp="1"/>
          </p:cNvSpPr>
          <p:nvPr>
            <p:ph type="title"/>
          </p:nvPr>
        </p:nvSpPr>
        <p:spPr/>
        <p:txBody>
          <a:bodyPr>
            <a:normAutofit/>
          </a:bodyPr>
          <a:lstStyle/>
          <a:p>
            <a:r>
              <a:rPr lang="en-US" sz="3600" dirty="0"/>
              <a:t>Future work</a:t>
            </a:r>
          </a:p>
        </p:txBody>
      </p:sp>
      <p:sp>
        <p:nvSpPr>
          <p:cNvPr id="3" name="Content Placeholder 2">
            <a:extLst>
              <a:ext uri="{FF2B5EF4-FFF2-40B4-BE49-F238E27FC236}">
                <a16:creationId xmlns:a16="http://schemas.microsoft.com/office/drawing/2014/main" id="{9D5FE70D-F879-04EF-50D5-5441D4AAF3CA}"/>
              </a:ext>
            </a:extLst>
          </p:cNvPr>
          <p:cNvSpPr>
            <a:spLocks noGrp="1"/>
          </p:cNvSpPr>
          <p:nvPr>
            <p:ph idx="1"/>
          </p:nvPr>
        </p:nvSpPr>
        <p:spPr/>
        <p:txBody>
          <a:bodyPr/>
          <a:lstStyle/>
          <a:p>
            <a:r>
              <a:rPr lang="en-US" dirty="0"/>
              <a:t>Get formal test runner/benchmarks working</a:t>
            </a:r>
          </a:p>
          <a:p>
            <a:r>
              <a:rPr lang="en-US" dirty="0"/>
              <a:t>Extend frontend for structs/objects</a:t>
            </a:r>
          </a:p>
          <a:p>
            <a:r>
              <a:rPr lang="en-US" dirty="0"/>
              <a:t>Misc. rust ergonomics</a:t>
            </a:r>
          </a:p>
        </p:txBody>
      </p:sp>
    </p:spTree>
    <p:extLst>
      <p:ext uri="{BB962C8B-B14F-4D97-AF65-F5344CB8AC3E}">
        <p14:creationId xmlns:p14="http://schemas.microsoft.com/office/powerpoint/2010/main" val="2627449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FCFC-B85D-A9CB-FC54-D721535B84AE}"/>
              </a:ext>
            </a:extLst>
          </p:cNvPr>
          <p:cNvSpPr>
            <a:spLocks noGrp="1"/>
          </p:cNvSpPr>
          <p:nvPr>
            <p:ph type="title"/>
          </p:nvPr>
        </p:nvSpPr>
        <p:spPr>
          <a:xfrm>
            <a:off x="946404" y="514350"/>
            <a:ext cx="7063740" cy="1154430"/>
          </a:xfrm>
        </p:spPr>
        <p:txBody>
          <a:bodyPr/>
          <a:lstStyle/>
          <a:p>
            <a:pPr algn="ctr"/>
            <a:r>
              <a:rPr lang="en-US" dirty="0"/>
              <a:t>Thank you!</a:t>
            </a:r>
          </a:p>
        </p:txBody>
      </p:sp>
      <p:sp>
        <p:nvSpPr>
          <p:cNvPr id="4" name="TextBox 3">
            <a:extLst>
              <a:ext uri="{FF2B5EF4-FFF2-40B4-BE49-F238E27FC236}">
                <a16:creationId xmlns:a16="http://schemas.microsoft.com/office/drawing/2014/main" id="{FF22948C-B865-B008-EB5C-1DAADA27B022}"/>
              </a:ext>
            </a:extLst>
          </p:cNvPr>
          <p:cNvSpPr txBox="1"/>
          <p:nvPr/>
        </p:nvSpPr>
        <p:spPr>
          <a:xfrm>
            <a:off x="5084064" y="4880611"/>
            <a:ext cx="2926080" cy="369332"/>
          </a:xfrm>
          <a:prstGeom prst="rect">
            <a:avLst/>
          </a:prstGeom>
          <a:noFill/>
        </p:spPr>
        <p:txBody>
          <a:bodyPr wrap="square" rtlCol="0">
            <a:spAutoFit/>
          </a:bodyPr>
          <a:lstStyle/>
          <a:p>
            <a:r>
              <a:rPr lang="en-US" dirty="0">
                <a:hlinkClick r:id="rId3"/>
              </a:rPr>
              <a:t>https://golf0ned.github.io/</a:t>
            </a:r>
            <a:endParaRPr lang="en-US" dirty="0"/>
          </a:p>
        </p:txBody>
      </p:sp>
      <p:pic>
        <p:nvPicPr>
          <p:cNvPr id="9" name="Picture 8">
            <a:extLst>
              <a:ext uri="{FF2B5EF4-FFF2-40B4-BE49-F238E27FC236}">
                <a16:creationId xmlns:a16="http://schemas.microsoft.com/office/drawing/2014/main" id="{92FA3E00-778C-1477-CF5A-A86CF7D2BF03}"/>
              </a:ext>
            </a:extLst>
          </p:cNvPr>
          <p:cNvPicPr>
            <a:picLocks noChangeAspect="1"/>
          </p:cNvPicPr>
          <p:nvPr/>
        </p:nvPicPr>
        <p:blipFill>
          <a:blip r:embed="rId4"/>
          <a:stretch>
            <a:fillRect/>
          </a:stretch>
        </p:blipFill>
        <p:spPr>
          <a:xfrm rot="16200000">
            <a:off x="865976" y="2487743"/>
            <a:ext cx="4037242" cy="3119405"/>
          </a:xfrm>
          <a:prstGeom prst="rect">
            <a:avLst/>
          </a:prstGeom>
        </p:spPr>
      </p:pic>
      <p:pic>
        <p:nvPicPr>
          <p:cNvPr id="11" name="Picture 10" descr="A cartoon of a goose with a bow&#10;&#10;Description automatically generated">
            <a:extLst>
              <a:ext uri="{FF2B5EF4-FFF2-40B4-BE49-F238E27FC236}">
                <a16:creationId xmlns:a16="http://schemas.microsoft.com/office/drawing/2014/main" id="{235B44AD-F935-60D5-2FF7-6B73BA40F3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2064" y="3127671"/>
            <a:ext cx="1730080" cy="1730080"/>
          </a:xfrm>
          <a:prstGeom prst="rect">
            <a:avLst/>
          </a:prstGeom>
        </p:spPr>
      </p:pic>
      <p:sp>
        <p:nvSpPr>
          <p:cNvPr id="13" name="TextBox 12">
            <a:extLst>
              <a:ext uri="{FF2B5EF4-FFF2-40B4-BE49-F238E27FC236}">
                <a16:creationId xmlns:a16="http://schemas.microsoft.com/office/drawing/2014/main" id="{A4E0DD72-E9B9-77D1-78FF-B737C9B5FC53}"/>
              </a:ext>
            </a:extLst>
          </p:cNvPr>
          <p:cNvSpPr txBox="1"/>
          <p:nvPr/>
        </p:nvSpPr>
        <p:spPr>
          <a:xfrm>
            <a:off x="1433534" y="6063079"/>
            <a:ext cx="2902126" cy="646331"/>
          </a:xfrm>
          <a:prstGeom prst="rect">
            <a:avLst/>
          </a:prstGeom>
          <a:noFill/>
        </p:spPr>
        <p:txBody>
          <a:bodyPr wrap="square">
            <a:spAutoFit/>
          </a:bodyPr>
          <a:lstStyle/>
          <a:p>
            <a:pPr algn="ctr"/>
            <a:r>
              <a:rPr lang="en-US" dirty="0">
                <a:hlinkClick r:id="rId6"/>
              </a:rPr>
              <a:t>https://mcmichen.cc/files/MEMOIR_CGO_2024.pdf</a:t>
            </a:r>
            <a:r>
              <a:rPr lang="en-US" dirty="0"/>
              <a:t> </a:t>
            </a:r>
          </a:p>
        </p:txBody>
      </p:sp>
    </p:spTree>
    <p:extLst>
      <p:ext uri="{BB962C8B-B14F-4D97-AF65-F5344CB8AC3E}">
        <p14:creationId xmlns:p14="http://schemas.microsoft.com/office/powerpoint/2010/main" val="183422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0C79-23A3-5798-73B7-03F294670850}"/>
              </a:ext>
            </a:extLst>
          </p:cNvPr>
          <p:cNvSpPr>
            <a:spLocks noGrp="1"/>
          </p:cNvSpPr>
          <p:nvPr>
            <p:ph type="title"/>
          </p:nvPr>
        </p:nvSpPr>
        <p:spPr/>
        <p:txBody>
          <a:bodyPr/>
          <a:lstStyle/>
          <a:p>
            <a:r>
              <a:rPr lang="en-US" dirty="0"/>
              <a:t>Image references</a:t>
            </a:r>
          </a:p>
        </p:txBody>
      </p:sp>
      <p:sp>
        <p:nvSpPr>
          <p:cNvPr id="3" name="Content Placeholder 2">
            <a:extLst>
              <a:ext uri="{FF2B5EF4-FFF2-40B4-BE49-F238E27FC236}">
                <a16:creationId xmlns:a16="http://schemas.microsoft.com/office/drawing/2014/main" id="{C9F44497-2F32-B9D7-6EE7-A3F9655E18FF}"/>
              </a:ext>
            </a:extLst>
          </p:cNvPr>
          <p:cNvSpPr>
            <a:spLocks noGrp="1"/>
          </p:cNvSpPr>
          <p:nvPr>
            <p:ph idx="1"/>
          </p:nvPr>
        </p:nvSpPr>
        <p:spPr/>
        <p:txBody>
          <a:bodyPr/>
          <a:lstStyle/>
          <a:p>
            <a:r>
              <a:rPr lang="en-US" dirty="0">
                <a:hlinkClick r:id="rId2"/>
              </a:rPr>
              <a:t>https://dl.acm.org/doi/pdf/10.1145/186025.186041</a:t>
            </a:r>
          </a:p>
          <a:p>
            <a:r>
              <a:rPr lang="en-US" dirty="0">
                <a:hlinkClick r:id="rId2"/>
              </a:rPr>
              <a:t>https://mcmichen.cc/files/MEMOIR_CGO_2024.pdf</a:t>
            </a:r>
            <a:r>
              <a:rPr lang="en-US" dirty="0"/>
              <a:t> </a:t>
            </a:r>
          </a:p>
          <a:p>
            <a:r>
              <a:rPr lang="en-US" sz="2000" dirty="0">
                <a:hlinkClick r:id="rId3"/>
              </a:rPr>
              <a:t>https://rustacean.net/</a:t>
            </a:r>
            <a:r>
              <a:rPr lang="en-US" sz="2000" dirty="0"/>
              <a:t> </a:t>
            </a:r>
          </a:p>
          <a:p>
            <a:endParaRPr lang="en-US" dirty="0"/>
          </a:p>
        </p:txBody>
      </p:sp>
    </p:spTree>
    <p:extLst>
      <p:ext uri="{BB962C8B-B14F-4D97-AF65-F5344CB8AC3E}">
        <p14:creationId xmlns:p14="http://schemas.microsoft.com/office/powerpoint/2010/main" val="94344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B923-B197-19D8-CA94-0193F5565452}"/>
              </a:ext>
            </a:extLst>
          </p:cNvPr>
          <p:cNvSpPr>
            <a:spLocks noGrp="1"/>
          </p:cNvSpPr>
          <p:nvPr>
            <p:ph type="title"/>
          </p:nvPr>
        </p:nvSpPr>
        <p:spPr/>
        <p:txBody>
          <a:bodyPr>
            <a:normAutofit/>
          </a:bodyPr>
          <a:lstStyle/>
          <a:p>
            <a:r>
              <a:rPr lang="en-US" sz="3600" dirty="0"/>
              <a:t>Compilers are really cool!</a:t>
            </a:r>
          </a:p>
        </p:txBody>
      </p:sp>
      <p:graphicFrame>
        <p:nvGraphicFramePr>
          <p:cNvPr id="5" name="Content Placeholder 2">
            <a:extLst>
              <a:ext uri="{FF2B5EF4-FFF2-40B4-BE49-F238E27FC236}">
                <a16:creationId xmlns:a16="http://schemas.microsoft.com/office/drawing/2014/main" id="{E3A89BB2-D643-FE6C-928F-6F0286F98742}"/>
              </a:ext>
            </a:extLst>
          </p:cNvPr>
          <p:cNvGraphicFramePr>
            <a:graphicFrameLocks noGrp="1"/>
          </p:cNvGraphicFramePr>
          <p:nvPr>
            <p:ph sz="half" idx="2"/>
            <p:extLst>
              <p:ext uri="{D42A27DB-BD31-4B8C-83A1-F6EECF244321}">
                <p14:modId xmlns:p14="http://schemas.microsoft.com/office/powerpoint/2010/main" val="1031970818"/>
              </p:ext>
            </p:extLst>
          </p:nvPr>
        </p:nvGraphicFramePr>
        <p:xfrm>
          <a:off x="4594225" y="2390648"/>
          <a:ext cx="3360738" cy="335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2">
            <a:extLst>
              <a:ext uri="{FF2B5EF4-FFF2-40B4-BE49-F238E27FC236}">
                <a16:creationId xmlns:a16="http://schemas.microsoft.com/office/drawing/2014/main" id="{E3A89BB2-D643-FE6C-928F-6F0286F98742}"/>
              </a:ext>
            </a:extLst>
          </p:cNvPr>
          <p:cNvGraphicFramePr>
            <a:graphicFrameLocks noGrp="1"/>
          </p:cNvGraphicFramePr>
          <p:nvPr>
            <p:ph sz="half" idx="1"/>
            <p:extLst>
              <p:ext uri="{D42A27DB-BD31-4B8C-83A1-F6EECF244321}">
                <p14:modId xmlns:p14="http://schemas.microsoft.com/office/powerpoint/2010/main" val="3539241259"/>
              </p:ext>
            </p:extLst>
          </p:nvPr>
        </p:nvGraphicFramePr>
        <p:xfrm>
          <a:off x="946150" y="2390648"/>
          <a:ext cx="3360738" cy="33543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ontent Placeholder 2">
            <a:extLst>
              <a:ext uri="{FF2B5EF4-FFF2-40B4-BE49-F238E27FC236}">
                <a16:creationId xmlns:a16="http://schemas.microsoft.com/office/drawing/2014/main" id="{C06AA03F-40FB-F198-46E8-C53D48FDB6BD}"/>
              </a:ext>
            </a:extLst>
          </p:cNvPr>
          <p:cNvSpPr txBox="1">
            <a:spLocks/>
          </p:cNvSpPr>
          <p:nvPr/>
        </p:nvSpPr>
        <p:spPr>
          <a:xfrm>
            <a:off x="946404" y="1828801"/>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chemeClr val="bg1">
                    <a:lumMod val="50000"/>
                    <a:lumOff val="50000"/>
                  </a:schemeClr>
                </a:solidFill>
              </a:rPr>
              <a:t>They do a lot of magical things we take for granted!</a:t>
            </a:r>
          </a:p>
        </p:txBody>
      </p:sp>
    </p:spTree>
    <p:extLst>
      <p:ext uri="{BB962C8B-B14F-4D97-AF65-F5344CB8AC3E}">
        <p14:creationId xmlns:p14="http://schemas.microsoft.com/office/powerpoint/2010/main" val="1350805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DD8-B386-F393-D70C-4AB7EA5D1C55}"/>
              </a:ext>
            </a:extLst>
          </p:cNvPr>
          <p:cNvSpPr>
            <a:spLocks noGrp="1"/>
          </p:cNvSpPr>
          <p:nvPr>
            <p:ph type="title"/>
          </p:nvPr>
        </p:nvSpPr>
        <p:spPr/>
        <p:txBody>
          <a:bodyPr>
            <a:normAutofit/>
          </a:bodyPr>
          <a:lstStyle/>
          <a:p>
            <a:r>
              <a:rPr lang="en-US" sz="3600" dirty="0"/>
              <a:t>Optimizing memory is hard</a:t>
            </a:r>
          </a:p>
        </p:txBody>
      </p:sp>
      <p:sp>
        <p:nvSpPr>
          <p:cNvPr id="3" name="Content Placeholder 2">
            <a:extLst>
              <a:ext uri="{FF2B5EF4-FFF2-40B4-BE49-F238E27FC236}">
                <a16:creationId xmlns:a16="http://schemas.microsoft.com/office/drawing/2014/main" id="{24980DD7-136D-9C3E-3B06-2F6286C997DE}"/>
              </a:ext>
            </a:extLst>
          </p:cNvPr>
          <p:cNvSpPr>
            <a:spLocks noGrp="1"/>
          </p:cNvSpPr>
          <p:nvPr>
            <p:ph idx="1"/>
          </p:nvPr>
        </p:nvSpPr>
        <p:spPr>
          <a:xfrm>
            <a:off x="946404" y="1828801"/>
            <a:ext cx="6446520" cy="2591999"/>
          </a:xfrm>
        </p:spPr>
        <p:txBody>
          <a:bodyPr/>
          <a:lstStyle/>
          <a:p>
            <a:pPr marL="0" indent="0">
              <a:buNone/>
            </a:pPr>
            <a:r>
              <a:rPr lang="en-US" dirty="0" err="1">
                <a:latin typeface="Consolas" panose="020B0609020204030204" pitchFamily="49" charset="0"/>
              </a:rPr>
              <a:t>std:unordered_map</a:t>
            </a:r>
            <a:r>
              <a:rPr lang="en-US" dirty="0">
                <a:latin typeface="Consolas" panose="020B0609020204030204" pitchFamily="49" charset="0"/>
              </a:rPr>
              <a:t>&lt;</a:t>
            </a:r>
            <a:r>
              <a:rPr lang="en-US" dirty="0">
                <a:solidFill>
                  <a:srgbClr val="DF6B6B"/>
                </a:solidFill>
                <a:latin typeface="Consolas" panose="020B0609020204030204" pitchFamily="49" charset="0"/>
              </a:rPr>
              <a:t>int</a:t>
            </a:r>
            <a:r>
              <a:rPr lang="en-US" dirty="0">
                <a:latin typeface="Consolas" panose="020B0609020204030204" pitchFamily="49" charset="0"/>
              </a:rPr>
              <a:t>, </a:t>
            </a:r>
            <a:r>
              <a:rPr lang="en-US" dirty="0">
                <a:solidFill>
                  <a:srgbClr val="DF6B6B"/>
                </a:solidFill>
                <a:latin typeface="Consolas" panose="020B0609020204030204" pitchFamily="49" charset="0"/>
              </a:rPr>
              <a:t>int</a:t>
            </a:r>
            <a:r>
              <a:rPr lang="en-US" dirty="0">
                <a:latin typeface="Consolas" panose="020B0609020204030204" pitchFamily="49" charset="0"/>
              </a:rPr>
              <a:t>&gt; &amp;table;</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 = </a:t>
            </a:r>
            <a:r>
              <a:rPr lang="en-US" dirty="0">
                <a:solidFill>
                  <a:schemeClr val="accent4"/>
                </a:solidFill>
                <a:latin typeface="Consolas" panose="020B0609020204030204" pitchFamily="49" charset="0"/>
              </a:rPr>
              <a:t>10</a:t>
            </a: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1</a:t>
            </a:r>
            <a:r>
              <a:rPr lang="en-US" dirty="0">
                <a:latin typeface="Consolas" panose="020B0609020204030204" pitchFamily="49" charset="0"/>
              </a:rPr>
              <a:t>] = </a:t>
            </a:r>
            <a:r>
              <a:rPr lang="en-US" dirty="0">
                <a:solidFill>
                  <a:schemeClr val="accent4"/>
                </a:solidFill>
                <a:latin typeface="Consolas" panose="020B0609020204030204" pitchFamily="49" charset="0"/>
              </a:rPr>
              <a:t>20</a:t>
            </a:r>
            <a:r>
              <a:rPr lang="en-US" dirty="0">
                <a:latin typeface="Consolas" panose="020B0609020204030204" pitchFamily="49" charset="0"/>
              </a:rPr>
              <a:t>;</a:t>
            </a:r>
          </a:p>
        </p:txBody>
      </p:sp>
      <p:sp>
        <p:nvSpPr>
          <p:cNvPr id="5" name="Content Placeholder 2">
            <a:extLst>
              <a:ext uri="{FF2B5EF4-FFF2-40B4-BE49-F238E27FC236}">
                <a16:creationId xmlns:a16="http://schemas.microsoft.com/office/drawing/2014/main" id="{10A572D7-9639-6CD2-E384-986AFAC4FF42}"/>
              </a:ext>
            </a:extLst>
          </p:cNvPr>
          <p:cNvSpPr txBox="1">
            <a:spLocks/>
          </p:cNvSpPr>
          <p:nvPr/>
        </p:nvSpPr>
        <p:spPr>
          <a:xfrm>
            <a:off x="946404" y="2745946"/>
            <a:ext cx="2720340" cy="180445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endParaRPr lang="en-US" dirty="0">
              <a:solidFill>
                <a:schemeClr val="accent2"/>
              </a:solidFill>
              <a:latin typeface="Consolas" panose="020B0609020204030204" pitchFamily="49" charset="0"/>
            </a:endParaRPr>
          </a:p>
          <a:p>
            <a:pPr marL="0" indent="0">
              <a:buFont typeface="Arial" pitchFamily="34" charset="0"/>
              <a:buNone/>
            </a:pPr>
            <a:br>
              <a:rPr lang="en-US" dirty="0">
                <a:solidFill>
                  <a:schemeClr val="accent2"/>
                </a:solidFill>
                <a:latin typeface="Consolas" panose="020B0609020204030204" pitchFamily="49" charset="0"/>
              </a:rPr>
            </a:br>
            <a:r>
              <a:rPr lang="en-US" dirty="0">
                <a:solidFill>
                  <a:schemeClr val="accent2"/>
                </a:solidFill>
                <a:latin typeface="Consolas" panose="020B0609020204030204" pitchFamily="49" charset="0"/>
              </a:rPr>
              <a:t>print</a:t>
            </a: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a:t>
            </a:r>
          </a:p>
        </p:txBody>
      </p:sp>
      <p:sp>
        <p:nvSpPr>
          <p:cNvPr id="23" name="Arrow: U-Turn 22">
            <a:extLst>
              <a:ext uri="{FF2B5EF4-FFF2-40B4-BE49-F238E27FC236}">
                <a16:creationId xmlns:a16="http://schemas.microsoft.com/office/drawing/2014/main" id="{E89F8812-3027-5941-613A-79EE5FB5B5B7}"/>
              </a:ext>
            </a:extLst>
          </p:cNvPr>
          <p:cNvSpPr/>
          <p:nvPr/>
        </p:nvSpPr>
        <p:spPr>
          <a:xfrm rot="5400000">
            <a:off x="2784260" y="2802207"/>
            <a:ext cx="1422447" cy="940500"/>
          </a:xfrm>
          <a:prstGeom prst="uturnArrow">
            <a:avLst>
              <a:gd name="adj1" fmla="val 10964"/>
              <a:gd name="adj2" fmla="val 24000"/>
              <a:gd name="adj3" fmla="val 37968"/>
              <a:gd name="adj4" fmla="val 36020"/>
              <a:gd name="adj5" fmla="val 704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BCBF5772-F749-369A-B790-194B18897F24}"/>
              </a:ext>
            </a:extLst>
          </p:cNvPr>
          <p:cNvSpPr txBox="1"/>
          <p:nvPr/>
        </p:nvSpPr>
        <p:spPr>
          <a:xfrm>
            <a:off x="4354776" y="4696059"/>
            <a:ext cx="3460243" cy="1015663"/>
          </a:xfrm>
          <a:prstGeom prst="rect">
            <a:avLst/>
          </a:prstGeom>
          <a:noFill/>
        </p:spPr>
        <p:txBody>
          <a:bodyPr wrap="square" rtlCol="0">
            <a:spAutoFit/>
          </a:bodyPr>
          <a:lstStyle/>
          <a:p>
            <a:r>
              <a:rPr lang="en-US" sz="2000" dirty="0">
                <a:solidFill>
                  <a:schemeClr val="accent1"/>
                </a:solidFill>
              </a:rPr>
              <a:t>No production C/C++ compiler can propagate 10 to the </a:t>
            </a:r>
            <a:r>
              <a:rPr lang="en-US" sz="2000" dirty="0">
                <a:solidFill>
                  <a:schemeClr val="accent1"/>
                </a:solidFill>
                <a:latin typeface="Consolas" panose="020B0609020204030204" pitchFamily="49" charset="0"/>
              </a:rPr>
              <a:t>print</a:t>
            </a:r>
            <a:r>
              <a:rPr lang="en-US" sz="2000" dirty="0">
                <a:solidFill>
                  <a:schemeClr val="accent1"/>
                </a:solidFill>
              </a:rPr>
              <a:t> statement.</a:t>
            </a:r>
          </a:p>
        </p:txBody>
      </p:sp>
      <p:sp>
        <p:nvSpPr>
          <p:cNvPr id="6" name="TextBox 5">
            <a:extLst>
              <a:ext uri="{FF2B5EF4-FFF2-40B4-BE49-F238E27FC236}">
                <a16:creationId xmlns:a16="http://schemas.microsoft.com/office/drawing/2014/main" id="{9BED714D-AD85-DAAD-6FBE-D4135BD779FE}"/>
              </a:ext>
            </a:extLst>
          </p:cNvPr>
          <p:cNvSpPr txBox="1"/>
          <p:nvPr/>
        </p:nvSpPr>
        <p:spPr>
          <a:xfrm>
            <a:off x="3987564" y="2924745"/>
            <a:ext cx="367212" cy="400110"/>
          </a:xfrm>
          <a:prstGeom prst="rect">
            <a:avLst/>
          </a:prstGeom>
          <a:noFill/>
        </p:spPr>
        <p:txBody>
          <a:bodyPr wrap="square" rtlCol="0">
            <a:spAutoFit/>
          </a:bodyPr>
          <a:lstStyle/>
          <a:p>
            <a:r>
              <a:rPr lang="en-US" sz="2000" dirty="0">
                <a:solidFill>
                  <a:schemeClr val="accent1"/>
                </a:solidFill>
              </a:rPr>
              <a:t>?</a:t>
            </a:r>
          </a:p>
        </p:txBody>
      </p:sp>
    </p:spTree>
    <p:extLst>
      <p:ext uri="{BB962C8B-B14F-4D97-AF65-F5344CB8AC3E}">
        <p14:creationId xmlns:p14="http://schemas.microsoft.com/office/powerpoint/2010/main" val="3093760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DD8-B386-F393-D70C-4AB7EA5D1C55}"/>
              </a:ext>
            </a:extLst>
          </p:cNvPr>
          <p:cNvSpPr>
            <a:spLocks noGrp="1"/>
          </p:cNvSpPr>
          <p:nvPr>
            <p:ph type="title"/>
          </p:nvPr>
        </p:nvSpPr>
        <p:spPr/>
        <p:txBody>
          <a:bodyPr>
            <a:normAutofit/>
          </a:bodyPr>
          <a:lstStyle/>
          <a:p>
            <a:r>
              <a:rPr lang="en-US" sz="3600" dirty="0"/>
              <a:t>Optimizing memory is hard</a:t>
            </a:r>
          </a:p>
        </p:txBody>
      </p:sp>
      <p:sp>
        <p:nvSpPr>
          <p:cNvPr id="3" name="Content Placeholder 2">
            <a:extLst>
              <a:ext uri="{FF2B5EF4-FFF2-40B4-BE49-F238E27FC236}">
                <a16:creationId xmlns:a16="http://schemas.microsoft.com/office/drawing/2014/main" id="{24980DD7-136D-9C3E-3B06-2F6286C997DE}"/>
              </a:ext>
            </a:extLst>
          </p:cNvPr>
          <p:cNvSpPr>
            <a:spLocks noGrp="1"/>
          </p:cNvSpPr>
          <p:nvPr>
            <p:ph idx="1"/>
          </p:nvPr>
        </p:nvSpPr>
        <p:spPr>
          <a:xfrm>
            <a:off x="946404" y="1828801"/>
            <a:ext cx="6446520" cy="2159999"/>
          </a:xfrm>
        </p:spPr>
        <p:txBody>
          <a:bodyPr/>
          <a:lstStyle/>
          <a:p>
            <a:pPr marL="0" indent="0">
              <a:buNone/>
            </a:pPr>
            <a:r>
              <a:rPr lang="en-US" dirty="0" err="1">
                <a:latin typeface="Consolas" panose="020B0609020204030204" pitchFamily="49" charset="0"/>
              </a:rPr>
              <a:t>std:unordered_map</a:t>
            </a:r>
            <a:r>
              <a:rPr lang="en-US" dirty="0">
                <a:latin typeface="Consolas" panose="020B0609020204030204" pitchFamily="49" charset="0"/>
              </a:rPr>
              <a:t>&lt;</a:t>
            </a:r>
            <a:r>
              <a:rPr lang="en-US" dirty="0">
                <a:solidFill>
                  <a:srgbClr val="DF6B6B"/>
                </a:solidFill>
                <a:latin typeface="Consolas" panose="020B0609020204030204" pitchFamily="49" charset="0"/>
              </a:rPr>
              <a:t>int</a:t>
            </a:r>
            <a:r>
              <a:rPr lang="en-US" dirty="0">
                <a:latin typeface="Consolas" panose="020B0609020204030204" pitchFamily="49" charset="0"/>
              </a:rPr>
              <a:t>, </a:t>
            </a:r>
            <a:r>
              <a:rPr lang="en-US" dirty="0">
                <a:solidFill>
                  <a:srgbClr val="DF6B6B"/>
                </a:solidFill>
                <a:latin typeface="Consolas" panose="020B0609020204030204" pitchFamily="49" charset="0"/>
              </a:rPr>
              <a:t>int</a:t>
            </a:r>
            <a:r>
              <a:rPr lang="en-US" dirty="0">
                <a:latin typeface="Consolas" panose="020B0609020204030204" pitchFamily="49" charset="0"/>
              </a:rPr>
              <a:t>&gt; &amp;table;</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 = </a:t>
            </a:r>
            <a:r>
              <a:rPr lang="en-US" dirty="0">
                <a:solidFill>
                  <a:schemeClr val="accent4"/>
                </a:solidFill>
                <a:latin typeface="Consolas" panose="020B0609020204030204" pitchFamily="49" charset="0"/>
              </a:rPr>
              <a:t>10</a:t>
            </a: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1</a:t>
            </a:r>
            <a:r>
              <a:rPr lang="en-US" dirty="0">
                <a:latin typeface="Consolas" panose="020B0609020204030204" pitchFamily="49" charset="0"/>
              </a:rPr>
              <a:t>] = </a:t>
            </a:r>
            <a:r>
              <a:rPr lang="en-US" dirty="0">
                <a:solidFill>
                  <a:schemeClr val="accent4"/>
                </a:solidFill>
                <a:latin typeface="Consolas" panose="020B0609020204030204" pitchFamily="49" charset="0"/>
              </a:rPr>
              <a:t>20</a:t>
            </a:r>
            <a:r>
              <a:rPr lang="en-US" dirty="0">
                <a:latin typeface="Consolas" panose="020B0609020204030204" pitchFamily="49" charset="0"/>
              </a:rPr>
              <a:t>;</a:t>
            </a:r>
          </a:p>
        </p:txBody>
      </p:sp>
      <p:sp>
        <p:nvSpPr>
          <p:cNvPr id="5" name="Content Placeholder 2">
            <a:extLst>
              <a:ext uri="{FF2B5EF4-FFF2-40B4-BE49-F238E27FC236}">
                <a16:creationId xmlns:a16="http://schemas.microsoft.com/office/drawing/2014/main" id="{10A572D7-9639-6CD2-E384-986AFAC4FF42}"/>
              </a:ext>
            </a:extLst>
          </p:cNvPr>
          <p:cNvSpPr txBox="1">
            <a:spLocks/>
          </p:cNvSpPr>
          <p:nvPr/>
        </p:nvSpPr>
        <p:spPr>
          <a:xfrm>
            <a:off x="946404" y="3609946"/>
            <a:ext cx="2720340" cy="143005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endParaRPr lang="en-US" dirty="0">
              <a:solidFill>
                <a:schemeClr val="accent2"/>
              </a:solidFill>
              <a:latin typeface="Consolas" panose="020B0609020204030204" pitchFamily="49" charset="0"/>
            </a:endParaRPr>
          </a:p>
          <a:p>
            <a:pPr marL="0" indent="0">
              <a:buFont typeface="Arial" pitchFamily="34" charset="0"/>
              <a:buNone/>
            </a:pPr>
            <a:br>
              <a:rPr lang="en-US" dirty="0">
                <a:solidFill>
                  <a:schemeClr val="accent2"/>
                </a:solidFill>
                <a:latin typeface="Consolas" panose="020B0609020204030204" pitchFamily="49" charset="0"/>
              </a:rPr>
            </a:br>
            <a:r>
              <a:rPr lang="en-US" dirty="0">
                <a:solidFill>
                  <a:schemeClr val="accent2"/>
                </a:solidFill>
                <a:latin typeface="Consolas" panose="020B0609020204030204" pitchFamily="49" charset="0"/>
              </a:rPr>
              <a:t>print</a:t>
            </a: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a:t>
            </a:r>
          </a:p>
        </p:txBody>
      </p:sp>
      <p:sp>
        <p:nvSpPr>
          <p:cNvPr id="8" name="TextBox 7">
            <a:extLst>
              <a:ext uri="{FF2B5EF4-FFF2-40B4-BE49-F238E27FC236}">
                <a16:creationId xmlns:a16="http://schemas.microsoft.com/office/drawing/2014/main" id="{AE4034F7-FA2F-285E-8804-70D404394C23}"/>
              </a:ext>
            </a:extLst>
          </p:cNvPr>
          <p:cNvSpPr txBox="1"/>
          <p:nvPr/>
        </p:nvSpPr>
        <p:spPr>
          <a:xfrm>
            <a:off x="946404" y="3360515"/>
            <a:ext cx="3186395" cy="707886"/>
          </a:xfrm>
          <a:prstGeom prst="rect">
            <a:avLst/>
          </a:prstGeom>
          <a:noFill/>
          <a:ln>
            <a:solidFill>
              <a:schemeClr val="accent2"/>
            </a:solidFill>
          </a:ln>
        </p:spPr>
        <p:txBody>
          <a:bodyPr wrap="square">
            <a:spAutoFit/>
          </a:bodyPr>
          <a:lstStyle/>
          <a:p>
            <a:r>
              <a:rPr lang="en-US" sz="2000" dirty="0" err="1">
                <a:solidFill>
                  <a:schemeClr val="accent2"/>
                </a:solidFill>
                <a:latin typeface="Consolas" panose="020B0609020204030204" pitchFamily="49" charset="0"/>
              </a:rPr>
              <a:t>realloc</a:t>
            </a:r>
            <a:r>
              <a:rPr lang="en-US" sz="2000" dirty="0">
                <a:solidFill>
                  <a:schemeClr val="accent2"/>
                </a:solidFill>
                <a:latin typeface="Consolas" panose="020B0609020204030204" pitchFamily="49" charset="0"/>
              </a:rPr>
              <a:t>?</a:t>
            </a:r>
            <a:r>
              <a:rPr lang="en-US" sz="2000" dirty="0">
                <a:latin typeface="Consolas" panose="020B0609020204030204" pitchFamily="49" charset="0"/>
              </a:rPr>
              <a:t>(table, ...);</a:t>
            </a:r>
            <a:br>
              <a:rPr lang="en-US" sz="2000" dirty="0">
                <a:latin typeface="Consolas" panose="020B0609020204030204" pitchFamily="49" charset="0"/>
              </a:rPr>
            </a:br>
            <a:r>
              <a:rPr lang="en-US" sz="2000" dirty="0">
                <a:solidFill>
                  <a:schemeClr val="accent2"/>
                </a:solidFill>
                <a:latin typeface="Consolas" panose="020B0609020204030204" pitchFamily="49" charset="0"/>
              </a:rPr>
              <a:t>rehash?</a:t>
            </a:r>
            <a:r>
              <a:rPr lang="en-US" sz="2000" dirty="0">
                <a:latin typeface="Consolas" panose="020B0609020204030204" pitchFamily="49" charset="0"/>
              </a:rPr>
              <a:t>(table);</a:t>
            </a:r>
            <a:endParaRPr lang="en-US" sz="2000" dirty="0"/>
          </a:p>
        </p:txBody>
      </p:sp>
      <p:graphicFrame>
        <p:nvGraphicFramePr>
          <p:cNvPr id="15" name="Table 14">
            <a:extLst>
              <a:ext uri="{FF2B5EF4-FFF2-40B4-BE49-F238E27FC236}">
                <a16:creationId xmlns:a16="http://schemas.microsoft.com/office/drawing/2014/main" id="{51030927-CF23-C117-A51A-229425C93844}"/>
              </a:ext>
            </a:extLst>
          </p:cNvPr>
          <p:cNvGraphicFramePr>
            <a:graphicFrameLocks noGrp="1"/>
          </p:cNvGraphicFramePr>
          <p:nvPr>
            <p:extLst>
              <p:ext uri="{D42A27DB-BD31-4B8C-83A1-F6EECF244321}">
                <p14:modId xmlns:p14="http://schemas.microsoft.com/office/powerpoint/2010/main" val="647152813"/>
              </p:ext>
            </p:extLst>
          </p:nvPr>
        </p:nvGraphicFramePr>
        <p:xfrm>
          <a:off x="6198601" y="3360514"/>
          <a:ext cx="1835996" cy="440613"/>
        </p:xfrm>
        <a:graphic>
          <a:graphicData uri="http://schemas.openxmlformats.org/drawingml/2006/table">
            <a:tbl>
              <a:tblPr firstRow="1" bandRow="1">
                <a:tableStyleId>{5C22544A-7EE6-4342-B048-85BDC9FD1C3A}</a:tableStyleId>
              </a:tblPr>
              <a:tblGrid>
                <a:gridCol w="458999">
                  <a:extLst>
                    <a:ext uri="{9D8B030D-6E8A-4147-A177-3AD203B41FA5}">
                      <a16:colId xmlns:a16="http://schemas.microsoft.com/office/drawing/2014/main" val="837591765"/>
                    </a:ext>
                  </a:extLst>
                </a:gridCol>
                <a:gridCol w="458999">
                  <a:extLst>
                    <a:ext uri="{9D8B030D-6E8A-4147-A177-3AD203B41FA5}">
                      <a16:colId xmlns:a16="http://schemas.microsoft.com/office/drawing/2014/main" val="635283738"/>
                    </a:ext>
                  </a:extLst>
                </a:gridCol>
                <a:gridCol w="458999">
                  <a:extLst>
                    <a:ext uri="{9D8B030D-6E8A-4147-A177-3AD203B41FA5}">
                      <a16:colId xmlns:a16="http://schemas.microsoft.com/office/drawing/2014/main" val="567632599"/>
                    </a:ext>
                  </a:extLst>
                </a:gridCol>
                <a:gridCol w="458999">
                  <a:extLst>
                    <a:ext uri="{9D8B030D-6E8A-4147-A177-3AD203B41FA5}">
                      <a16:colId xmlns:a16="http://schemas.microsoft.com/office/drawing/2014/main" val="3763452237"/>
                    </a:ext>
                  </a:extLst>
                </a:gridCol>
              </a:tblGrid>
              <a:tr h="440613">
                <a:tc>
                  <a:txBody>
                    <a:bodyPr/>
                    <a:lstStyle/>
                    <a:p>
                      <a:pPr algn="ctr"/>
                      <a:r>
                        <a:rPr lang="en-US"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b="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14585141"/>
                  </a:ext>
                </a:extLst>
              </a:tr>
            </a:tbl>
          </a:graphicData>
        </a:graphic>
      </p:graphicFrame>
      <p:graphicFrame>
        <p:nvGraphicFramePr>
          <p:cNvPr id="7" name="Table 6">
            <a:extLst>
              <a:ext uri="{FF2B5EF4-FFF2-40B4-BE49-F238E27FC236}">
                <a16:creationId xmlns:a16="http://schemas.microsoft.com/office/drawing/2014/main" id="{49776F5A-E6DB-E122-5CEE-BCA084575A80}"/>
              </a:ext>
            </a:extLst>
          </p:cNvPr>
          <p:cNvGraphicFramePr>
            <a:graphicFrameLocks noGrp="1"/>
          </p:cNvGraphicFramePr>
          <p:nvPr>
            <p:extLst>
              <p:ext uri="{D42A27DB-BD31-4B8C-83A1-F6EECF244321}">
                <p14:modId xmlns:p14="http://schemas.microsoft.com/office/powerpoint/2010/main" val="1324396180"/>
              </p:ext>
            </p:extLst>
          </p:nvPr>
        </p:nvGraphicFramePr>
        <p:xfrm>
          <a:off x="5365202" y="2374351"/>
          <a:ext cx="917998" cy="440613"/>
        </p:xfrm>
        <a:graphic>
          <a:graphicData uri="http://schemas.openxmlformats.org/drawingml/2006/table">
            <a:tbl>
              <a:tblPr firstRow="1" bandRow="1">
                <a:tableStyleId>{5C22544A-7EE6-4342-B048-85BDC9FD1C3A}</a:tableStyleId>
              </a:tblPr>
              <a:tblGrid>
                <a:gridCol w="458999">
                  <a:extLst>
                    <a:ext uri="{9D8B030D-6E8A-4147-A177-3AD203B41FA5}">
                      <a16:colId xmlns:a16="http://schemas.microsoft.com/office/drawing/2014/main" val="837591765"/>
                    </a:ext>
                  </a:extLst>
                </a:gridCol>
                <a:gridCol w="458999">
                  <a:extLst>
                    <a:ext uri="{9D8B030D-6E8A-4147-A177-3AD203B41FA5}">
                      <a16:colId xmlns:a16="http://schemas.microsoft.com/office/drawing/2014/main" val="635283738"/>
                    </a:ext>
                  </a:extLst>
                </a:gridCol>
              </a:tblGrid>
              <a:tr h="440613">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14585141"/>
                  </a:ext>
                </a:extLst>
              </a:tr>
            </a:tbl>
          </a:graphicData>
        </a:graphic>
      </p:graphicFrame>
      <p:graphicFrame>
        <p:nvGraphicFramePr>
          <p:cNvPr id="9" name="Table 8">
            <a:extLst>
              <a:ext uri="{FF2B5EF4-FFF2-40B4-BE49-F238E27FC236}">
                <a16:creationId xmlns:a16="http://schemas.microsoft.com/office/drawing/2014/main" id="{1B7E6303-A663-46F7-76FF-1F90A322D737}"/>
              </a:ext>
            </a:extLst>
          </p:cNvPr>
          <p:cNvGraphicFramePr>
            <a:graphicFrameLocks noGrp="1"/>
          </p:cNvGraphicFramePr>
          <p:nvPr>
            <p:extLst>
              <p:ext uri="{D42A27DB-BD31-4B8C-83A1-F6EECF244321}">
                <p14:modId xmlns:p14="http://schemas.microsoft.com/office/powerpoint/2010/main" val="4041477391"/>
              </p:ext>
            </p:extLst>
          </p:nvPr>
        </p:nvGraphicFramePr>
        <p:xfrm>
          <a:off x="4581144" y="3360515"/>
          <a:ext cx="917998" cy="440613"/>
        </p:xfrm>
        <a:graphic>
          <a:graphicData uri="http://schemas.openxmlformats.org/drawingml/2006/table">
            <a:tbl>
              <a:tblPr firstRow="1" bandRow="1">
                <a:tableStyleId>{5C22544A-7EE6-4342-B048-85BDC9FD1C3A}</a:tableStyleId>
              </a:tblPr>
              <a:tblGrid>
                <a:gridCol w="458999">
                  <a:extLst>
                    <a:ext uri="{9D8B030D-6E8A-4147-A177-3AD203B41FA5}">
                      <a16:colId xmlns:a16="http://schemas.microsoft.com/office/drawing/2014/main" val="837591765"/>
                    </a:ext>
                  </a:extLst>
                </a:gridCol>
                <a:gridCol w="458999">
                  <a:extLst>
                    <a:ext uri="{9D8B030D-6E8A-4147-A177-3AD203B41FA5}">
                      <a16:colId xmlns:a16="http://schemas.microsoft.com/office/drawing/2014/main" val="635283738"/>
                    </a:ext>
                  </a:extLst>
                </a:gridCol>
              </a:tblGrid>
              <a:tr h="440613">
                <a:tc>
                  <a:txBody>
                    <a:bodyPr/>
                    <a:lstStyle/>
                    <a:p>
                      <a:pPr algn="ctr"/>
                      <a:r>
                        <a:rPr lang="en-US" b="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14585141"/>
                  </a:ext>
                </a:extLst>
              </a:tr>
            </a:tbl>
          </a:graphicData>
        </a:graphic>
      </p:graphicFrame>
      <p:cxnSp>
        <p:nvCxnSpPr>
          <p:cNvPr id="11" name="Straight Arrow Connector 10">
            <a:extLst>
              <a:ext uri="{FF2B5EF4-FFF2-40B4-BE49-F238E27FC236}">
                <a16:creationId xmlns:a16="http://schemas.microsoft.com/office/drawing/2014/main" id="{9808879B-3DB4-30B1-1B06-F3879D25CDD9}"/>
              </a:ext>
            </a:extLst>
          </p:cNvPr>
          <p:cNvCxnSpPr>
            <a:cxnSpLocks/>
          </p:cNvCxnSpPr>
          <p:nvPr/>
        </p:nvCxnSpPr>
        <p:spPr>
          <a:xfrm flipH="1">
            <a:off x="5266500" y="2880360"/>
            <a:ext cx="786407" cy="395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388721-9EE9-9AF4-7831-9AF72CE99354}"/>
              </a:ext>
            </a:extLst>
          </p:cNvPr>
          <p:cNvCxnSpPr>
            <a:cxnSpLocks/>
          </p:cNvCxnSpPr>
          <p:nvPr/>
        </p:nvCxnSpPr>
        <p:spPr>
          <a:xfrm>
            <a:off x="6025515" y="2880360"/>
            <a:ext cx="368085" cy="384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E7062-8F66-BC93-7D68-5CD023938FC4}"/>
              </a:ext>
            </a:extLst>
          </p:cNvPr>
          <p:cNvCxnSpPr>
            <a:cxnSpLocks/>
          </p:cNvCxnSpPr>
          <p:nvPr/>
        </p:nvCxnSpPr>
        <p:spPr>
          <a:xfrm flipV="1">
            <a:off x="3427200" y="3895200"/>
            <a:ext cx="1814400" cy="712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616F4C-BEC7-296B-E8E8-FD7379D1C69D}"/>
              </a:ext>
            </a:extLst>
          </p:cNvPr>
          <p:cNvCxnSpPr/>
          <p:nvPr/>
        </p:nvCxnSpPr>
        <p:spPr>
          <a:xfrm flipV="1">
            <a:off x="3427200" y="3895200"/>
            <a:ext cx="2966400" cy="712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0C71963-94A2-1629-8B65-277B22CB1A80}"/>
              </a:ext>
            </a:extLst>
          </p:cNvPr>
          <p:cNvSpPr txBox="1"/>
          <p:nvPr/>
        </p:nvSpPr>
        <p:spPr>
          <a:xfrm>
            <a:off x="4334400" y="4401779"/>
            <a:ext cx="1864201" cy="369332"/>
          </a:xfrm>
          <a:prstGeom prst="rect">
            <a:avLst/>
          </a:prstGeom>
          <a:noFill/>
        </p:spPr>
        <p:txBody>
          <a:bodyPr wrap="square" rtlCol="0">
            <a:spAutoFit/>
          </a:bodyPr>
          <a:lstStyle/>
          <a:p>
            <a:r>
              <a:rPr lang="en-US" dirty="0">
                <a:solidFill>
                  <a:schemeClr val="accent1"/>
                </a:solidFill>
              </a:rPr>
              <a:t>Which address?</a:t>
            </a:r>
          </a:p>
        </p:txBody>
      </p:sp>
      <p:sp>
        <p:nvSpPr>
          <p:cNvPr id="4" name="TextBox 3">
            <a:extLst>
              <a:ext uri="{FF2B5EF4-FFF2-40B4-BE49-F238E27FC236}">
                <a16:creationId xmlns:a16="http://schemas.microsoft.com/office/drawing/2014/main" id="{3D9E9177-94FD-82D6-B0A7-C5DFBDB46CD2}"/>
              </a:ext>
            </a:extLst>
          </p:cNvPr>
          <p:cNvSpPr txBox="1"/>
          <p:nvPr/>
        </p:nvSpPr>
        <p:spPr>
          <a:xfrm>
            <a:off x="4174511" y="2877026"/>
            <a:ext cx="1938528" cy="276999"/>
          </a:xfrm>
          <a:prstGeom prst="rect">
            <a:avLst/>
          </a:prstGeom>
          <a:noFill/>
        </p:spPr>
        <p:txBody>
          <a:bodyPr wrap="square" rtlCol="0">
            <a:spAutoFit/>
          </a:bodyPr>
          <a:lstStyle/>
          <a:p>
            <a:r>
              <a:rPr lang="en-US" sz="1200" dirty="0">
                <a:solidFill>
                  <a:schemeClr val="accent1"/>
                </a:solidFill>
              </a:rPr>
              <a:t>(a) no reallocation</a:t>
            </a:r>
          </a:p>
        </p:txBody>
      </p:sp>
      <p:sp>
        <p:nvSpPr>
          <p:cNvPr id="6" name="TextBox 5">
            <a:extLst>
              <a:ext uri="{FF2B5EF4-FFF2-40B4-BE49-F238E27FC236}">
                <a16:creationId xmlns:a16="http://schemas.microsoft.com/office/drawing/2014/main" id="{150A81A1-344B-D875-95C5-87DF2E88C250}"/>
              </a:ext>
            </a:extLst>
          </p:cNvPr>
          <p:cNvSpPr txBox="1"/>
          <p:nvPr/>
        </p:nvSpPr>
        <p:spPr>
          <a:xfrm>
            <a:off x="6283200" y="2869072"/>
            <a:ext cx="1938528" cy="276999"/>
          </a:xfrm>
          <a:prstGeom prst="rect">
            <a:avLst/>
          </a:prstGeom>
          <a:noFill/>
        </p:spPr>
        <p:txBody>
          <a:bodyPr wrap="square" rtlCol="0">
            <a:spAutoFit/>
          </a:bodyPr>
          <a:lstStyle/>
          <a:p>
            <a:r>
              <a:rPr lang="en-US" sz="1200" dirty="0">
                <a:solidFill>
                  <a:schemeClr val="accent1"/>
                </a:solidFill>
              </a:rPr>
              <a:t>(b) reallocation</a:t>
            </a:r>
          </a:p>
        </p:txBody>
      </p:sp>
    </p:spTree>
    <p:extLst>
      <p:ext uri="{BB962C8B-B14F-4D97-AF65-F5344CB8AC3E}">
        <p14:creationId xmlns:p14="http://schemas.microsoft.com/office/powerpoint/2010/main" val="23755058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5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25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25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DD8-B386-F393-D70C-4AB7EA5D1C55}"/>
              </a:ext>
            </a:extLst>
          </p:cNvPr>
          <p:cNvSpPr>
            <a:spLocks noGrp="1"/>
          </p:cNvSpPr>
          <p:nvPr>
            <p:ph type="title"/>
          </p:nvPr>
        </p:nvSpPr>
        <p:spPr/>
        <p:txBody>
          <a:bodyPr>
            <a:normAutofit/>
          </a:bodyPr>
          <a:lstStyle/>
          <a:p>
            <a:r>
              <a:rPr lang="en-US" sz="3600" dirty="0"/>
              <a:t>Optimizing memory is hard</a:t>
            </a:r>
          </a:p>
        </p:txBody>
      </p:sp>
      <p:sp>
        <p:nvSpPr>
          <p:cNvPr id="3" name="Content Placeholder 2">
            <a:extLst>
              <a:ext uri="{FF2B5EF4-FFF2-40B4-BE49-F238E27FC236}">
                <a16:creationId xmlns:a16="http://schemas.microsoft.com/office/drawing/2014/main" id="{24980DD7-136D-9C3E-3B06-2F6286C997DE}"/>
              </a:ext>
            </a:extLst>
          </p:cNvPr>
          <p:cNvSpPr>
            <a:spLocks noGrp="1"/>
          </p:cNvSpPr>
          <p:nvPr>
            <p:ph idx="1"/>
          </p:nvPr>
        </p:nvSpPr>
        <p:spPr>
          <a:xfrm>
            <a:off x="946404" y="1828801"/>
            <a:ext cx="6446520" cy="2159999"/>
          </a:xfrm>
        </p:spPr>
        <p:txBody>
          <a:bodyPr/>
          <a:lstStyle/>
          <a:p>
            <a:pPr marL="0" indent="0">
              <a:buNone/>
            </a:pPr>
            <a:r>
              <a:rPr lang="en-US" dirty="0" err="1">
                <a:latin typeface="Consolas" panose="020B0609020204030204" pitchFamily="49" charset="0"/>
              </a:rPr>
              <a:t>std:unordered_map</a:t>
            </a:r>
            <a:r>
              <a:rPr lang="en-US" dirty="0">
                <a:latin typeface="Consolas" panose="020B0609020204030204" pitchFamily="49" charset="0"/>
              </a:rPr>
              <a:t>&lt;</a:t>
            </a:r>
            <a:r>
              <a:rPr lang="en-US" dirty="0">
                <a:solidFill>
                  <a:srgbClr val="DF6B6B"/>
                </a:solidFill>
                <a:latin typeface="Consolas" panose="020B0609020204030204" pitchFamily="49" charset="0"/>
              </a:rPr>
              <a:t>int</a:t>
            </a:r>
            <a:r>
              <a:rPr lang="en-US" dirty="0">
                <a:latin typeface="Consolas" panose="020B0609020204030204" pitchFamily="49" charset="0"/>
              </a:rPr>
              <a:t>, </a:t>
            </a:r>
            <a:r>
              <a:rPr lang="en-US" dirty="0">
                <a:solidFill>
                  <a:srgbClr val="DF6B6B"/>
                </a:solidFill>
                <a:latin typeface="Consolas" panose="020B0609020204030204" pitchFamily="49" charset="0"/>
              </a:rPr>
              <a:t>int</a:t>
            </a:r>
            <a:r>
              <a:rPr lang="en-US" dirty="0">
                <a:latin typeface="Consolas" panose="020B0609020204030204" pitchFamily="49" charset="0"/>
              </a:rPr>
              <a:t>&gt; &amp;table;</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 = </a:t>
            </a:r>
            <a:r>
              <a:rPr lang="en-US" dirty="0">
                <a:solidFill>
                  <a:schemeClr val="accent4"/>
                </a:solidFill>
                <a:latin typeface="Consolas" panose="020B0609020204030204" pitchFamily="49" charset="0"/>
              </a:rPr>
              <a:t>10</a:t>
            </a: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table[</a:t>
            </a:r>
            <a:r>
              <a:rPr lang="en-US" dirty="0">
                <a:solidFill>
                  <a:schemeClr val="accent4"/>
                </a:solidFill>
                <a:latin typeface="Consolas" panose="020B0609020204030204" pitchFamily="49" charset="0"/>
              </a:rPr>
              <a:t>1</a:t>
            </a:r>
            <a:r>
              <a:rPr lang="en-US" dirty="0">
                <a:latin typeface="Consolas" panose="020B0609020204030204" pitchFamily="49" charset="0"/>
              </a:rPr>
              <a:t>] = </a:t>
            </a:r>
            <a:r>
              <a:rPr lang="en-US" dirty="0">
                <a:solidFill>
                  <a:schemeClr val="accent4"/>
                </a:solidFill>
                <a:latin typeface="Consolas" panose="020B0609020204030204" pitchFamily="49" charset="0"/>
              </a:rPr>
              <a:t>20</a:t>
            </a:r>
            <a:r>
              <a:rPr lang="en-US" dirty="0">
                <a:latin typeface="Consolas" panose="020B0609020204030204" pitchFamily="49" charset="0"/>
              </a:rPr>
              <a:t>;</a:t>
            </a:r>
          </a:p>
        </p:txBody>
      </p:sp>
      <p:sp>
        <p:nvSpPr>
          <p:cNvPr id="5" name="Content Placeholder 2">
            <a:extLst>
              <a:ext uri="{FF2B5EF4-FFF2-40B4-BE49-F238E27FC236}">
                <a16:creationId xmlns:a16="http://schemas.microsoft.com/office/drawing/2014/main" id="{10A572D7-9639-6CD2-E384-986AFAC4FF42}"/>
              </a:ext>
            </a:extLst>
          </p:cNvPr>
          <p:cNvSpPr txBox="1">
            <a:spLocks/>
          </p:cNvSpPr>
          <p:nvPr/>
        </p:nvSpPr>
        <p:spPr>
          <a:xfrm>
            <a:off x="946404" y="3609946"/>
            <a:ext cx="2720340" cy="143005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endParaRPr lang="en-US" dirty="0">
              <a:solidFill>
                <a:schemeClr val="accent2"/>
              </a:solidFill>
              <a:latin typeface="Consolas" panose="020B0609020204030204" pitchFamily="49" charset="0"/>
            </a:endParaRPr>
          </a:p>
          <a:p>
            <a:pPr marL="0" indent="0">
              <a:buFont typeface="Arial" pitchFamily="34" charset="0"/>
              <a:buNone/>
            </a:pPr>
            <a:br>
              <a:rPr lang="en-US" dirty="0">
                <a:solidFill>
                  <a:schemeClr val="accent2"/>
                </a:solidFill>
                <a:latin typeface="Consolas" panose="020B0609020204030204" pitchFamily="49" charset="0"/>
              </a:rPr>
            </a:br>
            <a:r>
              <a:rPr lang="en-US" dirty="0">
                <a:solidFill>
                  <a:schemeClr val="accent2"/>
                </a:solidFill>
                <a:latin typeface="Consolas" panose="020B0609020204030204" pitchFamily="49" charset="0"/>
              </a:rPr>
              <a:t>print</a:t>
            </a:r>
            <a:r>
              <a:rPr lang="en-US" dirty="0">
                <a:latin typeface="Consolas" panose="020B0609020204030204" pitchFamily="49" charset="0"/>
              </a:rPr>
              <a:t>(table[</a:t>
            </a:r>
            <a:r>
              <a:rPr lang="en-US" dirty="0">
                <a:solidFill>
                  <a:schemeClr val="accent4"/>
                </a:solidFill>
                <a:latin typeface="Consolas" panose="020B0609020204030204" pitchFamily="49" charset="0"/>
              </a:rPr>
              <a:t>0</a:t>
            </a:r>
            <a:r>
              <a:rPr lang="en-US" dirty="0">
                <a:latin typeface="Consolas" panose="020B0609020204030204" pitchFamily="49" charset="0"/>
              </a:rPr>
              <a:t>]);</a:t>
            </a:r>
          </a:p>
        </p:txBody>
      </p:sp>
      <p:sp>
        <p:nvSpPr>
          <p:cNvPr id="8" name="TextBox 7">
            <a:extLst>
              <a:ext uri="{FF2B5EF4-FFF2-40B4-BE49-F238E27FC236}">
                <a16:creationId xmlns:a16="http://schemas.microsoft.com/office/drawing/2014/main" id="{AE4034F7-FA2F-285E-8804-70D404394C23}"/>
              </a:ext>
            </a:extLst>
          </p:cNvPr>
          <p:cNvSpPr txBox="1"/>
          <p:nvPr/>
        </p:nvSpPr>
        <p:spPr>
          <a:xfrm>
            <a:off x="946404" y="3360515"/>
            <a:ext cx="3186395" cy="707886"/>
          </a:xfrm>
          <a:prstGeom prst="rect">
            <a:avLst/>
          </a:prstGeom>
          <a:noFill/>
          <a:ln>
            <a:solidFill>
              <a:schemeClr val="accent2"/>
            </a:solidFill>
          </a:ln>
        </p:spPr>
        <p:txBody>
          <a:bodyPr wrap="square">
            <a:spAutoFit/>
          </a:bodyPr>
          <a:lstStyle/>
          <a:p>
            <a:r>
              <a:rPr lang="en-US" sz="2000" dirty="0" err="1">
                <a:solidFill>
                  <a:schemeClr val="accent2"/>
                </a:solidFill>
                <a:latin typeface="Consolas" panose="020B0609020204030204" pitchFamily="49" charset="0"/>
              </a:rPr>
              <a:t>realloc</a:t>
            </a:r>
            <a:r>
              <a:rPr lang="en-US" sz="2000" dirty="0">
                <a:solidFill>
                  <a:schemeClr val="accent2"/>
                </a:solidFill>
                <a:latin typeface="Consolas" panose="020B0609020204030204" pitchFamily="49" charset="0"/>
              </a:rPr>
              <a:t>?</a:t>
            </a:r>
            <a:r>
              <a:rPr lang="en-US" sz="2000" dirty="0">
                <a:latin typeface="Consolas" panose="020B0609020204030204" pitchFamily="49" charset="0"/>
              </a:rPr>
              <a:t>(table, ...);</a:t>
            </a:r>
            <a:br>
              <a:rPr lang="en-US" sz="2000" dirty="0">
                <a:latin typeface="Consolas" panose="020B0609020204030204" pitchFamily="49" charset="0"/>
              </a:rPr>
            </a:br>
            <a:r>
              <a:rPr lang="en-US" sz="2000" dirty="0">
                <a:solidFill>
                  <a:schemeClr val="accent2"/>
                </a:solidFill>
                <a:latin typeface="Consolas" panose="020B0609020204030204" pitchFamily="49" charset="0"/>
              </a:rPr>
              <a:t>rehash?</a:t>
            </a:r>
            <a:r>
              <a:rPr lang="en-US" sz="2000" dirty="0">
                <a:latin typeface="Consolas" panose="020B0609020204030204" pitchFamily="49" charset="0"/>
              </a:rPr>
              <a:t>(table);</a:t>
            </a:r>
            <a:endParaRPr lang="en-US" sz="2000" dirty="0"/>
          </a:p>
        </p:txBody>
      </p:sp>
      <p:pic>
        <p:nvPicPr>
          <p:cNvPr id="4" name="Picture 3">
            <a:extLst>
              <a:ext uri="{FF2B5EF4-FFF2-40B4-BE49-F238E27FC236}">
                <a16:creationId xmlns:a16="http://schemas.microsoft.com/office/drawing/2014/main" id="{046F3742-A2FD-7B2E-8DA5-E8E6F3AF5605}"/>
              </a:ext>
            </a:extLst>
          </p:cNvPr>
          <p:cNvPicPr>
            <a:picLocks noChangeAspect="1"/>
          </p:cNvPicPr>
          <p:nvPr/>
        </p:nvPicPr>
        <p:blipFill>
          <a:blip r:embed="rId3"/>
          <a:stretch>
            <a:fillRect/>
          </a:stretch>
        </p:blipFill>
        <p:spPr>
          <a:xfrm rot="16200000">
            <a:off x="4122040" y="3002736"/>
            <a:ext cx="4329155" cy="2839433"/>
          </a:xfrm>
          <a:prstGeom prst="rect">
            <a:avLst/>
          </a:prstGeom>
        </p:spPr>
      </p:pic>
    </p:spTree>
    <p:extLst>
      <p:ext uri="{BB962C8B-B14F-4D97-AF65-F5344CB8AC3E}">
        <p14:creationId xmlns:p14="http://schemas.microsoft.com/office/powerpoint/2010/main" val="4144137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34C7-B482-D28E-1675-CD70695C5189}"/>
              </a:ext>
            </a:extLst>
          </p:cNvPr>
          <p:cNvSpPr>
            <a:spLocks noGrp="1"/>
          </p:cNvSpPr>
          <p:nvPr>
            <p:ph type="title"/>
          </p:nvPr>
        </p:nvSpPr>
        <p:spPr/>
        <p:txBody>
          <a:bodyPr>
            <a:normAutofit/>
          </a:bodyPr>
          <a:lstStyle/>
          <a:p>
            <a:r>
              <a:rPr lang="en-US" sz="3600" dirty="0"/>
              <a:t>Problem</a:t>
            </a:r>
          </a:p>
        </p:txBody>
      </p:sp>
      <p:sp>
        <p:nvSpPr>
          <p:cNvPr id="3" name="Content Placeholder 2">
            <a:extLst>
              <a:ext uri="{FF2B5EF4-FFF2-40B4-BE49-F238E27FC236}">
                <a16:creationId xmlns:a16="http://schemas.microsoft.com/office/drawing/2014/main" id="{D65D8E20-8593-9BDF-4B39-E1E02C16ADE9}"/>
              </a:ext>
            </a:extLst>
          </p:cNvPr>
          <p:cNvSpPr>
            <a:spLocks noGrp="1"/>
          </p:cNvSpPr>
          <p:nvPr>
            <p:ph idx="1"/>
          </p:nvPr>
        </p:nvSpPr>
        <p:spPr/>
        <p:txBody>
          <a:bodyPr/>
          <a:lstStyle/>
          <a:p>
            <a:r>
              <a:rPr lang="en-US" dirty="0"/>
              <a:t>Data collections are high-level abstractions of memory.</a:t>
            </a:r>
          </a:p>
          <a:p>
            <a:r>
              <a:rPr lang="en-US" dirty="0"/>
              <a:t>These abstractions are prematurely lowered before optimizations occur.</a:t>
            </a:r>
          </a:p>
        </p:txBody>
      </p:sp>
    </p:spTree>
    <p:extLst>
      <p:ext uri="{BB962C8B-B14F-4D97-AF65-F5344CB8AC3E}">
        <p14:creationId xmlns:p14="http://schemas.microsoft.com/office/powerpoint/2010/main" val="1634282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34C7-B482-D28E-1675-CD70695C5189}"/>
              </a:ext>
            </a:extLst>
          </p:cNvPr>
          <p:cNvSpPr>
            <a:spLocks noGrp="1"/>
          </p:cNvSpPr>
          <p:nvPr>
            <p:ph type="title"/>
          </p:nvPr>
        </p:nvSpPr>
        <p:spPr/>
        <p:txBody>
          <a:bodyPr>
            <a:normAutofit/>
          </a:bodyPr>
          <a:lstStyle/>
          <a:p>
            <a:r>
              <a:rPr lang="en-US" sz="3600" dirty="0"/>
              <a:t>Problem</a:t>
            </a:r>
          </a:p>
        </p:txBody>
      </p:sp>
      <p:sp>
        <p:nvSpPr>
          <p:cNvPr id="3" name="Content Placeholder 2">
            <a:extLst>
              <a:ext uri="{FF2B5EF4-FFF2-40B4-BE49-F238E27FC236}">
                <a16:creationId xmlns:a16="http://schemas.microsoft.com/office/drawing/2014/main" id="{D65D8E20-8593-9BDF-4B39-E1E02C16ADE9}"/>
              </a:ext>
            </a:extLst>
          </p:cNvPr>
          <p:cNvSpPr>
            <a:spLocks noGrp="1"/>
          </p:cNvSpPr>
          <p:nvPr>
            <p:ph idx="1"/>
          </p:nvPr>
        </p:nvSpPr>
        <p:spPr/>
        <p:txBody>
          <a:bodyPr/>
          <a:lstStyle/>
          <a:p>
            <a:pPr>
              <a:buClr>
                <a:schemeClr val="bg1">
                  <a:lumMod val="50000"/>
                  <a:lumOff val="50000"/>
                </a:schemeClr>
              </a:buClr>
            </a:pPr>
            <a:r>
              <a:rPr lang="en-US" dirty="0">
                <a:solidFill>
                  <a:schemeClr val="bg1">
                    <a:lumMod val="50000"/>
                    <a:lumOff val="50000"/>
                  </a:schemeClr>
                </a:solidFill>
              </a:rPr>
              <a:t>Data collections are high-level abstractions of memory.</a:t>
            </a:r>
          </a:p>
          <a:p>
            <a:pPr>
              <a:buClr>
                <a:schemeClr val="bg1">
                  <a:lumMod val="50000"/>
                  <a:lumOff val="50000"/>
                </a:schemeClr>
              </a:buClr>
            </a:pPr>
            <a:r>
              <a:rPr lang="en-US" dirty="0">
                <a:solidFill>
                  <a:schemeClr val="bg1">
                    <a:lumMod val="50000"/>
                    <a:lumOff val="50000"/>
                  </a:schemeClr>
                </a:solidFill>
              </a:rPr>
              <a:t>These abstractions are prematurely lowered before optimizations occur.</a:t>
            </a:r>
          </a:p>
        </p:txBody>
      </p:sp>
      <p:sp>
        <p:nvSpPr>
          <p:cNvPr id="6" name="TextBox 5">
            <a:extLst>
              <a:ext uri="{FF2B5EF4-FFF2-40B4-BE49-F238E27FC236}">
                <a16:creationId xmlns:a16="http://schemas.microsoft.com/office/drawing/2014/main" id="{81278E98-A496-C9D9-69F4-B8F5A88F04EE}"/>
              </a:ext>
            </a:extLst>
          </p:cNvPr>
          <p:cNvSpPr txBox="1"/>
          <p:nvPr/>
        </p:nvSpPr>
        <p:spPr>
          <a:xfrm>
            <a:off x="640651" y="4004469"/>
            <a:ext cx="7058026" cy="1569660"/>
          </a:xfrm>
          <a:prstGeom prst="rect">
            <a:avLst/>
          </a:prstGeom>
          <a:noFill/>
        </p:spPr>
        <p:txBody>
          <a:bodyPr wrap="square">
            <a:spAutoFit/>
          </a:bodyPr>
          <a:lstStyle/>
          <a:p>
            <a:pPr algn="ctr"/>
            <a:r>
              <a:rPr lang="en-US" sz="3200" dirty="0"/>
              <a:t>How can we maintain information about these abstractions at the optimization level?</a:t>
            </a:r>
          </a:p>
        </p:txBody>
      </p:sp>
    </p:spTree>
    <p:extLst>
      <p:ext uri="{BB962C8B-B14F-4D97-AF65-F5344CB8AC3E}">
        <p14:creationId xmlns:p14="http://schemas.microsoft.com/office/powerpoint/2010/main" val="211569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02D5-7D47-6152-A110-E8772408A695}"/>
              </a:ext>
            </a:extLst>
          </p:cNvPr>
          <p:cNvSpPr>
            <a:spLocks noGrp="1"/>
          </p:cNvSpPr>
          <p:nvPr>
            <p:ph type="title"/>
          </p:nvPr>
        </p:nvSpPr>
        <p:spPr/>
        <p:txBody>
          <a:bodyPr>
            <a:normAutofit/>
          </a:bodyPr>
          <a:lstStyle/>
          <a:p>
            <a:r>
              <a:rPr lang="en-US" sz="3600" dirty="0" err="1"/>
              <a:t>MemOIR</a:t>
            </a:r>
            <a:endParaRPr lang="en-US" sz="3600" dirty="0"/>
          </a:p>
        </p:txBody>
      </p:sp>
      <p:sp>
        <p:nvSpPr>
          <p:cNvPr id="3" name="Content Placeholder 2">
            <a:extLst>
              <a:ext uri="{FF2B5EF4-FFF2-40B4-BE49-F238E27FC236}">
                <a16:creationId xmlns:a16="http://schemas.microsoft.com/office/drawing/2014/main" id="{56BFCDBC-4E3B-18B4-E146-D8C95148B52B}"/>
              </a:ext>
            </a:extLst>
          </p:cNvPr>
          <p:cNvSpPr>
            <a:spLocks noGrp="1"/>
          </p:cNvSpPr>
          <p:nvPr>
            <p:ph idx="1"/>
          </p:nvPr>
        </p:nvSpPr>
        <p:spPr>
          <a:xfrm>
            <a:off x="955547" y="2016001"/>
            <a:ext cx="6416799" cy="4351337"/>
          </a:xfrm>
        </p:spPr>
        <p:txBody>
          <a:bodyPr/>
          <a:lstStyle/>
          <a:p>
            <a:r>
              <a:rPr lang="en-US" sz="2000" u="sng" dirty="0"/>
              <a:t>Mem</a:t>
            </a:r>
            <a:r>
              <a:rPr lang="en-US" sz="2000" dirty="0"/>
              <a:t>ory </a:t>
            </a:r>
            <a:r>
              <a:rPr lang="en-US" sz="2000" u="sng" dirty="0"/>
              <a:t>O</a:t>
            </a:r>
            <a:r>
              <a:rPr lang="en-US" sz="2000" dirty="0"/>
              <a:t>bject </a:t>
            </a:r>
            <a:r>
              <a:rPr lang="en-US" sz="2000" u="sng" dirty="0"/>
              <a:t>I</a:t>
            </a:r>
            <a:r>
              <a:rPr lang="en-US" sz="2000" dirty="0"/>
              <a:t>ntermediate </a:t>
            </a:r>
            <a:r>
              <a:rPr lang="en-US" sz="2000" u="sng" dirty="0"/>
              <a:t>R</a:t>
            </a:r>
            <a:r>
              <a:rPr lang="en-US" sz="2000" dirty="0"/>
              <a:t>epresentation</a:t>
            </a:r>
            <a:endParaRPr lang="en-US" dirty="0"/>
          </a:p>
          <a:p>
            <a:r>
              <a:rPr lang="en-US" dirty="0"/>
              <a:t>Intermediate compilation target designed for memory optimization</a:t>
            </a:r>
          </a:p>
          <a:p>
            <a:r>
              <a:rPr lang="en-US" dirty="0"/>
              <a:t>Separates memory use from memory structure</a:t>
            </a:r>
          </a:p>
          <a:p>
            <a:pPr lvl="1"/>
            <a:r>
              <a:rPr lang="en-US" dirty="0"/>
              <a:t>Preserves higher-level information</a:t>
            </a:r>
          </a:p>
          <a:p>
            <a:pPr lvl="1"/>
            <a:r>
              <a:rPr lang="en-US" dirty="0"/>
              <a:t>Allows us to explore new optimizations!</a:t>
            </a:r>
          </a:p>
        </p:txBody>
      </p:sp>
      <p:pic>
        <p:nvPicPr>
          <p:cNvPr id="4" name="Picture 3">
            <a:extLst>
              <a:ext uri="{FF2B5EF4-FFF2-40B4-BE49-F238E27FC236}">
                <a16:creationId xmlns:a16="http://schemas.microsoft.com/office/drawing/2014/main" id="{590B089B-C959-E107-0827-36727C403C04}"/>
              </a:ext>
            </a:extLst>
          </p:cNvPr>
          <p:cNvPicPr>
            <a:picLocks noChangeAspect="1"/>
          </p:cNvPicPr>
          <p:nvPr/>
        </p:nvPicPr>
        <p:blipFill>
          <a:blip r:embed="rId3"/>
          <a:srcRect l="82727" t="-142" r="1" b="142"/>
          <a:stretch/>
        </p:blipFill>
        <p:spPr>
          <a:xfrm rot="16200000">
            <a:off x="3446737" y="2280790"/>
            <a:ext cx="1434420" cy="6416798"/>
          </a:xfrm>
          <a:prstGeom prst="rect">
            <a:avLst/>
          </a:prstGeom>
        </p:spPr>
      </p:pic>
    </p:spTree>
    <p:extLst>
      <p:ext uri="{BB962C8B-B14F-4D97-AF65-F5344CB8AC3E}">
        <p14:creationId xmlns:p14="http://schemas.microsoft.com/office/powerpoint/2010/main" val="3429456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View">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9580</TotalTime>
  <Words>3119</Words>
  <Application>Microsoft Office PowerPoint</Application>
  <PresentationFormat>On-screen Show (4:3)</PresentationFormat>
  <Paragraphs>380</Paragraphs>
  <Slides>27</Slides>
  <Notes>26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Century Schoolbook</vt:lpstr>
      <vt:lpstr>Consolas</vt:lpstr>
      <vt:lpstr>Wingdings 2</vt:lpstr>
      <vt:lpstr>View</vt:lpstr>
      <vt:lpstr>Rust-ifyng Data Collections for Compiler Optimization</vt:lpstr>
      <vt:lpstr>Compilers are really cool!</vt:lpstr>
      <vt:lpstr>Compilers are really cool!</vt:lpstr>
      <vt:lpstr>Optimizing memory is hard</vt:lpstr>
      <vt:lpstr>Optimizing memory is hard</vt:lpstr>
      <vt:lpstr>Optimizing memory is hard</vt:lpstr>
      <vt:lpstr>Problem</vt:lpstr>
      <vt:lpstr>Problem</vt:lpstr>
      <vt:lpstr>MemOIR</vt:lpstr>
      <vt:lpstr>Data collections</vt:lpstr>
      <vt:lpstr>Pragmatics: guarantees</vt:lpstr>
      <vt:lpstr>Pragmatics: guarantees</vt:lpstr>
      <vt:lpstr>Pragmatics: guarantees</vt:lpstr>
      <vt:lpstr>Pragmatics: C/C++</vt:lpstr>
      <vt:lpstr>Pragmatics: Rust</vt:lpstr>
      <vt:lpstr>Pragmatics: Rust</vt:lpstr>
      <vt:lpstr>Fitting rust in</vt:lpstr>
      <vt:lpstr>Fitting rust in</vt:lpstr>
      <vt:lpstr>Fitting rust in</vt:lpstr>
      <vt:lpstr>Implementation mechanics</vt:lpstr>
      <vt:lpstr>Implementation mechanics</vt:lpstr>
      <vt:lpstr>Implementation mechanics</vt:lpstr>
      <vt:lpstr>Implementation mechanics</vt:lpstr>
      <vt:lpstr>Implementation mechanics</vt:lpstr>
      <vt:lpstr>Future work</vt:lpstr>
      <vt:lpstr>Thank you!</vt:lpstr>
      <vt:lpstr>Image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Benjamin Ye</dc:creator>
  <cp:lastModifiedBy>Benjamin Ye</cp:lastModifiedBy>
  <cp:revision>11</cp:revision>
  <dcterms:created xsi:type="dcterms:W3CDTF">2024-10-10T19:42:19Z</dcterms:created>
  <dcterms:modified xsi:type="dcterms:W3CDTF">2024-10-17T21:56:23Z</dcterms:modified>
</cp:coreProperties>
</file>