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2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B1BF8E2-6546-8546-8061-5E9EC141F524}" type="datetime1">
              <a:rPr lang="de-DE"/>
              <a:pPr>
                <a:defRPr/>
              </a:pPr>
              <a:t>22.06.2018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0C279849-5648-EF45-8C71-7B2AE39561A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709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5205F7D-9295-F745-8FEB-8A96270ED45C}" type="datetime1">
              <a:rPr lang="de-DE"/>
              <a:pPr>
                <a:defRPr/>
              </a:pPr>
              <a:t>22.06.2018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noProof="0"/>
              <a:t>Mastertextformat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4FB287B-E392-564B-AA8C-6F7C051D74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836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B287B-E392-564B-AA8C-6F7C051D74E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9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ST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7" descr="AT_Pictogramm2.png"/>
          <p:cNvPicPr>
            <a:picLocks/>
          </p:cNvPicPr>
          <p:nvPr userDrawn="1"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964800" y="1490663"/>
            <a:ext cx="10890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ntertitel 2"/>
          <p:cNvSpPr txBox="1">
            <a:spLocks/>
          </p:cNvSpPr>
          <p:nvPr userDrawn="1"/>
        </p:nvSpPr>
        <p:spPr bwMode="auto">
          <a:xfrm>
            <a:off x="960967" y="6513514"/>
            <a:ext cx="9726084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1000" smtClean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200" smtClean="0">
                <a:solidFill>
                  <a:srgbClr val="595959"/>
                </a:solidFill>
              </a:rPr>
              <a:t> www.tugraz.at</a:t>
            </a:r>
          </a:p>
        </p:txBody>
      </p:sp>
      <p:cxnSp>
        <p:nvCxnSpPr>
          <p:cNvPr id="5" name="Gerade Verbindung 4"/>
          <p:cNvCxnSpPr/>
          <p:nvPr userDrawn="1"/>
        </p:nvCxnSpPr>
        <p:spPr bwMode="auto">
          <a:xfrm>
            <a:off x="960967" y="503239"/>
            <a:ext cx="10943167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960967" y="1134534"/>
            <a:ext cx="10892639" cy="2489199"/>
          </a:xfrm>
        </p:spPr>
        <p:txBody>
          <a:bodyPr anchor="b"/>
          <a:lstStyle>
            <a:lvl1pPr>
              <a:defRPr sz="5000">
                <a:solidFill>
                  <a:srgbClr val="F70146"/>
                </a:solidFill>
              </a:defRPr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964800" y="3804344"/>
            <a:ext cx="10890000" cy="652462"/>
          </a:xfrm>
        </p:spPr>
        <p:txBody>
          <a:bodyPr anchor="b"/>
          <a:lstStyle>
            <a:lvl1pPr>
              <a:defRPr sz="2000" b="1">
                <a:latin typeface="+mj-lt"/>
              </a:defRPr>
            </a:lvl1pPr>
          </a:lstStyle>
          <a:p>
            <a:pPr>
              <a:defRPr/>
            </a:pPr>
            <a:r>
              <a:rPr lang="de-DE" dirty="0" smtClean="0"/>
              <a:t>Untertitel durch Klicken hinzufügen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15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70146"/>
              </a:buClr>
              <a:defRPr/>
            </a:lvl2pPr>
            <a:lvl3pPr marL="808038" indent="-271463">
              <a:buClrTx/>
              <a:buFont typeface="Wingdings" charset="2"/>
              <a:buChar char="§"/>
              <a:defRPr/>
            </a:lvl3pPr>
            <a:lvl4pPr marL="1600200" indent="-228600">
              <a:buClr>
                <a:schemeClr val="bg1">
                  <a:lumMod val="65000"/>
                </a:schemeClr>
              </a:buClr>
              <a:buFont typeface="Wingdings" charset="2"/>
              <a:buChar char="§"/>
              <a:defRPr/>
            </a:lvl4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60967" y="190802"/>
            <a:ext cx="10972800" cy="2543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Fußzeilenplatzhalter 5"/>
          <p:cNvSpPr txBox="1">
            <a:spLocks/>
          </p:cNvSpPr>
          <p:nvPr userDrawn="1"/>
        </p:nvSpPr>
        <p:spPr>
          <a:xfrm>
            <a:off x="960967" y="6423819"/>
            <a:ext cx="411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AT" dirty="0" smtClean="0"/>
              <a:t>Institut für Maschinenelemente und Entwicklungsmethodik</a:t>
            </a:r>
          </a:p>
          <a:p>
            <a:r>
              <a:rPr lang="de-AT" dirty="0" smtClean="0"/>
              <a:t>Bereich Betriebsfestigkeit und Schienenfahrzeugtechnik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63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60000" y="601200"/>
            <a:ext cx="10972800" cy="1143000"/>
          </a:xfrm>
        </p:spPr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960000" y="1800001"/>
            <a:ext cx="5280000" cy="4525963"/>
          </a:xfrm>
        </p:spPr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6624000" y="1800001"/>
            <a:ext cx="5280000" cy="4525963"/>
          </a:xfrm>
        </p:spPr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960967" y="190802"/>
            <a:ext cx="10972800" cy="2543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2" name="Fußzeilenplatzhalter 5"/>
          <p:cNvSpPr txBox="1">
            <a:spLocks/>
          </p:cNvSpPr>
          <p:nvPr userDrawn="1"/>
        </p:nvSpPr>
        <p:spPr>
          <a:xfrm>
            <a:off x="960967" y="6423819"/>
            <a:ext cx="411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AT" dirty="0" smtClean="0"/>
              <a:t>Institut für Maschinenelemente und Entwicklungsmethodik</a:t>
            </a:r>
          </a:p>
          <a:p>
            <a:r>
              <a:rPr lang="de-AT" dirty="0" smtClean="0"/>
              <a:t>Bereich Betriebsfestigkeit und Schienenfahrzeugtechnik</a:t>
            </a:r>
          </a:p>
        </p:txBody>
      </p:sp>
    </p:spTree>
    <p:extLst>
      <p:ext uri="{BB962C8B-B14F-4D97-AF65-F5344CB8AC3E}">
        <p14:creationId xmlns:p14="http://schemas.microsoft.com/office/powerpoint/2010/main" val="269527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60000" y="601200"/>
            <a:ext cx="10972800" cy="1143000"/>
          </a:xfrm>
        </p:spPr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60967" y="190802"/>
            <a:ext cx="10972800" cy="2543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" name="Fußzeilenplatzhalter 5"/>
          <p:cNvSpPr txBox="1">
            <a:spLocks/>
          </p:cNvSpPr>
          <p:nvPr userDrawn="1"/>
        </p:nvSpPr>
        <p:spPr>
          <a:xfrm>
            <a:off x="960967" y="6423819"/>
            <a:ext cx="411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AT" dirty="0" smtClean="0"/>
              <a:t>Institut für Maschinenelemente und Entwicklungsmethodik</a:t>
            </a:r>
          </a:p>
          <a:p>
            <a:r>
              <a:rPr lang="de-AT" dirty="0" smtClean="0"/>
              <a:t>Bereich Betriebsfestigkeit und Schienenfahrzeugtechnik</a:t>
            </a:r>
          </a:p>
        </p:txBody>
      </p:sp>
    </p:spTree>
    <p:extLst>
      <p:ext uri="{BB962C8B-B14F-4D97-AF65-F5344CB8AC3E}">
        <p14:creationId xmlns:p14="http://schemas.microsoft.com/office/powerpoint/2010/main" val="408048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75664" y="2097090"/>
            <a:ext cx="11657136" cy="129960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75664" y="3728980"/>
            <a:ext cx="11657136" cy="2596984"/>
          </a:xfr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de-AT" dirty="0" smtClean="0"/>
              <a:t>Mastertextformat bearbeiten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60967" y="190802"/>
            <a:ext cx="10972800" cy="2543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8" name="Fußzeilenplatzhalter 5"/>
          <p:cNvSpPr txBox="1">
            <a:spLocks/>
          </p:cNvSpPr>
          <p:nvPr userDrawn="1"/>
        </p:nvSpPr>
        <p:spPr>
          <a:xfrm>
            <a:off x="960967" y="6423819"/>
            <a:ext cx="411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AT" dirty="0" smtClean="0"/>
              <a:t>Institut für Maschinenelemente und Entwicklungsmethodik</a:t>
            </a:r>
          </a:p>
          <a:p>
            <a:r>
              <a:rPr lang="de-AT" dirty="0" smtClean="0"/>
              <a:t>Bereich Betriebsfestigkeit und Schienenfahrzeugtechnik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68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60967" y="190802"/>
            <a:ext cx="10972800" cy="2543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Fußzeilenplatzhalter 5"/>
          <p:cNvSpPr txBox="1">
            <a:spLocks/>
          </p:cNvSpPr>
          <p:nvPr userDrawn="1"/>
        </p:nvSpPr>
        <p:spPr>
          <a:xfrm>
            <a:off x="960967" y="6423819"/>
            <a:ext cx="411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AT" dirty="0" smtClean="0"/>
              <a:t>Institut für Maschinenelemente und Entwicklungsmethodik</a:t>
            </a:r>
          </a:p>
          <a:p>
            <a:r>
              <a:rPr lang="de-AT" dirty="0" smtClean="0"/>
              <a:t>Bereich Betriebsfestigkeit und Schienenfahrzeugtechnik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19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EUTRAL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"/>
            <a:ext cx="12192000" cy="63547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" name="Bild 7" descr="AT_Pictogramm2.png"/>
          <p:cNvPicPr>
            <a:picLocks/>
          </p:cNvPicPr>
          <p:nvPr userDrawn="1"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964800" y="1490663"/>
            <a:ext cx="10890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Untertitel 2"/>
          <p:cNvSpPr txBox="1">
            <a:spLocks/>
          </p:cNvSpPr>
          <p:nvPr userDrawn="1"/>
        </p:nvSpPr>
        <p:spPr bwMode="auto">
          <a:xfrm>
            <a:off x="960967" y="6513514"/>
            <a:ext cx="9726084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1000" smtClean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200" smtClean="0">
                <a:solidFill>
                  <a:srgbClr val="595959"/>
                </a:solidFill>
              </a:rPr>
              <a:t> www.tugraz.at</a:t>
            </a:r>
          </a:p>
        </p:txBody>
      </p:sp>
      <p:sp>
        <p:nvSpPr>
          <p:cNvPr id="6" name="Textfeld 271"/>
          <p:cNvSpPr txBox="1">
            <a:spLocks noChangeArrowheads="1"/>
          </p:cNvSpPr>
          <p:nvPr userDrawn="1"/>
        </p:nvSpPr>
        <p:spPr bwMode="auto">
          <a:xfrm>
            <a:off x="960967" y="439739"/>
            <a:ext cx="9061451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1200" dirty="0" smtClean="0">
                <a:cs typeface="Arial" charset="0"/>
              </a:rPr>
              <a:t>W   I   S   </a:t>
            </a:r>
            <a:r>
              <a:rPr lang="de-DE" sz="1200" dirty="0" err="1" smtClean="0">
                <a:cs typeface="Arial" charset="0"/>
              </a:rPr>
              <a:t>S</a:t>
            </a:r>
            <a:r>
              <a:rPr lang="de-DE" sz="1200" dirty="0" smtClean="0">
                <a:cs typeface="Arial" charset="0"/>
              </a:rPr>
              <a:t>   E   N     </a:t>
            </a:r>
            <a:r>
              <a:rPr lang="de-DE" sz="800" baseline="30000" dirty="0" smtClean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 smtClean="0">
                <a:cs typeface="Arial" charset="0"/>
              </a:rPr>
              <a:t> </a:t>
            </a:r>
            <a:r>
              <a:rPr lang="de-DE" sz="1200" dirty="0" smtClean="0">
                <a:cs typeface="Arial" charset="0"/>
              </a:rPr>
              <a:t>     T   E   C   H   N   I   K     </a:t>
            </a:r>
            <a:r>
              <a:rPr lang="de-DE" sz="800" baseline="30000" dirty="0" smtClean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 smtClean="0">
                <a:cs typeface="Arial" charset="0"/>
              </a:rPr>
              <a:t> </a:t>
            </a:r>
            <a:r>
              <a:rPr lang="de-DE" sz="1200" dirty="0" smtClean="0">
                <a:cs typeface="Arial" charset="0"/>
              </a:rPr>
              <a:t>    L   E   I   D   E   N   S   C   H   A   F   T</a:t>
            </a:r>
          </a:p>
        </p:txBody>
      </p:sp>
      <p:pic>
        <p:nvPicPr>
          <p:cNvPr id="7" name="Picture 9" descr="Logo TU Graz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0260000" y="282576"/>
            <a:ext cx="12312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2"/>
          <p:cNvSpPr>
            <a:spLocks noGrp="1"/>
          </p:cNvSpPr>
          <p:nvPr>
            <p:ph type="title"/>
          </p:nvPr>
        </p:nvSpPr>
        <p:spPr>
          <a:xfrm>
            <a:off x="960967" y="1134534"/>
            <a:ext cx="10892639" cy="2489199"/>
          </a:xfrm>
        </p:spPr>
        <p:txBody>
          <a:bodyPr anchor="b"/>
          <a:lstStyle>
            <a:lvl1pPr>
              <a:defRPr sz="5000">
                <a:solidFill>
                  <a:srgbClr val="F70146"/>
                </a:solidFill>
              </a:defRPr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19" name="Textplatzhalt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964800" y="3804344"/>
            <a:ext cx="10890000" cy="652462"/>
          </a:xfrm>
        </p:spPr>
        <p:txBody>
          <a:bodyPr anchor="b"/>
          <a:lstStyle>
            <a:lvl1pPr>
              <a:defRPr sz="2000" b="1">
                <a:latin typeface="+mj-lt"/>
              </a:defRPr>
            </a:lvl1pPr>
          </a:lstStyle>
          <a:p>
            <a:pPr>
              <a:defRPr/>
            </a:pPr>
            <a:r>
              <a:rPr lang="de-DE" dirty="0" smtClean="0"/>
              <a:t>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89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EUTRAL englisch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16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"/>
            <a:ext cx="12192000" cy="63547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" name="Bild 7" descr="AT_Pictogramm2.png"/>
          <p:cNvPicPr>
            <a:picLocks/>
          </p:cNvPicPr>
          <p:nvPr userDrawn="1"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964800" y="1490663"/>
            <a:ext cx="10890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Untertitel 2"/>
          <p:cNvSpPr txBox="1">
            <a:spLocks/>
          </p:cNvSpPr>
          <p:nvPr userDrawn="1"/>
        </p:nvSpPr>
        <p:spPr bwMode="auto">
          <a:xfrm>
            <a:off x="960967" y="6513514"/>
            <a:ext cx="9726084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1000" smtClean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200" smtClean="0">
                <a:solidFill>
                  <a:srgbClr val="595959"/>
                </a:solidFill>
              </a:rPr>
              <a:t> www.tugraz.at</a:t>
            </a:r>
          </a:p>
        </p:txBody>
      </p:sp>
      <p:sp>
        <p:nvSpPr>
          <p:cNvPr id="6" name="Textfeld 271"/>
          <p:cNvSpPr txBox="1">
            <a:spLocks noChangeArrowheads="1"/>
          </p:cNvSpPr>
          <p:nvPr userDrawn="1"/>
        </p:nvSpPr>
        <p:spPr bwMode="auto">
          <a:xfrm>
            <a:off x="960967" y="439739"/>
            <a:ext cx="9061451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 smtClean="0">
                <a:cs typeface="Arial" charset="0"/>
              </a:rPr>
              <a:t>S   C   I   E   N   C   E      </a:t>
            </a:r>
            <a:r>
              <a:rPr lang="de-DE" sz="800" baseline="30000" dirty="0" smtClean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 smtClean="0">
                <a:cs typeface="Arial" charset="0"/>
              </a:rPr>
              <a:t> </a:t>
            </a:r>
            <a:r>
              <a:rPr lang="de-DE" sz="1200" dirty="0" smtClean="0">
                <a:cs typeface="Arial" charset="0"/>
              </a:rPr>
              <a:t>     P   A   S   S   I   O   N      </a:t>
            </a:r>
            <a:r>
              <a:rPr lang="de-DE" sz="800" baseline="30000" dirty="0" smtClean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 smtClean="0">
                <a:cs typeface="Arial" charset="0"/>
              </a:rPr>
              <a:t> </a:t>
            </a:r>
            <a:r>
              <a:rPr lang="de-DE" sz="1200" dirty="0" smtClean="0">
                <a:cs typeface="Arial" charset="0"/>
              </a:rPr>
              <a:t>    T   E   C   H   N   O   L   O   G   Y</a:t>
            </a:r>
            <a:endParaRPr lang="de-DE" sz="1200" dirty="0">
              <a:cs typeface="Arial" charset="0"/>
            </a:endParaRPr>
          </a:p>
        </p:txBody>
      </p:sp>
      <p:pic>
        <p:nvPicPr>
          <p:cNvPr id="7" name="Picture 9" descr="Logo TU Graz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0260000" y="282576"/>
            <a:ext cx="12312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2"/>
          <p:cNvSpPr>
            <a:spLocks noGrp="1"/>
          </p:cNvSpPr>
          <p:nvPr>
            <p:ph type="title"/>
          </p:nvPr>
        </p:nvSpPr>
        <p:spPr>
          <a:xfrm>
            <a:off x="960967" y="1134534"/>
            <a:ext cx="10892639" cy="2489199"/>
          </a:xfrm>
        </p:spPr>
        <p:txBody>
          <a:bodyPr anchor="b"/>
          <a:lstStyle>
            <a:lvl1pPr>
              <a:defRPr sz="5000">
                <a:solidFill>
                  <a:srgbClr val="F70146"/>
                </a:solidFill>
              </a:defRPr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15" name="Textplatzhalt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964800" y="3804344"/>
            <a:ext cx="10890000" cy="652462"/>
          </a:xfrm>
        </p:spPr>
        <p:txBody>
          <a:bodyPr anchor="b"/>
          <a:lstStyle>
            <a:lvl1pPr>
              <a:defRPr sz="2000" b="1">
                <a:latin typeface="+mj-lt"/>
              </a:defRPr>
            </a:lvl1pPr>
          </a:lstStyle>
          <a:p>
            <a:pPr>
              <a:defRPr/>
            </a:pPr>
            <a:r>
              <a:rPr lang="de-DE" dirty="0" smtClean="0"/>
              <a:t>Untertitelformat bearbeiten</a:t>
            </a:r>
            <a:endParaRPr lang="de-DE" dirty="0"/>
          </a:p>
        </p:txBody>
      </p:sp>
      <p:pic>
        <p:nvPicPr>
          <p:cNvPr id="9" name="Grafik 12" descr="Siemens_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091" y="109538"/>
            <a:ext cx="175577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625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70146"/>
              </a:buClr>
              <a:defRPr/>
            </a:lvl2pPr>
            <a:lvl3pPr marL="808038" indent="-271463">
              <a:buClrTx/>
              <a:buFont typeface="Wingdings" charset="2"/>
              <a:buChar char="§"/>
              <a:defRPr/>
            </a:lvl3pPr>
            <a:lvl4pPr marL="1600200" indent="-228600">
              <a:buClr>
                <a:schemeClr val="bg1">
                  <a:lumMod val="65000"/>
                </a:schemeClr>
              </a:buClr>
              <a:buFont typeface="Wingdings" charset="2"/>
              <a:buChar char="§"/>
              <a:defRPr/>
            </a:lvl4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60967" y="190802"/>
            <a:ext cx="10972800" cy="2543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60000" y="601200"/>
            <a:ext cx="10972800" cy="1143000"/>
          </a:xfrm>
        </p:spPr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960000" y="1800001"/>
            <a:ext cx="5280000" cy="4525963"/>
          </a:xfrm>
        </p:spPr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6624000" y="1800001"/>
            <a:ext cx="5280000" cy="4525963"/>
          </a:xfrm>
        </p:spPr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960967" y="190802"/>
            <a:ext cx="10972800" cy="2543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2" name="Fußzeilenplatzhalter 5"/>
          <p:cNvSpPr txBox="1">
            <a:spLocks/>
          </p:cNvSpPr>
          <p:nvPr userDrawn="1"/>
        </p:nvSpPr>
        <p:spPr>
          <a:xfrm>
            <a:off x="960967" y="6423819"/>
            <a:ext cx="411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AT" dirty="0" smtClean="0"/>
              <a:t>Institut für Maschinenelemente und Entwicklungsmethodik</a:t>
            </a:r>
          </a:p>
          <a:p>
            <a:r>
              <a:rPr lang="de-AT" dirty="0" smtClean="0"/>
              <a:t>Bereich Betriebsfestigkeit und Schienenfahrzeugtechnik</a:t>
            </a:r>
          </a:p>
        </p:txBody>
      </p:sp>
    </p:spTree>
    <p:extLst>
      <p:ext uri="{BB962C8B-B14F-4D97-AF65-F5344CB8AC3E}">
        <p14:creationId xmlns:p14="http://schemas.microsoft.com/office/powerpoint/2010/main" val="787244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60000" y="601200"/>
            <a:ext cx="10972800" cy="1143000"/>
          </a:xfrm>
        </p:spPr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60967" y="190802"/>
            <a:ext cx="10972800" cy="2543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" name="Fußzeilenplatzhalter 5"/>
          <p:cNvSpPr txBox="1">
            <a:spLocks/>
          </p:cNvSpPr>
          <p:nvPr userDrawn="1"/>
        </p:nvSpPr>
        <p:spPr>
          <a:xfrm>
            <a:off x="960967" y="6423819"/>
            <a:ext cx="411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AT" dirty="0" smtClean="0"/>
              <a:t>Institut für Maschinenelemente und Entwicklungsmethodik</a:t>
            </a:r>
          </a:p>
          <a:p>
            <a:r>
              <a:rPr lang="de-AT" dirty="0" smtClean="0"/>
              <a:t>Bereich Betriebsfestigkeit und Schienenfahrzeugtechnik</a:t>
            </a:r>
          </a:p>
        </p:txBody>
      </p:sp>
    </p:spTree>
    <p:extLst>
      <p:ext uri="{BB962C8B-B14F-4D97-AF65-F5344CB8AC3E}">
        <p14:creationId xmlns:p14="http://schemas.microsoft.com/office/powerpoint/2010/main" val="331767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75664" y="2097090"/>
            <a:ext cx="11657136" cy="129960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75664" y="3728980"/>
            <a:ext cx="11657136" cy="2596984"/>
          </a:xfr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de-AT" dirty="0" smtClean="0"/>
              <a:t>Mastertextformat bearbeiten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60967" y="190802"/>
            <a:ext cx="10972800" cy="2543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8" name="Fußzeilenplatzhalter 5"/>
          <p:cNvSpPr txBox="1">
            <a:spLocks/>
          </p:cNvSpPr>
          <p:nvPr userDrawn="1"/>
        </p:nvSpPr>
        <p:spPr>
          <a:xfrm>
            <a:off x="960967" y="6423819"/>
            <a:ext cx="411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AT" dirty="0" smtClean="0"/>
              <a:t>Institut für Maschinenelemente und Entwicklungsmethodik</a:t>
            </a:r>
          </a:p>
          <a:p>
            <a:r>
              <a:rPr lang="de-AT" dirty="0" smtClean="0"/>
              <a:t>Bereich Betriebsfestigkeit und Schienenfahrzeugtechnik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40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60967" y="190802"/>
            <a:ext cx="10972800" cy="2543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Fußzeilenplatzhalter 5"/>
          <p:cNvSpPr txBox="1">
            <a:spLocks/>
          </p:cNvSpPr>
          <p:nvPr userDrawn="1"/>
        </p:nvSpPr>
        <p:spPr>
          <a:xfrm>
            <a:off x="960967" y="6423819"/>
            <a:ext cx="411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AT" dirty="0" smtClean="0"/>
              <a:t>Institut für Maschinenelemente und Entwicklungsmethodik</a:t>
            </a:r>
          </a:p>
          <a:p>
            <a:r>
              <a:rPr lang="de-AT" dirty="0" smtClean="0"/>
              <a:t>Bereich Betriebsfestigkeit und Schienenfahrzeugtechnik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9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EUTRAL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"/>
            <a:ext cx="12192000" cy="63547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" name="Bild 7" descr="AT_Pictogramm2.png"/>
          <p:cNvPicPr>
            <a:picLocks/>
          </p:cNvPicPr>
          <p:nvPr userDrawn="1"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964800" y="1490663"/>
            <a:ext cx="10890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Untertitel 2"/>
          <p:cNvSpPr txBox="1">
            <a:spLocks/>
          </p:cNvSpPr>
          <p:nvPr userDrawn="1"/>
        </p:nvSpPr>
        <p:spPr bwMode="auto">
          <a:xfrm>
            <a:off x="960967" y="6513514"/>
            <a:ext cx="9726084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1000" smtClean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200" smtClean="0">
                <a:solidFill>
                  <a:srgbClr val="595959"/>
                </a:solidFill>
              </a:rPr>
              <a:t> www.tugraz.at</a:t>
            </a:r>
          </a:p>
        </p:txBody>
      </p:sp>
      <p:sp>
        <p:nvSpPr>
          <p:cNvPr id="6" name="Textfeld 271"/>
          <p:cNvSpPr txBox="1">
            <a:spLocks noChangeArrowheads="1"/>
          </p:cNvSpPr>
          <p:nvPr userDrawn="1"/>
        </p:nvSpPr>
        <p:spPr bwMode="auto">
          <a:xfrm>
            <a:off x="960967" y="439739"/>
            <a:ext cx="9061451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1200" dirty="0" smtClean="0">
                <a:cs typeface="Arial" charset="0"/>
              </a:rPr>
              <a:t>W   I   S   </a:t>
            </a:r>
            <a:r>
              <a:rPr lang="de-DE" sz="1200" dirty="0" err="1" smtClean="0">
                <a:cs typeface="Arial" charset="0"/>
              </a:rPr>
              <a:t>S</a:t>
            </a:r>
            <a:r>
              <a:rPr lang="de-DE" sz="1200" dirty="0" smtClean="0">
                <a:cs typeface="Arial" charset="0"/>
              </a:rPr>
              <a:t>   E   N     </a:t>
            </a:r>
            <a:r>
              <a:rPr lang="de-DE" sz="800" baseline="30000" dirty="0" smtClean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 smtClean="0">
                <a:cs typeface="Arial" charset="0"/>
              </a:rPr>
              <a:t> </a:t>
            </a:r>
            <a:r>
              <a:rPr lang="de-DE" sz="1200" dirty="0" smtClean="0">
                <a:cs typeface="Arial" charset="0"/>
              </a:rPr>
              <a:t>     T   E   C   H   N   I   K     </a:t>
            </a:r>
            <a:r>
              <a:rPr lang="de-DE" sz="800" baseline="30000" dirty="0" smtClean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 smtClean="0">
                <a:cs typeface="Arial" charset="0"/>
              </a:rPr>
              <a:t> </a:t>
            </a:r>
            <a:r>
              <a:rPr lang="de-DE" sz="1200" dirty="0" smtClean="0">
                <a:cs typeface="Arial" charset="0"/>
              </a:rPr>
              <a:t>    L   E   I   D   E   N   S   C   H   A   F   T</a:t>
            </a:r>
          </a:p>
        </p:txBody>
      </p:sp>
      <p:pic>
        <p:nvPicPr>
          <p:cNvPr id="7" name="Picture 9" descr="Logo TU Graz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0260000" y="282576"/>
            <a:ext cx="12312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2"/>
          <p:cNvSpPr>
            <a:spLocks noGrp="1"/>
          </p:cNvSpPr>
          <p:nvPr>
            <p:ph type="title"/>
          </p:nvPr>
        </p:nvSpPr>
        <p:spPr>
          <a:xfrm>
            <a:off x="960967" y="1134534"/>
            <a:ext cx="10892639" cy="2489199"/>
          </a:xfrm>
        </p:spPr>
        <p:txBody>
          <a:bodyPr anchor="b"/>
          <a:lstStyle>
            <a:lvl1pPr>
              <a:defRPr sz="5000">
                <a:solidFill>
                  <a:srgbClr val="F70146"/>
                </a:solidFill>
              </a:defRPr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19" name="Textplatzhalt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964800" y="3804344"/>
            <a:ext cx="10890000" cy="652462"/>
          </a:xfrm>
        </p:spPr>
        <p:txBody>
          <a:bodyPr anchor="b"/>
          <a:lstStyle>
            <a:lvl1pPr>
              <a:defRPr sz="2000" b="1">
                <a:latin typeface="+mj-lt"/>
              </a:defRPr>
            </a:lvl1pPr>
          </a:lstStyle>
          <a:p>
            <a:pPr>
              <a:defRPr/>
            </a:pPr>
            <a:r>
              <a:rPr lang="de-DE" dirty="0" smtClean="0"/>
              <a:t>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0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EUTRAL englisch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16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"/>
            <a:ext cx="12192000" cy="63547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" name="Bild 7" descr="AT_Pictogramm2.png"/>
          <p:cNvPicPr>
            <a:picLocks/>
          </p:cNvPicPr>
          <p:nvPr userDrawn="1"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964800" y="1490663"/>
            <a:ext cx="10890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Untertitel 2"/>
          <p:cNvSpPr txBox="1">
            <a:spLocks/>
          </p:cNvSpPr>
          <p:nvPr userDrawn="1"/>
        </p:nvSpPr>
        <p:spPr bwMode="auto">
          <a:xfrm>
            <a:off x="960967" y="6513514"/>
            <a:ext cx="9726084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1000" smtClean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200" smtClean="0">
                <a:solidFill>
                  <a:srgbClr val="595959"/>
                </a:solidFill>
              </a:rPr>
              <a:t> www.tugraz.at</a:t>
            </a:r>
          </a:p>
        </p:txBody>
      </p:sp>
      <p:sp>
        <p:nvSpPr>
          <p:cNvPr id="6" name="Textfeld 271"/>
          <p:cNvSpPr txBox="1">
            <a:spLocks noChangeArrowheads="1"/>
          </p:cNvSpPr>
          <p:nvPr userDrawn="1"/>
        </p:nvSpPr>
        <p:spPr bwMode="auto">
          <a:xfrm>
            <a:off x="960967" y="439739"/>
            <a:ext cx="9061451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 smtClean="0">
                <a:cs typeface="Arial" charset="0"/>
              </a:rPr>
              <a:t>S   C   I   E   N   C   E      </a:t>
            </a:r>
            <a:r>
              <a:rPr lang="de-DE" sz="800" baseline="30000" dirty="0" smtClean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 smtClean="0">
                <a:cs typeface="Arial" charset="0"/>
              </a:rPr>
              <a:t> </a:t>
            </a:r>
            <a:r>
              <a:rPr lang="de-DE" sz="1200" dirty="0" smtClean="0">
                <a:cs typeface="Arial" charset="0"/>
              </a:rPr>
              <a:t>     P   A   S   S   I   O   N      </a:t>
            </a:r>
            <a:r>
              <a:rPr lang="de-DE" sz="800" baseline="30000" dirty="0" smtClean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 smtClean="0">
                <a:cs typeface="Arial" charset="0"/>
              </a:rPr>
              <a:t> </a:t>
            </a:r>
            <a:r>
              <a:rPr lang="de-DE" sz="1200" dirty="0" smtClean="0">
                <a:cs typeface="Arial" charset="0"/>
              </a:rPr>
              <a:t>    T   E   C   H   N   O   L   O   G   Y</a:t>
            </a:r>
            <a:endParaRPr lang="de-DE" sz="1200" dirty="0">
              <a:cs typeface="Arial" charset="0"/>
            </a:endParaRPr>
          </a:p>
        </p:txBody>
      </p:sp>
      <p:pic>
        <p:nvPicPr>
          <p:cNvPr id="7" name="Picture 9" descr="Logo TU Graz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0260000" y="282576"/>
            <a:ext cx="12312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2"/>
          <p:cNvSpPr>
            <a:spLocks noGrp="1"/>
          </p:cNvSpPr>
          <p:nvPr>
            <p:ph type="title"/>
          </p:nvPr>
        </p:nvSpPr>
        <p:spPr>
          <a:xfrm>
            <a:off x="960967" y="1134534"/>
            <a:ext cx="10892639" cy="2489199"/>
          </a:xfrm>
        </p:spPr>
        <p:txBody>
          <a:bodyPr anchor="b"/>
          <a:lstStyle>
            <a:lvl1pPr>
              <a:defRPr sz="5000">
                <a:solidFill>
                  <a:srgbClr val="F70146"/>
                </a:solidFill>
              </a:defRPr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15" name="Textplatzhalt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964800" y="3804344"/>
            <a:ext cx="10890000" cy="652462"/>
          </a:xfrm>
        </p:spPr>
        <p:txBody>
          <a:bodyPr anchor="b"/>
          <a:lstStyle>
            <a:lvl1pPr>
              <a:defRPr sz="2000" b="1">
                <a:latin typeface="+mj-lt"/>
              </a:defRPr>
            </a:lvl1pPr>
          </a:lstStyle>
          <a:p>
            <a:pPr>
              <a:defRPr/>
            </a:pPr>
            <a:r>
              <a:rPr lang="de-DE" dirty="0" smtClean="0"/>
              <a:t>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154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ST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7" descr="AT_Pictogramm2.png"/>
          <p:cNvPicPr>
            <a:picLocks/>
          </p:cNvPicPr>
          <p:nvPr userDrawn="1"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964800" y="1490663"/>
            <a:ext cx="10890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ntertitel 2"/>
          <p:cNvSpPr txBox="1">
            <a:spLocks/>
          </p:cNvSpPr>
          <p:nvPr userDrawn="1"/>
        </p:nvSpPr>
        <p:spPr bwMode="auto">
          <a:xfrm>
            <a:off x="960967" y="6513514"/>
            <a:ext cx="9726084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1000" smtClean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200" smtClean="0">
                <a:solidFill>
                  <a:srgbClr val="595959"/>
                </a:solidFill>
              </a:rPr>
              <a:t> www.tugraz.at</a:t>
            </a:r>
          </a:p>
        </p:txBody>
      </p:sp>
      <p:cxnSp>
        <p:nvCxnSpPr>
          <p:cNvPr id="5" name="Gerade Verbindung 4"/>
          <p:cNvCxnSpPr/>
          <p:nvPr userDrawn="1"/>
        </p:nvCxnSpPr>
        <p:spPr bwMode="auto">
          <a:xfrm>
            <a:off x="960967" y="503239"/>
            <a:ext cx="10943167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960967" y="1134534"/>
            <a:ext cx="10892639" cy="2489199"/>
          </a:xfrm>
        </p:spPr>
        <p:txBody>
          <a:bodyPr anchor="b"/>
          <a:lstStyle>
            <a:lvl1pPr>
              <a:defRPr sz="5000">
                <a:solidFill>
                  <a:srgbClr val="F70146"/>
                </a:solidFill>
              </a:defRPr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964800" y="3804344"/>
            <a:ext cx="10890000" cy="652462"/>
          </a:xfrm>
        </p:spPr>
        <p:txBody>
          <a:bodyPr anchor="b"/>
          <a:lstStyle>
            <a:lvl1pPr>
              <a:defRPr sz="2000" b="1">
                <a:latin typeface="+mj-lt"/>
              </a:defRPr>
            </a:lvl1pPr>
          </a:lstStyle>
          <a:p>
            <a:pPr>
              <a:defRPr/>
            </a:pPr>
            <a:r>
              <a:rPr lang="de-DE" dirty="0" smtClean="0"/>
              <a:t>Untertitel durch Klicken hinzufügen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77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354764"/>
            <a:ext cx="12192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960967" y="60166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60967" y="180022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dirty="0"/>
              <a:t>Mastertextformat </a:t>
            </a:r>
            <a:r>
              <a:rPr lang="de-AT" dirty="0" smtClean="0"/>
              <a:t>bearbeiten</a:t>
            </a:r>
          </a:p>
          <a:p>
            <a:pPr lvl="1"/>
            <a:r>
              <a:rPr lang="de-AT" dirty="0" smtClean="0"/>
              <a:t>Zweite </a:t>
            </a:r>
            <a:r>
              <a:rPr lang="de-AT" dirty="0"/>
              <a:t>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pic>
        <p:nvPicPr>
          <p:cNvPr id="1032" name="Picture 9" descr="Logo TU Graz"/>
          <p:cNvPicPr>
            <a:picLocks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1012400" y="76200"/>
            <a:ext cx="91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2939"/>
            <a:ext cx="504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 bwMode="auto">
          <a:xfrm>
            <a:off x="960967" y="503239"/>
            <a:ext cx="10943167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10464134" y="6572944"/>
            <a:ext cx="1440000" cy="216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5875867" y="6381752"/>
            <a:ext cx="4114800" cy="403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3" r:id="rId2"/>
    <p:sldLayoutId id="2147483754" r:id="rId3"/>
    <p:sldLayoutId id="2147483755" r:id="rId4"/>
    <p:sldLayoutId id="2147483756" r:id="rId5"/>
    <p:sldLayoutId id="2147483758" r:id="rId6"/>
    <p:sldLayoutId id="2147483759" r:id="rId7"/>
    <p:sldLayoutId id="21474837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600" kern="12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271463" indent="-271463" algn="l" defTabSz="457200" rtl="0" eaLnBrk="0" fontAlgn="base" hangingPunct="0">
        <a:spcBef>
          <a:spcPct val="20000"/>
        </a:spcBef>
        <a:spcAft>
          <a:spcPct val="0"/>
        </a:spcAft>
        <a:buClr>
          <a:srgbClr val="F70146"/>
        </a:buClr>
        <a:buFont typeface="Wingdings" charset="0"/>
        <a:buChar char="§"/>
        <a:defRPr sz="2600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808038" indent="-271463" algn="l" defTabSz="457200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 kern="12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sz="2000" kern="12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platzhalter 6"/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83598"/>
            <a:ext cx="504000" cy="236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6354764"/>
            <a:ext cx="12192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960967" y="60166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60967" y="180022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dirty="0"/>
              <a:t>Mastertextformat </a:t>
            </a:r>
            <a:r>
              <a:rPr lang="de-AT" dirty="0" smtClean="0"/>
              <a:t>bearbeiten</a:t>
            </a:r>
          </a:p>
          <a:p>
            <a:pPr lvl="1"/>
            <a:r>
              <a:rPr lang="de-AT" dirty="0" smtClean="0"/>
              <a:t>Zweite </a:t>
            </a:r>
            <a:r>
              <a:rPr lang="de-AT" dirty="0"/>
              <a:t>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pic>
        <p:nvPicPr>
          <p:cNvPr id="1032" name="Picture 9" descr="Logo TU Graz"/>
          <p:cNvPicPr>
            <a:picLocks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1012400" y="76200"/>
            <a:ext cx="91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2939"/>
            <a:ext cx="504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 bwMode="auto">
          <a:xfrm>
            <a:off x="960967" y="503239"/>
            <a:ext cx="10943167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10464134" y="6572944"/>
            <a:ext cx="1440000" cy="216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5875867" y="6381752"/>
            <a:ext cx="4114800" cy="403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de-AT" dirty="0"/>
          </a:p>
        </p:txBody>
      </p:sp>
      <p:pic>
        <p:nvPicPr>
          <p:cNvPr id="11" name="Grafik 12" descr="Siemens_Logo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091" y="109538"/>
            <a:ext cx="175577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17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600" kern="12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271463" indent="-271463" algn="l" defTabSz="457200" rtl="0" eaLnBrk="0" fontAlgn="base" hangingPunct="0">
        <a:spcBef>
          <a:spcPct val="20000"/>
        </a:spcBef>
        <a:spcAft>
          <a:spcPct val="0"/>
        </a:spcAft>
        <a:buClr>
          <a:srgbClr val="F70146"/>
        </a:buClr>
        <a:buFont typeface="Wingdings" charset="0"/>
        <a:buChar char="§"/>
        <a:defRPr sz="2600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808038" indent="-271463" algn="l" defTabSz="457200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 kern="12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sz="2000" kern="12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Fachwerkberechnung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6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AT" sz="2000" b="1" dirty="0" smtClean="0"/>
              <a:t>Excel</a:t>
            </a:r>
            <a:r>
              <a:rPr lang="de-AT" sz="2000" dirty="0" smtClean="0"/>
              <a:t>: Tabellenblätter für Knoten, Elemente, externe Kräfte</a:t>
            </a:r>
            <a:r>
              <a:rPr lang="de-AT" sz="2000" dirty="0"/>
              <a:t> </a:t>
            </a:r>
            <a:r>
              <a:rPr lang="de-AT" sz="2000" dirty="0" smtClean="0"/>
              <a:t>und Randbedingungen</a:t>
            </a:r>
            <a:endParaRPr lang="de-AT" sz="2000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Input-File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50" y="2169707"/>
            <a:ext cx="5136542" cy="4035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Grafik 26"/>
          <p:cNvPicPr>
            <a:picLocks noChangeAspect="1"/>
          </p:cNvPicPr>
          <p:nvPr/>
        </p:nvPicPr>
        <p:blipFill rotWithShape="1">
          <a:blip r:embed="rId2"/>
          <a:srcRect t="95742" r="65041"/>
          <a:stretch/>
        </p:blipFill>
        <p:spPr>
          <a:xfrm>
            <a:off x="1520023" y="5724939"/>
            <a:ext cx="2875783" cy="275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2"/>
          <a:srcRect l="1212" t="19102" r="77736" b="74593"/>
          <a:stretch/>
        </p:blipFill>
        <p:spPr>
          <a:xfrm>
            <a:off x="1359672" y="3212325"/>
            <a:ext cx="1926204" cy="453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14" y="4279053"/>
            <a:ext cx="1745123" cy="587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4"/>
          <a:srcRect b="64217"/>
          <a:stretch/>
        </p:blipFill>
        <p:spPr>
          <a:xfrm>
            <a:off x="5661329" y="4281788"/>
            <a:ext cx="1724812" cy="584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932" y="4289739"/>
            <a:ext cx="1493287" cy="587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feld 21"/>
          <p:cNvSpPr txBox="1"/>
          <p:nvPr/>
        </p:nvSpPr>
        <p:spPr>
          <a:xfrm>
            <a:off x="4048634" y="486619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Elemente</a:t>
            </a:r>
            <a:endParaRPr lang="de-AT" dirty="0"/>
          </a:p>
        </p:txBody>
      </p:sp>
      <p:sp>
        <p:nvSpPr>
          <p:cNvPr id="35" name="Textfeld 34"/>
          <p:cNvSpPr txBox="1"/>
          <p:nvPr/>
        </p:nvSpPr>
        <p:spPr>
          <a:xfrm>
            <a:off x="6368766" y="48768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Kräfte</a:t>
            </a:r>
            <a:endParaRPr lang="de-AT" dirty="0"/>
          </a:p>
        </p:txBody>
      </p:sp>
      <p:sp>
        <p:nvSpPr>
          <p:cNvPr id="36" name="Textfeld 35"/>
          <p:cNvSpPr txBox="1"/>
          <p:nvPr/>
        </p:nvSpPr>
        <p:spPr>
          <a:xfrm>
            <a:off x="7386141" y="4869768"/>
            <a:ext cx="18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Verschiebungen</a:t>
            </a:r>
            <a:endParaRPr lang="de-AT" dirty="0"/>
          </a:p>
        </p:txBody>
      </p:sp>
      <p:sp>
        <p:nvSpPr>
          <p:cNvPr id="38" name="Textfeld 37"/>
          <p:cNvSpPr txBox="1"/>
          <p:nvPr/>
        </p:nvSpPr>
        <p:spPr>
          <a:xfrm>
            <a:off x="2418942" y="36655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Knoten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949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AT" sz="2000" b="1" dirty="0" smtClean="0"/>
              <a:t>Python: </a:t>
            </a:r>
            <a:r>
              <a:rPr lang="de-AT" sz="2000" dirty="0" err="1" smtClean="0"/>
              <a:t>NumPy</a:t>
            </a:r>
            <a:r>
              <a:rPr lang="de-AT" sz="2000" dirty="0" smtClean="0"/>
              <a:t>, </a:t>
            </a:r>
            <a:r>
              <a:rPr lang="de-AT" sz="2000" dirty="0" err="1" smtClean="0"/>
              <a:t>SciPy</a:t>
            </a:r>
            <a:r>
              <a:rPr lang="de-AT" sz="2000" dirty="0" smtClean="0"/>
              <a:t>, </a:t>
            </a:r>
            <a:r>
              <a:rPr lang="de-AT" sz="2000" dirty="0" err="1" smtClean="0"/>
              <a:t>Matplotlib</a:t>
            </a:r>
            <a:endParaRPr lang="de-AT" sz="2000" dirty="0"/>
          </a:p>
          <a:p>
            <a:pPr lvl="1"/>
            <a:endParaRPr lang="de-AT" sz="2000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Lösung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20.02.2017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7" y="3240321"/>
            <a:ext cx="6897671" cy="215949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620" y="701910"/>
            <a:ext cx="2286514" cy="4681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214" y="701910"/>
            <a:ext cx="2240809" cy="2141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2543665"/>
      </p:ext>
    </p:extLst>
  </p:cSld>
  <p:clrMapOvr>
    <a:masterClrMapping/>
  </p:clrMapOvr>
</p:sld>
</file>

<file path=ppt/theme/theme1.xml><?xml version="1.0" encoding="utf-8"?>
<a:theme xmlns:a="http://schemas.openxmlformats.org/drawingml/2006/main" name="IME-B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ME-BST mit SIEMENS-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 Unicode MS</vt:lpstr>
      <vt:lpstr>ＭＳ Ｐゴシック</vt:lpstr>
      <vt:lpstr>Arial</vt:lpstr>
      <vt:lpstr>Calibri</vt:lpstr>
      <vt:lpstr>Lucida Grande</vt:lpstr>
      <vt:lpstr>Wingdings</vt:lpstr>
      <vt:lpstr>Wingdings 3</vt:lpstr>
      <vt:lpstr>IME-BST</vt:lpstr>
      <vt:lpstr>IME-BST mit SIEMENS-Logo</vt:lpstr>
      <vt:lpstr>Fachwerkberechnung</vt:lpstr>
      <vt:lpstr>Input-File</vt:lpstr>
      <vt:lpstr>Lösung</vt:lpstr>
    </vt:vector>
  </TitlesOfParts>
  <Company>TUG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Christina</dc:creator>
  <cp:lastModifiedBy>adutzler</cp:lastModifiedBy>
  <cp:revision>81</cp:revision>
  <cp:lastPrinted>2018-06-22T10:55:04Z</cp:lastPrinted>
  <dcterms:created xsi:type="dcterms:W3CDTF">2013-01-17T14:30:07Z</dcterms:created>
  <dcterms:modified xsi:type="dcterms:W3CDTF">2018-06-22T10:56:26Z</dcterms:modified>
</cp:coreProperties>
</file>