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9C87B-0297-49DF-876A-2E96933EFABC}" v="25" dt="2024-02-09T05:12:47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0237416-6406-7AC9-E78A-9A38C3D95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395" y="-4138"/>
            <a:ext cx="789622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">
            <a:extLst>
              <a:ext uri="{FF2B5EF4-FFF2-40B4-BE49-F238E27FC236}">
                <a16:creationId xmlns:a16="http://schemas.microsoft.com/office/drawing/2014/main" id="{DEBBF758-6FEB-E162-8D77-5EFD0602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40" y="300038"/>
            <a:ext cx="107251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0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2E83-81F3-47DF-BE42-7775C5CD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">
            <a:extLst>
              <a:ext uri="{FF2B5EF4-FFF2-40B4-BE49-F238E27FC236}">
                <a16:creationId xmlns:a16="http://schemas.microsoft.com/office/drawing/2014/main" id="{27AD00C3-A35C-D7A2-22C8-5D4FD96D2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230" y="1150166"/>
            <a:ext cx="10515600" cy="4314734"/>
          </a:xfrm>
        </p:spPr>
      </p:pic>
    </p:spTree>
    <p:extLst>
      <p:ext uri="{BB962C8B-B14F-4D97-AF65-F5344CB8AC3E}">
        <p14:creationId xmlns:p14="http://schemas.microsoft.com/office/powerpoint/2010/main" val="408725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3222-F17A-8FDA-E87A-80E622FC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">
            <a:extLst>
              <a:ext uri="{FF2B5EF4-FFF2-40B4-BE49-F238E27FC236}">
                <a16:creationId xmlns:a16="http://schemas.microsoft.com/office/drawing/2014/main" id="{17E31B20-ED68-491F-F869-DEE28E6DB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114" y="364084"/>
            <a:ext cx="9859771" cy="6312551"/>
          </a:xfrm>
        </p:spPr>
      </p:pic>
    </p:spTree>
    <p:extLst>
      <p:ext uri="{BB962C8B-B14F-4D97-AF65-F5344CB8AC3E}">
        <p14:creationId xmlns:p14="http://schemas.microsoft.com/office/powerpoint/2010/main" val="228016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6209-BC3C-5293-786F-FBD261AD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">
            <a:extLst>
              <a:ext uri="{FF2B5EF4-FFF2-40B4-BE49-F238E27FC236}">
                <a16:creationId xmlns:a16="http://schemas.microsoft.com/office/drawing/2014/main" id="{1DD2FDE3-98BA-06B6-2B50-584975985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872" y="1209197"/>
            <a:ext cx="10890354" cy="4335012"/>
          </a:xfrm>
        </p:spPr>
      </p:pic>
    </p:spTree>
    <p:extLst>
      <p:ext uri="{BB962C8B-B14F-4D97-AF65-F5344CB8AC3E}">
        <p14:creationId xmlns:p14="http://schemas.microsoft.com/office/powerpoint/2010/main" val="4464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</cp:revision>
  <dcterms:created xsi:type="dcterms:W3CDTF">2024-02-09T04:52:40Z</dcterms:created>
  <dcterms:modified xsi:type="dcterms:W3CDTF">2024-02-09T05:14:17Z</dcterms:modified>
</cp:coreProperties>
</file>