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B5C1-DCEB-4E44-B0C6-EF8DCF546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1DC49-3B81-4438-A42A-FA9537227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1CDF-4121-4456-A034-EF71FB1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C7B7-FBAD-4A57-97F2-B187479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AA0-D312-4D7F-8B3A-EEF43616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1354-837A-47C0-A973-C8342766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6D7B-8FB7-4A81-AC75-49487C01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A0AB-ACDC-40AE-B839-6FE544B9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1D62-4252-40A8-8110-AA7D9F6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3BCE-2B00-4E4E-80FE-ABC6876F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1BBC7-4693-4C89-AE48-5BC9D21A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FE1A-BF22-49A5-BEE8-B7B81FEA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1291-46A2-4FED-9503-177CABF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AAA6-3513-4E3E-82E5-A67AEB91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6DC1-5A4E-495B-AE22-1D6F1105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A974-A6F2-4381-9E51-59D31304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AAFE-8BB6-4299-B010-6F0016E0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5CDF-557E-4ED3-BF5A-ADB45E77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6F1C-2F64-4859-8B98-5BE16E69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5F2E-EDC0-4BD8-B9E9-E9C4BB7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B6B4-389A-468B-97EB-D663286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5228-3707-414B-AE41-FD5A89A1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A92D-7793-4CF1-AD57-BA472B96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2952-27C6-4DD0-AC57-D285FFDD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62BC-3D41-41F2-BEC7-00BD7C0F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C1C6-4617-4829-B1F8-41D2E0A0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BACA-DC95-43B9-8904-D9045163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642C-FE54-42D3-BE32-22A58167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4FFCF-9714-4923-9178-7215A2CA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2742-FFA8-473A-BD64-ED79A5BF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9381-D484-42DC-AA5C-A2592432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BCC2-C3B1-41E8-AA16-833EEF1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4ABE-14F2-410D-826A-97412685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C868-4029-4388-AE52-00291CF6A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99784-20EA-4B90-B3B0-823549B2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0FDB2-E6AF-4111-BEDD-AE0C5CB4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AB1DF-49FC-4F84-9459-76A47D2D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6B88C-6B3C-4BC6-8E3F-C1C365E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812CA-C16E-4AB8-8B4A-1F394EC2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4CF1-FD9C-4D84-B61B-A031F101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D7D47-48BB-4868-B91F-958DDC3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9E8-D6FF-4DC1-9C57-036F7D4E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5C5F-560D-43E3-AB3D-D2D448D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4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53CFD-D3ED-43B7-AD32-661C740D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D2552-B66F-427D-9C16-FB33732B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F934-D6E4-4995-A867-80CC2C7B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A2A0-8152-478A-A614-70106FC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17C2-5091-4879-9CB2-1AE0FE61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D648-AAF0-46BB-8055-4DC4DB76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21EC3-7B20-4021-BAE3-BB7E2CE4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5391-32D9-461F-BD3E-FDC1EF8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1C61-5BAA-4AEA-A744-82846B6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173-64E1-4C2B-868F-05FD429B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F8F2-F5B9-4025-9739-93C97C1E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20935-B751-4D12-A5C7-51F96094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37F3F-20BE-4D8D-9DE7-D863DF5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ECF2-BBE1-4D72-B509-6DA1C74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312C-AB8E-49A4-9E77-3CF2FFF7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03DD9-38F4-4295-9A53-3E4AEBCE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61C4-D3AF-4626-B66D-94E3CB5E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4037-1CB5-492A-9BAE-E4A4AB2DE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A55F-4777-4040-B732-7044AF09179F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B635-DA52-47D0-92C7-CDF0D157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D762-D005-421D-A91A-B52353E7E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4E69-92DA-4D08-B63E-8E82FDC7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14716-A74F-44D3-B00E-3FBE2773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5ADA4-69ED-4FBC-BC32-336276909375}"/>
              </a:ext>
            </a:extLst>
          </p:cNvPr>
          <p:cNvSpPr txBox="1"/>
          <p:nvPr/>
        </p:nvSpPr>
        <p:spPr>
          <a:xfrm>
            <a:off x="886408" y="1043513"/>
            <a:ext cx="98251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ค้นหาข้อมูลว่าแท็ก &lt;!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doctype&gt;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มีหน้าที่อะไร? (5 นาที)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800" b="0" i="0" u="sng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sz="1800" b="0" i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&lt;!doctype&gt;</a:t>
            </a:r>
            <a:r>
              <a:rPr lang="en-US" sz="1800" i="0" u="none" strike="noStrike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1800" i="0" u="none" strike="noStrike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เป็นการประกาศว่าไฟล์ที่ใช้เขียนเว็บอยู่นี้ ใช้ </a:t>
            </a:r>
            <a:r>
              <a:rPr lang="en-US" sz="1800" i="0" u="none" strike="noStrike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1800" i="0" u="none" strike="noStrike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เวอร์ชันใดในการพัฒนา</a:t>
            </a: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เพื่อเป็นการรับรองว่าเว็บที่กำลังพัฒนาอยู่นี้</a:t>
            </a:r>
            <a:endParaRPr lang="th-TH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จะได้รับการวิเคราะห์จากบราวน์เซอร์ต่าง ๆ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ถ้าอยากให้มี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tooltip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นั้นต้องใช้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ใด? (3นาที)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i="1" u="none" strike="noStrike" dirty="0">
                <a:solidFill>
                  <a:srgbClr val="999999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i="1" u="none" strike="noStrike" dirty="0">
                <a:solidFill>
                  <a:srgbClr val="999999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tooltip </a:t>
            </a:r>
            <a:r>
              <a:rPr lang="th-TH" sz="1800" b="0" i="1" u="none" strike="noStrike" dirty="0">
                <a:solidFill>
                  <a:srgbClr val="999999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คือข้อความเล็กๆ ที่แสดงเมื่อเลื่อน </a:t>
            </a:r>
            <a:r>
              <a:rPr lang="en-US" sz="1800" b="0" i="1" u="none" strike="noStrike" dirty="0">
                <a:solidFill>
                  <a:srgbClr val="999999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mouse </a:t>
            </a:r>
            <a:r>
              <a:rPr lang="th-TH" sz="1800" b="0" i="1" u="none" strike="noStrike" dirty="0">
                <a:solidFill>
                  <a:srgbClr val="999999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ไปวางบนบริเวณที่ระบุ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u="sng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เพิ่ม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title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 เช่น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&lt;h1 title=“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hellow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world”&gt;Hello World&lt;/h1&gt;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h-TH" b="0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แท็ก &lt;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b&gt;, 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&lt;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strong&gt;, 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 อย่างไร? (5 นาที)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u="sng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ตอบ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&lt;b&gt;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ไว้สำหรับตกแต่งข้อความให้ตัวอักษรมีความหนา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strong</a:t>
            </a: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ematic tag </a:t>
            </a: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ผลที่ได้คือตัวอักษรมีความหนาเช่นกัน แต่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เพื่อเน้น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ย้ำข้อความที่มีความสำคัญ และสามารถนำข้อความใน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นี้ไปประยุกต์อย่างอื่นได้</a:t>
            </a:r>
            <a:endParaRPr lang="th-TH" b="0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b="0" dirty="0" err="1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ไว้สำหรับตกแต่งข้อความให้ตัวอักษรเอียง</a:t>
            </a:r>
            <a:endParaRPr lang="en-US" b="0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ematic tag </a:t>
            </a: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ผลที่ได้คือตัวอักษรเอียงเช่นกัน แต่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b="0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เพื่อเน้น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ยำข้อความที่มีความสำคัญ และสามารถนำข้อความใน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นี้ไปประยุกต์อย่างอื่นได้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h-TH" b="0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4. หา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ที่สามารถแสดงข้อความกลับหลังได้</a:t>
            </a:r>
            <a:endParaRPr lang="th-TH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th-TH" sz="18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โปรแกรมเมอร์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แสดงเป็น </a:t>
            </a:r>
            <a:endParaRPr lang="th-TH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u="sng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&lt;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bdo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dir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=“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rtl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bdo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b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EB4C0-69FA-4248-9E1E-CBBABD4F5862}"/>
              </a:ext>
            </a:extLst>
          </p:cNvPr>
          <p:cNvSpPr txBox="1"/>
          <p:nvPr/>
        </p:nvSpPr>
        <p:spPr>
          <a:xfrm>
            <a:off x="4580745" y="326572"/>
            <a:ext cx="3030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Lab2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การหาข้อมูล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2871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Preechaya Teeravickasit</dc:creator>
  <cp:lastModifiedBy>Preechaya Teeravickasit</cp:lastModifiedBy>
  <cp:revision>4</cp:revision>
  <dcterms:created xsi:type="dcterms:W3CDTF">2021-09-01T04:36:31Z</dcterms:created>
  <dcterms:modified xsi:type="dcterms:W3CDTF">2021-09-01T05:05:51Z</dcterms:modified>
</cp:coreProperties>
</file>