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3"/>
  </p:normalViewPr>
  <p:slideViewPr>
    <p:cSldViewPr snapToGrid="0" snapToObjects="1">
      <p:cViewPr>
        <p:scale>
          <a:sx n="92" d="100"/>
          <a:sy n="92" d="100"/>
        </p:scale>
        <p:origin x="6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EB0BD-172F-3841-A163-94C91423D75E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98D5B-312D-D247-B57F-F82F6AFE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98D5B-312D-D247-B57F-F82F6AFEC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B0F2-F765-D44B-BE53-F075043C2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2B05B-BAD5-EA43-B63A-5F2B2263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BD13-220E-8E46-971F-B6A0247D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DAC0-CB6A-8A43-9A94-4F1BD341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80B4-9E56-6843-80B9-50D58296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F494-4767-044A-8B86-073299A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93BB-6C9A-7A45-B1D3-D272EF6F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290-22DC-A64F-A68E-64BBC92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BDF9-15EA-C24F-8649-6586E19D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0869-01BE-D54D-982A-B53FEEF3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27104-7F03-3041-A19D-B1ED75174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D9901-BB4B-3F4A-A58C-2A5DBD90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CBB-69B6-F046-BA88-409D364E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3D10-4406-4F4E-AF5F-921ED11E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58FF-B782-7D48-9F84-28DB1DD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40EC-DEAC-AB4D-8AA3-7426DE7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8F89-2388-F74F-BC0C-53F25AA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FBA9-927A-0B4B-A381-F49CD39F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D109-1670-C54A-AC31-9BF05261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6BC3-9AAD-A947-A606-A26616D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3E7E-231A-514A-A9B8-7DE8AFC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D2A2-939B-2D48-828C-578E9635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C35-B611-EF41-AE00-DCE6B483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DE47-5D03-F94A-BAC3-992ED4F2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6C12-8890-AE43-B7A5-A34E71B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73F8-2454-FE4B-A080-067D7CA1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D2BE-282F-0A4F-A5CC-0107572C7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B2BD-0D58-DD4C-BB58-615A451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00FFD-D128-144B-8723-2022E725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00CE-6A4D-9544-857E-03AFC04A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72BD7-DA0A-A943-8952-80FA8104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3B64-16DD-984B-97BE-38FF26A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C73B-A7A7-D344-95EA-B8D4B6FC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D490-0C34-9B40-BC06-963AD2B4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E6826-71FD-6B43-B504-1987F5A1C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72A7-FF4E-9945-8CD9-E2A258B9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AF20D-94DC-464B-A68A-BE326088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808E3-F316-3148-BACA-248FDFF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16B44-7555-7F42-8F01-A3A199E9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FE1-0218-0A48-8CD3-15EE02B5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E9654-363E-9148-81C2-D7064E03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4A8D8-29AA-124F-BFE3-BE071676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651B7-1E8A-BB40-AB64-1E78995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5F2CB-1F50-6E4B-8FE5-4AD6606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6CFE8-8A18-3749-8B76-B2566636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1F67-1F72-314D-89CF-F8BBC8F3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B38D-C4EB-8C42-B8B9-C65A08F8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D6C5-0B67-8846-9CC4-FE46A2C1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391E7-F04E-8544-A482-7C51A1D0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872-8A48-0840-ACCD-0C8E598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A7D7-AE23-0D41-B73A-9D0FDC19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285C8-3B31-A74E-AE66-7E5C16C2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286-84D8-3D4F-B50C-BC77E20C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F8DCD-2E1F-1F4E-8065-34AE0CAA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FF301-1F43-1547-8DC0-093290DF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CA37-BDB6-9646-B9A3-37142F7A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E1DF-2A14-5346-A887-42FEABEE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5B6E-B561-FA47-958A-F3131625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72FA7-8798-1D43-8D64-F96A07B2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CCCE-B42E-6D44-861F-27C9173F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9528-E76A-9E45-A28A-039E7B71E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F5A8-E6C4-A14A-928D-9F084834DF4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1672-D5A9-E142-91A7-614796D77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784D-71E9-CF4A-9ADE-4360A2B7E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F7DB-F2A0-1D44-A9DA-62E4FD6C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6F7A1860-83D9-4C42-A200-072BD97E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EFFBE1-394D-B04D-A47A-E1B79774C14F}"/>
              </a:ext>
            </a:extLst>
          </p:cNvPr>
          <p:cNvSpPr/>
          <p:nvPr/>
        </p:nvSpPr>
        <p:spPr>
          <a:xfrm>
            <a:off x="699911" y="-1"/>
            <a:ext cx="10690578" cy="6858001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85000"/>
                </a:srgbClr>
              </a:gs>
              <a:gs pos="50000">
                <a:srgbClr val="0070C0">
                  <a:alpha val="69000"/>
                </a:srgbClr>
              </a:gs>
              <a:gs pos="0">
                <a:srgbClr val="7030A0">
                  <a:alpha val="5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9D2FFB-D5F3-7642-99F8-087D901CA105}"/>
              </a:ext>
            </a:extLst>
          </p:cNvPr>
          <p:cNvSpPr/>
          <p:nvPr/>
        </p:nvSpPr>
        <p:spPr>
          <a:xfrm>
            <a:off x="-1986451" y="-3758099"/>
            <a:ext cx="12558889" cy="12558889"/>
          </a:xfrm>
          <a:prstGeom prst="ellipse">
            <a:avLst/>
          </a:prstGeom>
          <a:gradFill flip="none" rotWithShape="1">
            <a:gsLst>
              <a:gs pos="50000">
                <a:srgbClr val="7030A0">
                  <a:alpha val="0"/>
                </a:srgbClr>
              </a:gs>
              <a:gs pos="0">
                <a:srgbClr val="FF0000">
                  <a:alpha val="5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960E0-0A7E-604D-AF6C-78069256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67756">
            <a:off x="1524001" y="1191637"/>
            <a:ext cx="9144000" cy="2387600"/>
          </a:xfrm>
        </p:spPr>
        <p:txBody>
          <a:bodyPr anchor="ctr" anchorCtr="1">
            <a:normAutofit/>
          </a:bodyPr>
          <a:lstStyle/>
          <a:p>
            <a:r>
              <a:rPr lang="en-US" sz="11500" b="1" i="1" dirty="0">
                <a:solidFill>
                  <a:schemeClr val="bg1"/>
                </a:solidFill>
                <a:latin typeface="FC Active" panose="02000000000000000000" pitchFamily="2" charset="0"/>
                <a:cs typeface="FC Active" panose="02000000000000000000" pitchFamily="2" charset="0"/>
              </a:rPr>
              <a:t>OTG-Lab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4886812-81B8-6648-851A-EC69E1411F60}"/>
              </a:ext>
            </a:extLst>
          </p:cNvPr>
          <p:cNvSpPr/>
          <p:nvPr/>
        </p:nvSpPr>
        <p:spPr>
          <a:xfrm rot="21185456">
            <a:off x="5203309" y="3087899"/>
            <a:ext cx="3853728" cy="466714"/>
          </a:xfrm>
          <a:prstGeom prst="parallelogram">
            <a:avLst>
              <a:gd name="adj" fmla="val 119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5F16C-D096-2347-80EE-1BF1C50F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80332">
            <a:off x="1419411" y="3075464"/>
            <a:ext cx="9144000" cy="707072"/>
          </a:xfrm>
        </p:spPr>
        <p:txBody>
          <a:bodyPr anchor="ctr" anchorCtr="1">
            <a:normAutofit/>
          </a:bodyPr>
          <a:lstStyle/>
          <a:p>
            <a:r>
              <a:rPr lang="en-US" sz="3600" i="1" dirty="0">
                <a:solidFill>
                  <a:schemeClr val="bg1">
                    <a:lumMod val="85000"/>
                  </a:schemeClr>
                </a:solidFill>
                <a:latin typeface="FC Active" panose="02000000000000000000" pitchFamily="2" charset="0"/>
                <a:cs typeface="FC Active" panose="02000000000000000000" pitchFamily="2" charset="0"/>
              </a:rPr>
              <a:t>CTF Lab follow </a:t>
            </a:r>
            <a:r>
              <a:rPr lang="en-US" sz="3600" i="1" dirty="0">
                <a:solidFill>
                  <a:srgbClr val="0070C0"/>
                </a:solidFill>
                <a:latin typeface="FC Active" panose="02000000000000000000" pitchFamily="2" charset="0"/>
                <a:cs typeface="FC Active" panose="02000000000000000000" pitchFamily="2" charset="0"/>
              </a:rPr>
              <a:t>OWASP Testing Guide v4</a:t>
            </a:r>
          </a:p>
        </p:txBody>
      </p:sp>
    </p:spTree>
    <p:extLst>
      <p:ext uri="{BB962C8B-B14F-4D97-AF65-F5344CB8AC3E}">
        <p14:creationId xmlns:p14="http://schemas.microsoft.com/office/powerpoint/2010/main" val="213593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FC Active</vt:lpstr>
      <vt:lpstr>Office Theme</vt:lpstr>
      <vt:lpstr>OTG-Lab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OTG-Lab</dc:title>
  <dc:creator>Naphon Jaipaeng</dc:creator>
  <cp:lastModifiedBy>Naphon Jaipaeng</cp:lastModifiedBy>
  <cp:revision>3</cp:revision>
  <dcterms:created xsi:type="dcterms:W3CDTF">2019-08-25T08:15:16Z</dcterms:created>
  <dcterms:modified xsi:type="dcterms:W3CDTF">2019-08-25T08:39:37Z</dcterms:modified>
</cp:coreProperties>
</file>