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9A893-7554-43BC-BD51-AA89F353EF59}" v="269" dt="2019-12-04T15:49:57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CIOS Franck" userId="S::franck.palacios@etu.univ-amu.fr::95393ed7-08ff-4e43-8916-5e57575d78d2" providerId="AD" clId="Web-{BE89A893-7554-43BC-BD51-AA89F353EF59}"/>
    <pc:docChg chg="modSld">
      <pc:chgData name="PALACIOS Franck" userId="S::franck.palacios@etu.univ-amu.fr::95393ed7-08ff-4e43-8916-5e57575d78d2" providerId="AD" clId="Web-{BE89A893-7554-43BC-BD51-AA89F353EF59}" dt="2019-12-04T15:49:57.214" v="260"/>
      <pc:docMkLst>
        <pc:docMk/>
      </pc:docMkLst>
      <pc:sldChg chg="addSp delSp modSp">
        <pc:chgData name="PALACIOS Franck" userId="S::franck.palacios@etu.univ-amu.fr::95393ed7-08ff-4e43-8916-5e57575d78d2" providerId="AD" clId="Web-{BE89A893-7554-43BC-BD51-AA89F353EF59}" dt="2019-12-04T15:49:57.214" v="260"/>
        <pc:sldMkLst>
          <pc:docMk/>
          <pc:sldMk cId="3784089036" sldId="256"/>
        </pc:sldMkLst>
        <pc:spChg chg="mod">
          <ac:chgData name="PALACIOS Franck" userId="S::franck.palacios@etu.univ-amu.fr::95393ed7-08ff-4e43-8916-5e57575d78d2" providerId="AD" clId="Web-{BE89A893-7554-43BC-BD51-AA89F353EF59}" dt="2019-12-04T15:36:09.193" v="52" actId="1410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PALACIOS Franck" userId="S::franck.palacios@etu.univ-amu.fr::95393ed7-08ff-4e43-8916-5e57575d78d2" providerId="AD" clId="Web-{BE89A893-7554-43BC-BD51-AA89F353EF59}" dt="2019-12-04T15:38:38.613" v="80" actId="1076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PALACIOS Franck" userId="S::franck.palacios@etu.univ-amu.fr::95393ed7-08ff-4e43-8916-5e57575d78d2" providerId="AD" clId="Web-{BE89A893-7554-43BC-BD51-AA89F353EF59}" dt="2019-12-04T15:49:57.214" v="260"/>
          <ac:spMkLst>
            <pc:docMk/>
            <pc:sldMk cId="3784089036" sldId="256"/>
            <ac:spMk id="22" creationId="{0E1E688B-BA64-40ED-9D69-19051D2FC876}"/>
          </ac:spMkLst>
        </pc:spChg>
        <pc:picChg chg="add del mod">
          <ac:chgData name="PALACIOS Franck" userId="S::franck.palacios@etu.univ-amu.fr::95393ed7-08ff-4e43-8916-5e57575d78d2" providerId="AD" clId="Web-{BE89A893-7554-43BC-BD51-AA89F353EF59}" dt="2019-12-04T15:23:55.187" v="11"/>
          <ac:picMkLst>
            <pc:docMk/>
            <pc:sldMk cId="3784089036" sldId="256"/>
            <ac:picMk id="4" creationId="{8D18F531-5CFC-447E-B4D0-DDB4AF05009C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3:55.187" v="10"/>
          <ac:picMkLst>
            <pc:docMk/>
            <pc:sldMk cId="3784089036" sldId="256"/>
            <ac:picMk id="6" creationId="{2648E658-643A-45A3-8D69-3F5F31098161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3:55.187" v="9"/>
          <ac:picMkLst>
            <pc:docMk/>
            <pc:sldMk cId="3784089036" sldId="256"/>
            <ac:picMk id="8" creationId="{231F3F85-F344-4752-B19D-867EE9CB4041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3:55.187" v="8"/>
          <ac:picMkLst>
            <pc:docMk/>
            <pc:sldMk cId="3784089036" sldId="256"/>
            <ac:picMk id="10" creationId="{AFD891BE-AB06-4707-93B3-4702A4C2B033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4:45.077" v="31"/>
          <ac:picMkLst>
            <pc:docMk/>
            <pc:sldMk cId="3784089036" sldId="256"/>
            <ac:picMk id="12" creationId="{6D5CE35D-6217-4D61-8DBC-875A1F5B49B4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4:45.077" v="30"/>
          <ac:picMkLst>
            <pc:docMk/>
            <pc:sldMk cId="3784089036" sldId="256"/>
            <ac:picMk id="14" creationId="{CC5675D1-0720-47E2-BF64-8A38D44F173A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4:45.077" v="29"/>
          <ac:picMkLst>
            <pc:docMk/>
            <pc:sldMk cId="3784089036" sldId="256"/>
            <ac:picMk id="16" creationId="{82F2A6A8-8706-451B-93C8-F8D40312D70D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24:45.077" v="28"/>
          <ac:picMkLst>
            <pc:docMk/>
            <pc:sldMk cId="3784089036" sldId="256"/>
            <ac:picMk id="18" creationId="{172BACF2-53A8-43C6-AFB2-AA19701FBADD}"/>
          </ac:picMkLst>
        </pc:picChg>
        <pc:picChg chg="add mod">
          <ac:chgData name="PALACIOS Franck" userId="S::franck.palacios@etu.univ-amu.fr::95393ed7-08ff-4e43-8916-5e57575d78d2" providerId="AD" clId="Web-{BE89A893-7554-43BC-BD51-AA89F353EF59}" dt="2019-12-04T15:47:09.341" v="105" actId="1076"/>
          <ac:picMkLst>
            <pc:docMk/>
            <pc:sldMk cId="3784089036" sldId="256"/>
            <ac:picMk id="20" creationId="{8F395108-2EE7-4185-8E78-655DABA73C9E}"/>
          </ac:picMkLst>
        </pc:picChg>
        <pc:picChg chg="add del mod">
          <ac:chgData name="PALACIOS Franck" userId="S::franck.palacios@etu.univ-amu.fr::95393ed7-08ff-4e43-8916-5e57575d78d2" providerId="AD" clId="Web-{BE89A893-7554-43BC-BD51-AA89F353EF59}" dt="2019-12-04T15:43:46" v="99"/>
          <ac:picMkLst>
            <pc:docMk/>
            <pc:sldMk cId="3784089036" sldId="256"/>
            <ac:picMk id="23" creationId="{85D0247F-D077-496B-AF23-FE389EDAE477}"/>
          </ac:picMkLst>
        </pc:picChg>
        <pc:picChg chg="add mod">
          <ac:chgData name="PALACIOS Franck" userId="S::franck.palacios@etu.univ-amu.fr::95393ed7-08ff-4e43-8916-5e57575d78d2" providerId="AD" clId="Web-{BE89A893-7554-43BC-BD51-AA89F353EF59}" dt="2019-12-04T15:47:18.919" v="106" actId="1076"/>
          <ac:picMkLst>
            <pc:docMk/>
            <pc:sldMk cId="3784089036" sldId="256"/>
            <ac:picMk id="25" creationId="{D79622C2-2D5C-4B47-905D-E46901A800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8450" y="446088"/>
            <a:ext cx="7181850" cy="1168400"/>
          </a:xfrm>
        </p:spPr>
        <p:txBody>
          <a:bodyPr/>
          <a:lstStyle/>
          <a:p>
            <a:r>
              <a:rPr lang="fr-FR">
                <a:cs typeface="Calibri Light"/>
              </a:rPr>
              <a:t>Projet</a:t>
            </a:r>
            <a:r>
              <a:rPr lang="de-DE">
                <a:cs typeface="Calibri Light"/>
              </a:rPr>
              <a:t> Pacman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505950" y="868363"/>
            <a:ext cx="2486025" cy="684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4400">
                <a:cs typeface="Calibri"/>
              </a:rPr>
              <a:t>1/10</a:t>
            </a:r>
          </a:p>
        </p:txBody>
      </p:sp>
      <p:pic>
        <p:nvPicPr>
          <p:cNvPr id="20" name="Image 20" descr="Une image contenant dessin, alimentation&#10;&#10;Description générée avec un niveau de confiance très élevé">
            <a:extLst>
              <a:ext uri="{FF2B5EF4-FFF2-40B4-BE49-F238E27FC236}">
                <a16:creationId xmlns:a16="http://schemas.microsoft.com/office/drawing/2014/main" id="{8F395108-2EE7-4185-8E78-655DABA7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830" y="5505810"/>
            <a:ext cx="2743200" cy="117395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E1E688B-BA64-40ED-9D69-19051D2FC876}"/>
              </a:ext>
            </a:extLst>
          </p:cNvPr>
          <p:cNvSpPr txBox="1"/>
          <p:nvPr/>
        </p:nvSpPr>
        <p:spPr>
          <a:xfrm>
            <a:off x="2491562" y="2021958"/>
            <a:ext cx="9370827" cy="44012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4000">
                <a:cs typeface="Calibri"/>
              </a:rPr>
              <a:t>Présentation de l'équipe et du sujet</a:t>
            </a:r>
          </a:p>
          <a:p>
            <a:pPr marL="285750" indent="-285750">
              <a:buFont typeface="Arial"/>
              <a:buChar char="•"/>
            </a:pPr>
            <a:r>
              <a:rPr lang="fr-FR" sz="4000">
                <a:cs typeface="Calibri"/>
              </a:rPr>
              <a:t>Structure du projet</a:t>
            </a:r>
          </a:p>
          <a:p>
            <a:pPr marL="285750" indent="-285750">
              <a:buFont typeface="Arial"/>
              <a:buChar char="•"/>
            </a:pPr>
            <a:r>
              <a:rPr lang="fr-FR" sz="4000"/>
              <a:t>GDD</a:t>
            </a:r>
            <a:endParaRPr lang="fr-FR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4000">
                <a:cs typeface="Calibri"/>
              </a:rPr>
              <a:t>Spécification &amp; conception</a:t>
            </a:r>
          </a:p>
          <a:p>
            <a:pPr marL="285750" indent="-285750">
              <a:buFont typeface="Arial"/>
              <a:buChar char="•"/>
            </a:pPr>
            <a:r>
              <a:rPr lang="fr-FR" sz="4000"/>
              <a:t>Moteur Graphique</a:t>
            </a:r>
            <a:endParaRPr lang="fr-FR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4000"/>
              <a:t>Stratégie IA</a:t>
            </a:r>
            <a:endParaRPr lang="fr-FR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4000"/>
              <a:t>Moteur son</a:t>
            </a:r>
            <a:endParaRPr lang="fr-FR" sz="4000">
              <a:cs typeface="Calibri"/>
            </a:endParaRPr>
          </a:p>
        </p:txBody>
      </p:sp>
      <p:pic>
        <p:nvPicPr>
          <p:cNvPr id="25" name="Image 25" descr="PacMan @ Bandaï Namco">
            <a:extLst>
              <a:ext uri="{FF2B5EF4-FFF2-40B4-BE49-F238E27FC236}">
                <a16:creationId xmlns:a16="http://schemas.microsoft.com/office/drawing/2014/main" id="{D79622C2-2D5C-4B47-905D-E46901A8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39" y="362003"/>
            <a:ext cx="1777410" cy="1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Projet Pacman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2019-12-04T15:12:10Z</dcterms:created>
  <dcterms:modified xsi:type="dcterms:W3CDTF">2019-12-04T15:50:39Z</dcterms:modified>
</cp:coreProperties>
</file>