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15"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04DA48-E56A-4DF3-99F4-9BFBAEBDA778}"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EDAB77B5-A0FB-46E8-9E9A-204CBB1F5946}">
      <dgm:prSet/>
      <dgm:spPr/>
      <dgm:t>
        <a:bodyPr/>
        <a:lstStyle/>
        <a:p>
          <a:r>
            <a:rPr lang="en-US"/>
            <a:t>Bhavani Bojja </a:t>
          </a:r>
        </a:p>
      </dgm:t>
    </dgm:pt>
    <dgm:pt modelId="{F8B7F141-AC0C-44DA-AB61-CFBF9C35B381}" type="parTrans" cxnId="{C2F11F12-0DEC-4B97-A95A-B4FCBE439B86}">
      <dgm:prSet/>
      <dgm:spPr/>
      <dgm:t>
        <a:bodyPr/>
        <a:lstStyle/>
        <a:p>
          <a:endParaRPr lang="en-US"/>
        </a:p>
      </dgm:t>
    </dgm:pt>
    <dgm:pt modelId="{C8C7DC9D-2085-4CD5-AF3B-2361E9132FAB}" type="sibTrans" cxnId="{C2F11F12-0DEC-4B97-A95A-B4FCBE439B86}">
      <dgm:prSet/>
      <dgm:spPr/>
      <dgm:t>
        <a:bodyPr/>
        <a:lstStyle/>
        <a:p>
          <a:endParaRPr lang="en-US"/>
        </a:p>
      </dgm:t>
    </dgm:pt>
    <dgm:pt modelId="{39B6E2B9-12CF-4712-95E3-D4E069324616}">
      <dgm:prSet/>
      <dgm:spPr/>
      <dgm:t>
        <a:bodyPr/>
        <a:lstStyle/>
        <a:p>
          <a:r>
            <a:rPr lang="en-US"/>
            <a:t>Project initial study </a:t>
          </a:r>
        </a:p>
      </dgm:t>
    </dgm:pt>
    <dgm:pt modelId="{7F916ABE-FA6D-4C82-AAD0-324051578348}" type="parTrans" cxnId="{754F529A-A9BC-4F62-8245-9C4467881167}">
      <dgm:prSet/>
      <dgm:spPr/>
      <dgm:t>
        <a:bodyPr/>
        <a:lstStyle/>
        <a:p>
          <a:endParaRPr lang="en-US"/>
        </a:p>
      </dgm:t>
    </dgm:pt>
    <dgm:pt modelId="{3B0B54EA-243E-4910-91F7-E28C127D62D0}" type="sibTrans" cxnId="{754F529A-A9BC-4F62-8245-9C4467881167}">
      <dgm:prSet/>
      <dgm:spPr/>
      <dgm:t>
        <a:bodyPr/>
        <a:lstStyle/>
        <a:p>
          <a:endParaRPr lang="en-US"/>
        </a:p>
      </dgm:t>
    </dgm:pt>
    <dgm:pt modelId="{107D7FC0-F9BE-424E-94F9-6154C5991A6A}">
      <dgm:prSet/>
      <dgm:spPr/>
      <dgm:t>
        <a:bodyPr/>
        <a:lstStyle/>
        <a:p>
          <a:r>
            <a:rPr lang="en-US"/>
            <a:t>Implementation of Algorithm</a:t>
          </a:r>
        </a:p>
      </dgm:t>
    </dgm:pt>
    <dgm:pt modelId="{3A8C362B-F163-4699-B13A-E5DF6AAB92FC}" type="parTrans" cxnId="{F071BBC7-64C5-4ED8-A5F0-DA81B31C7C84}">
      <dgm:prSet/>
      <dgm:spPr/>
      <dgm:t>
        <a:bodyPr/>
        <a:lstStyle/>
        <a:p>
          <a:endParaRPr lang="en-US"/>
        </a:p>
      </dgm:t>
    </dgm:pt>
    <dgm:pt modelId="{67D794E5-9604-4AAA-AC7D-54472DBA0D1C}" type="sibTrans" cxnId="{F071BBC7-64C5-4ED8-A5F0-DA81B31C7C84}">
      <dgm:prSet/>
      <dgm:spPr/>
      <dgm:t>
        <a:bodyPr/>
        <a:lstStyle/>
        <a:p>
          <a:endParaRPr lang="en-US"/>
        </a:p>
      </dgm:t>
    </dgm:pt>
    <dgm:pt modelId="{905A6B22-E44D-4E8F-A244-74B3AB8FE232}">
      <dgm:prSet/>
      <dgm:spPr/>
      <dgm:t>
        <a:bodyPr/>
        <a:lstStyle/>
        <a:p>
          <a:r>
            <a:rPr lang="en-US"/>
            <a:t>Praveena Goli</a:t>
          </a:r>
        </a:p>
      </dgm:t>
    </dgm:pt>
    <dgm:pt modelId="{BF9E0273-C3C0-41A4-956B-1A537FAC93F4}" type="parTrans" cxnId="{CB27D11A-C49B-4779-90BF-86685FD5C545}">
      <dgm:prSet/>
      <dgm:spPr/>
      <dgm:t>
        <a:bodyPr/>
        <a:lstStyle/>
        <a:p>
          <a:endParaRPr lang="en-US"/>
        </a:p>
      </dgm:t>
    </dgm:pt>
    <dgm:pt modelId="{FD1603A8-8D59-40FD-9B9C-F42E516A724E}" type="sibTrans" cxnId="{CB27D11A-C49B-4779-90BF-86685FD5C545}">
      <dgm:prSet/>
      <dgm:spPr/>
      <dgm:t>
        <a:bodyPr/>
        <a:lstStyle/>
        <a:p>
          <a:endParaRPr lang="en-US"/>
        </a:p>
      </dgm:t>
    </dgm:pt>
    <dgm:pt modelId="{9EF95A82-6801-462A-9F9D-46C0AE66E40F}">
      <dgm:prSet/>
      <dgm:spPr/>
      <dgm:t>
        <a:bodyPr/>
        <a:lstStyle/>
        <a:p>
          <a:r>
            <a:rPr lang="en-US"/>
            <a:t>Project flow design</a:t>
          </a:r>
        </a:p>
      </dgm:t>
    </dgm:pt>
    <dgm:pt modelId="{FF6048A6-C24B-49FD-8F74-CE45A0B5F9FF}" type="parTrans" cxnId="{2B865BB8-F772-4747-8D22-56918FB24128}">
      <dgm:prSet/>
      <dgm:spPr/>
      <dgm:t>
        <a:bodyPr/>
        <a:lstStyle/>
        <a:p>
          <a:endParaRPr lang="en-US"/>
        </a:p>
      </dgm:t>
    </dgm:pt>
    <dgm:pt modelId="{722649A4-D26E-41E4-A322-FEFD9EB7D63D}" type="sibTrans" cxnId="{2B865BB8-F772-4747-8D22-56918FB24128}">
      <dgm:prSet/>
      <dgm:spPr/>
      <dgm:t>
        <a:bodyPr/>
        <a:lstStyle/>
        <a:p>
          <a:endParaRPr lang="en-US"/>
        </a:p>
      </dgm:t>
    </dgm:pt>
    <dgm:pt modelId="{12974BCB-6C4B-4477-93E7-02428798AE4C}">
      <dgm:prSet/>
      <dgm:spPr/>
      <dgm:t>
        <a:bodyPr/>
        <a:lstStyle/>
        <a:p>
          <a:r>
            <a:rPr lang="en-US"/>
            <a:t>Token generation</a:t>
          </a:r>
        </a:p>
      </dgm:t>
    </dgm:pt>
    <dgm:pt modelId="{4FF88032-FA91-47E2-A89C-7AF97D526F15}" type="parTrans" cxnId="{F1894CD6-8E51-441B-B3D9-AA9122988852}">
      <dgm:prSet/>
      <dgm:spPr/>
      <dgm:t>
        <a:bodyPr/>
        <a:lstStyle/>
        <a:p>
          <a:endParaRPr lang="en-US"/>
        </a:p>
      </dgm:t>
    </dgm:pt>
    <dgm:pt modelId="{78A2BE0F-7A63-4576-8F6B-C9C63882AAA0}" type="sibTrans" cxnId="{F1894CD6-8E51-441B-B3D9-AA9122988852}">
      <dgm:prSet/>
      <dgm:spPr/>
      <dgm:t>
        <a:bodyPr/>
        <a:lstStyle/>
        <a:p>
          <a:endParaRPr lang="en-US"/>
        </a:p>
      </dgm:t>
    </dgm:pt>
    <dgm:pt modelId="{08C57A90-403C-40AA-8E68-C22A042C3EC1}">
      <dgm:prSet/>
      <dgm:spPr/>
      <dgm:t>
        <a:bodyPr/>
        <a:lstStyle/>
        <a:p>
          <a:r>
            <a:rPr lang="en-US"/>
            <a:t>Mani Teja Mukka</a:t>
          </a:r>
        </a:p>
      </dgm:t>
    </dgm:pt>
    <dgm:pt modelId="{5B4E0854-C787-47C7-88AB-CD3C21C50657}" type="parTrans" cxnId="{DE7921EB-221D-45CA-B30D-E37F00EB3398}">
      <dgm:prSet/>
      <dgm:spPr/>
      <dgm:t>
        <a:bodyPr/>
        <a:lstStyle/>
        <a:p>
          <a:endParaRPr lang="en-US"/>
        </a:p>
      </dgm:t>
    </dgm:pt>
    <dgm:pt modelId="{C31F265A-88E2-46C5-897A-7E9B15BFF443}" type="sibTrans" cxnId="{DE7921EB-221D-45CA-B30D-E37F00EB3398}">
      <dgm:prSet/>
      <dgm:spPr/>
      <dgm:t>
        <a:bodyPr/>
        <a:lstStyle/>
        <a:p>
          <a:endParaRPr lang="en-US"/>
        </a:p>
      </dgm:t>
    </dgm:pt>
    <dgm:pt modelId="{49C4F586-4546-4DEF-813A-820A35D4B659}">
      <dgm:prSet/>
      <dgm:spPr/>
      <dgm:t>
        <a:bodyPr/>
        <a:lstStyle/>
        <a:p>
          <a:r>
            <a:rPr lang="en-US"/>
            <a:t>Task Analysis</a:t>
          </a:r>
        </a:p>
      </dgm:t>
    </dgm:pt>
    <dgm:pt modelId="{C9176BAA-757C-4791-8225-0C110FF84CCA}" type="parTrans" cxnId="{B7CEFB75-A8C3-4DFB-9F3A-A3C0D806271C}">
      <dgm:prSet/>
      <dgm:spPr/>
      <dgm:t>
        <a:bodyPr/>
        <a:lstStyle/>
        <a:p>
          <a:endParaRPr lang="en-US"/>
        </a:p>
      </dgm:t>
    </dgm:pt>
    <dgm:pt modelId="{B21D4698-0C0B-41D2-A63B-7E6546823A10}" type="sibTrans" cxnId="{B7CEFB75-A8C3-4DFB-9F3A-A3C0D806271C}">
      <dgm:prSet/>
      <dgm:spPr/>
      <dgm:t>
        <a:bodyPr/>
        <a:lstStyle/>
        <a:p>
          <a:endParaRPr lang="en-US"/>
        </a:p>
      </dgm:t>
    </dgm:pt>
    <dgm:pt modelId="{2D5900E4-85AC-4A6B-A249-67EE551B7064}">
      <dgm:prSet/>
      <dgm:spPr/>
      <dgm:t>
        <a:bodyPr/>
        <a:lstStyle/>
        <a:p>
          <a:r>
            <a:rPr lang="en-US"/>
            <a:t>Analyze results</a:t>
          </a:r>
        </a:p>
      </dgm:t>
    </dgm:pt>
    <dgm:pt modelId="{4CFCBB69-841E-433C-B6F3-B1D6C6DA934E}" type="parTrans" cxnId="{2C55CB30-FB3C-4D72-A81F-FCF8CD4A4EFB}">
      <dgm:prSet/>
      <dgm:spPr/>
      <dgm:t>
        <a:bodyPr/>
        <a:lstStyle/>
        <a:p>
          <a:endParaRPr lang="en-US"/>
        </a:p>
      </dgm:t>
    </dgm:pt>
    <dgm:pt modelId="{7154F32E-2248-4341-9C8A-903213BFAF9F}" type="sibTrans" cxnId="{2C55CB30-FB3C-4D72-A81F-FCF8CD4A4EFB}">
      <dgm:prSet/>
      <dgm:spPr/>
      <dgm:t>
        <a:bodyPr/>
        <a:lstStyle/>
        <a:p>
          <a:endParaRPr lang="en-US"/>
        </a:p>
      </dgm:t>
    </dgm:pt>
    <dgm:pt modelId="{C3A5CEAF-42E5-457A-99F2-EC8E521BBD5E}">
      <dgm:prSet/>
      <dgm:spPr/>
      <dgm:t>
        <a:bodyPr/>
        <a:lstStyle/>
        <a:p>
          <a:r>
            <a:rPr lang="en-US"/>
            <a:t>Karthik Reddy Kothakapu</a:t>
          </a:r>
        </a:p>
      </dgm:t>
    </dgm:pt>
    <dgm:pt modelId="{EF25E8AE-B432-4A8D-8882-61AE6B033EB9}" type="parTrans" cxnId="{0C863E52-4EED-40CE-B5DC-CC1382FC1DCC}">
      <dgm:prSet/>
      <dgm:spPr/>
      <dgm:t>
        <a:bodyPr/>
        <a:lstStyle/>
        <a:p>
          <a:endParaRPr lang="en-US"/>
        </a:p>
      </dgm:t>
    </dgm:pt>
    <dgm:pt modelId="{DE7C2DA6-9601-40AF-94A4-E862C5EDA8E8}" type="sibTrans" cxnId="{0C863E52-4EED-40CE-B5DC-CC1382FC1DCC}">
      <dgm:prSet/>
      <dgm:spPr/>
      <dgm:t>
        <a:bodyPr/>
        <a:lstStyle/>
        <a:p>
          <a:endParaRPr lang="en-US"/>
        </a:p>
      </dgm:t>
    </dgm:pt>
    <dgm:pt modelId="{8CD5AA3F-D8AC-4F18-9FDD-3448B9E4015D}">
      <dgm:prSet/>
      <dgm:spPr/>
      <dgm:t>
        <a:bodyPr/>
        <a:lstStyle/>
        <a:p>
          <a:r>
            <a:rPr lang="en-US"/>
            <a:t>Data Collection</a:t>
          </a:r>
        </a:p>
      </dgm:t>
    </dgm:pt>
    <dgm:pt modelId="{597D50F2-3B37-48A7-B87C-F07F02378982}" type="parTrans" cxnId="{F8E859F4-184B-4D72-A8D9-6D535A5F0B77}">
      <dgm:prSet/>
      <dgm:spPr/>
      <dgm:t>
        <a:bodyPr/>
        <a:lstStyle/>
        <a:p>
          <a:endParaRPr lang="en-US"/>
        </a:p>
      </dgm:t>
    </dgm:pt>
    <dgm:pt modelId="{86B4A4D3-CB4E-42D7-9AF8-EA2F07AEB65E}" type="sibTrans" cxnId="{F8E859F4-184B-4D72-A8D9-6D535A5F0B77}">
      <dgm:prSet/>
      <dgm:spPr/>
      <dgm:t>
        <a:bodyPr/>
        <a:lstStyle/>
        <a:p>
          <a:endParaRPr lang="en-US"/>
        </a:p>
      </dgm:t>
    </dgm:pt>
    <dgm:pt modelId="{A8E15CCB-4948-4BEC-8838-E8B128480864}">
      <dgm:prSet/>
      <dgm:spPr/>
      <dgm:t>
        <a:bodyPr/>
        <a:lstStyle/>
        <a:p>
          <a:r>
            <a:rPr lang="en-US"/>
            <a:t>Stemming </a:t>
          </a:r>
        </a:p>
      </dgm:t>
    </dgm:pt>
    <dgm:pt modelId="{4F202003-B9C2-40E2-B86B-3B4483C49384}" type="parTrans" cxnId="{56F61A34-E43E-40A4-8C05-B2041AB640DD}">
      <dgm:prSet/>
      <dgm:spPr/>
      <dgm:t>
        <a:bodyPr/>
        <a:lstStyle/>
        <a:p>
          <a:endParaRPr lang="en-US"/>
        </a:p>
      </dgm:t>
    </dgm:pt>
    <dgm:pt modelId="{7732C1DA-F114-4797-B79B-963EB9BF7B6D}" type="sibTrans" cxnId="{56F61A34-E43E-40A4-8C05-B2041AB640DD}">
      <dgm:prSet/>
      <dgm:spPr/>
      <dgm:t>
        <a:bodyPr/>
        <a:lstStyle/>
        <a:p>
          <a:endParaRPr lang="en-US"/>
        </a:p>
      </dgm:t>
    </dgm:pt>
    <dgm:pt modelId="{DEA487F4-A208-4092-B089-98B0E71D9B09}" type="pres">
      <dgm:prSet presAssocID="{CE04DA48-E56A-4DF3-99F4-9BFBAEBDA778}" presName="linear" presStyleCnt="0">
        <dgm:presLayoutVars>
          <dgm:dir/>
          <dgm:animLvl val="lvl"/>
          <dgm:resizeHandles val="exact"/>
        </dgm:presLayoutVars>
      </dgm:prSet>
      <dgm:spPr/>
    </dgm:pt>
    <dgm:pt modelId="{381D3683-0C76-41DF-BC04-6D300A603D45}" type="pres">
      <dgm:prSet presAssocID="{EDAB77B5-A0FB-46E8-9E9A-204CBB1F5946}" presName="parentLin" presStyleCnt="0"/>
      <dgm:spPr/>
    </dgm:pt>
    <dgm:pt modelId="{6B0CF76B-5FA1-45B1-8E93-E44D38AF2AB0}" type="pres">
      <dgm:prSet presAssocID="{EDAB77B5-A0FB-46E8-9E9A-204CBB1F5946}" presName="parentLeftMargin" presStyleLbl="node1" presStyleIdx="0" presStyleCnt="4"/>
      <dgm:spPr/>
    </dgm:pt>
    <dgm:pt modelId="{E23492AD-E156-44DF-91B1-445FE5E132EF}" type="pres">
      <dgm:prSet presAssocID="{EDAB77B5-A0FB-46E8-9E9A-204CBB1F5946}" presName="parentText" presStyleLbl="node1" presStyleIdx="0" presStyleCnt="4">
        <dgm:presLayoutVars>
          <dgm:chMax val="0"/>
          <dgm:bulletEnabled val="1"/>
        </dgm:presLayoutVars>
      </dgm:prSet>
      <dgm:spPr/>
    </dgm:pt>
    <dgm:pt modelId="{199157A8-E414-4114-BF16-EEA7FC2177B0}" type="pres">
      <dgm:prSet presAssocID="{EDAB77B5-A0FB-46E8-9E9A-204CBB1F5946}" presName="negativeSpace" presStyleCnt="0"/>
      <dgm:spPr/>
    </dgm:pt>
    <dgm:pt modelId="{37EDBCCD-F95D-4031-8AAD-919686C3C166}" type="pres">
      <dgm:prSet presAssocID="{EDAB77B5-A0FB-46E8-9E9A-204CBB1F5946}" presName="childText" presStyleLbl="conFgAcc1" presStyleIdx="0" presStyleCnt="4">
        <dgm:presLayoutVars>
          <dgm:bulletEnabled val="1"/>
        </dgm:presLayoutVars>
      </dgm:prSet>
      <dgm:spPr/>
    </dgm:pt>
    <dgm:pt modelId="{FE71F403-C7C5-456B-8552-933D1467EAEA}" type="pres">
      <dgm:prSet presAssocID="{C8C7DC9D-2085-4CD5-AF3B-2361E9132FAB}" presName="spaceBetweenRectangles" presStyleCnt="0"/>
      <dgm:spPr/>
    </dgm:pt>
    <dgm:pt modelId="{3DE01B1F-D21A-4E3F-BDB8-D428485E2469}" type="pres">
      <dgm:prSet presAssocID="{905A6B22-E44D-4E8F-A244-74B3AB8FE232}" presName="parentLin" presStyleCnt="0"/>
      <dgm:spPr/>
    </dgm:pt>
    <dgm:pt modelId="{B4BE6D27-F8A9-495E-B9FD-18D615E383C7}" type="pres">
      <dgm:prSet presAssocID="{905A6B22-E44D-4E8F-A244-74B3AB8FE232}" presName="parentLeftMargin" presStyleLbl="node1" presStyleIdx="0" presStyleCnt="4"/>
      <dgm:spPr/>
    </dgm:pt>
    <dgm:pt modelId="{D1EE7538-6E7D-49B7-B942-802AA765B4C5}" type="pres">
      <dgm:prSet presAssocID="{905A6B22-E44D-4E8F-A244-74B3AB8FE232}" presName="parentText" presStyleLbl="node1" presStyleIdx="1" presStyleCnt="4">
        <dgm:presLayoutVars>
          <dgm:chMax val="0"/>
          <dgm:bulletEnabled val="1"/>
        </dgm:presLayoutVars>
      </dgm:prSet>
      <dgm:spPr/>
    </dgm:pt>
    <dgm:pt modelId="{A6F28618-6600-4907-A4B8-E7D83F516F1A}" type="pres">
      <dgm:prSet presAssocID="{905A6B22-E44D-4E8F-A244-74B3AB8FE232}" presName="negativeSpace" presStyleCnt="0"/>
      <dgm:spPr/>
    </dgm:pt>
    <dgm:pt modelId="{DA24E601-2930-4B5E-82D7-F37F8F10A0A6}" type="pres">
      <dgm:prSet presAssocID="{905A6B22-E44D-4E8F-A244-74B3AB8FE232}" presName="childText" presStyleLbl="conFgAcc1" presStyleIdx="1" presStyleCnt="4">
        <dgm:presLayoutVars>
          <dgm:bulletEnabled val="1"/>
        </dgm:presLayoutVars>
      </dgm:prSet>
      <dgm:spPr/>
    </dgm:pt>
    <dgm:pt modelId="{5FFA8AFC-40DB-46DB-8690-3150A7E79653}" type="pres">
      <dgm:prSet presAssocID="{FD1603A8-8D59-40FD-9B9C-F42E516A724E}" presName="spaceBetweenRectangles" presStyleCnt="0"/>
      <dgm:spPr/>
    </dgm:pt>
    <dgm:pt modelId="{DA4FD889-9A0F-4517-8DD3-77E1CAE7F412}" type="pres">
      <dgm:prSet presAssocID="{08C57A90-403C-40AA-8E68-C22A042C3EC1}" presName="parentLin" presStyleCnt="0"/>
      <dgm:spPr/>
    </dgm:pt>
    <dgm:pt modelId="{911D4702-26AE-4CC4-86A3-3623C01B16CD}" type="pres">
      <dgm:prSet presAssocID="{08C57A90-403C-40AA-8E68-C22A042C3EC1}" presName="parentLeftMargin" presStyleLbl="node1" presStyleIdx="1" presStyleCnt="4"/>
      <dgm:spPr/>
    </dgm:pt>
    <dgm:pt modelId="{A9BBDABD-8C1F-420F-A894-8AB9E489AF0F}" type="pres">
      <dgm:prSet presAssocID="{08C57A90-403C-40AA-8E68-C22A042C3EC1}" presName="parentText" presStyleLbl="node1" presStyleIdx="2" presStyleCnt="4">
        <dgm:presLayoutVars>
          <dgm:chMax val="0"/>
          <dgm:bulletEnabled val="1"/>
        </dgm:presLayoutVars>
      </dgm:prSet>
      <dgm:spPr/>
    </dgm:pt>
    <dgm:pt modelId="{C017D342-7DDD-4000-9485-3CF0A3558FC0}" type="pres">
      <dgm:prSet presAssocID="{08C57A90-403C-40AA-8E68-C22A042C3EC1}" presName="negativeSpace" presStyleCnt="0"/>
      <dgm:spPr/>
    </dgm:pt>
    <dgm:pt modelId="{2F556D8D-3D7A-43B3-9E6F-194C5FE2E690}" type="pres">
      <dgm:prSet presAssocID="{08C57A90-403C-40AA-8E68-C22A042C3EC1}" presName="childText" presStyleLbl="conFgAcc1" presStyleIdx="2" presStyleCnt="4">
        <dgm:presLayoutVars>
          <dgm:bulletEnabled val="1"/>
        </dgm:presLayoutVars>
      </dgm:prSet>
      <dgm:spPr/>
    </dgm:pt>
    <dgm:pt modelId="{B3266B44-E736-4B1C-B476-DA07C7F07F36}" type="pres">
      <dgm:prSet presAssocID="{C31F265A-88E2-46C5-897A-7E9B15BFF443}" presName="spaceBetweenRectangles" presStyleCnt="0"/>
      <dgm:spPr/>
    </dgm:pt>
    <dgm:pt modelId="{9AF2BAB0-AEC8-40DC-8F82-EC7FA9D0EE29}" type="pres">
      <dgm:prSet presAssocID="{C3A5CEAF-42E5-457A-99F2-EC8E521BBD5E}" presName="parentLin" presStyleCnt="0"/>
      <dgm:spPr/>
    </dgm:pt>
    <dgm:pt modelId="{00CD65A5-80E4-4BDB-9E41-A7DC109FFD86}" type="pres">
      <dgm:prSet presAssocID="{C3A5CEAF-42E5-457A-99F2-EC8E521BBD5E}" presName="parentLeftMargin" presStyleLbl="node1" presStyleIdx="2" presStyleCnt="4"/>
      <dgm:spPr/>
    </dgm:pt>
    <dgm:pt modelId="{8A24AB11-6493-47E9-B5AD-632EDC0AD070}" type="pres">
      <dgm:prSet presAssocID="{C3A5CEAF-42E5-457A-99F2-EC8E521BBD5E}" presName="parentText" presStyleLbl="node1" presStyleIdx="3" presStyleCnt="4">
        <dgm:presLayoutVars>
          <dgm:chMax val="0"/>
          <dgm:bulletEnabled val="1"/>
        </dgm:presLayoutVars>
      </dgm:prSet>
      <dgm:spPr/>
    </dgm:pt>
    <dgm:pt modelId="{B1A92FFE-72CD-4419-9D1B-E01CB79FA081}" type="pres">
      <dgm:prSet presAssocID="{C3A5CEAF-42E5-457A-99F2-EC8E521BBD5E}" presName="negativeSpace" presStyleCnt="0"/>
      <dgm:spPr/>
    </dgm:pt>
    <dgm:pt modelId="{D5C2E618-9C9F-40E7-97AF-4070ED729DE6}" type="pres">
      <dgm:prSet presAssocID="{C3A5CEAF-42E5-457A-99F2-EC8E521BBD5E}" presName="childText" presStyleLbl="conFgAcc1" presStyleIdx="3" presStyleCnt="4">
        <dgm:presLayoutVars>
          <dgm:bulletEnabled val="1"/>
        </dgm:presLayoutVars>
      </dgm:prSet>
      <dgm:spPr/>
    </dgm:pt>
  </dgm:ptLst>
  <dgm:cxnLst>
    <dgm:cxn modelId="{41CF430A-A5EB-4EA6-94AE-829093C00620}" type="presOf" srcId="{EDAB77B5-A0FB-46E8-9E9A-204CBB1F5946}" destId="{E23492AD-E156-44DF-91B1-445FE5E132EF}" srcOrd="1" destOrd="0" presId="urn:microsoft.com/office/officeart/2005/8/layout/list1"/>
    <dgm:cxn modelId="{C5EA2E0C-1E26-4771-9FE8-57F5F432B337}" type="presOf" srcId="{49C4F586-4546-4DEF-813A-820A35D4B659}" destId="{2F556D8D-3D7A-43B3-9E6F-194C5FE2E690}" srcOrd="0" destOrd="0" presId="urn:microsoft.com/office/officeart/2005/8/layout/list1"/>
    <dgm:cxn modelId="{C2F11F12-0DEC-4B97-A95A-B4FCBE439B86}" srcId="{CE04DA48-E56A-4DF3-99F4-9BFBAEBDA778}" destId="{EDAB77B5-A0FB-46E8-9E9A-204CBB1F5946}" srcOrd="0" destOrd="0" parTransId="{F8B7F141-AC0C-44DA-AB61-CFBF9C35B381}" sibTransId="{C8C7DC9D-2085-4CD5-AF3B-2361E9132FAB}"/>
    <dgm:cxn modelId="{350A5114-8B0C-40D7-8BA5-3C6B7E4431F5}" type="presOf" srcId="{CE04DA48-E56A-4DF3-99F4-9BFBAEBDA778}" destId="{DEA487F4-A208-4092-B089-98B0E71D9B09}" srcOrd="0" destOrd="0" presId="urn:microsoft.com/office/officeart/2005/8/layout/list1"/>
    <dgm:cxn modelId="{A0EE1817-BA6F-4343-A34C-1BC99022B315}" type="presOf" srcId="{9EF95A82-6801-462A-9F9D-46C0AE66E40F}" destId="{DA24E601-2930-4B5E-82D7-F37F8F10A0A6}" srcOrd="0" destOrd="0" presId="urn:microsoft.com/office/officeart/2005/8/layout/list1"/>
    <dgm:cxn modelId="{CB27D11A-C49B-4779-90BF-86685FD5C545}" srcId="{CE04DA48-E56A-4DF3-99F4-9BFBAEBDA778}" destId="{905A6B22-E44D-4E8F-A244-74B3AB8FE232}" srcOrd="1" destOrd="0" parTransId="{BF9E0273-C3C0-41A4-956B-1A537FAC93F4}" sibTransId="{FD1603A8-8D59-40FD-9B9C-F42E516A724E}"/>
    <dgm:cxn modelId="{EDD96924-0C5A-4A97-9B12-CE2C9024907D}" type="presOf" srcId="{905A6B22-E44D-4E8F-A244-74B3AB8FE232}" destId="{B4BE6D27-F8A9-495E-B9FD-18D615E383C7}" srcOrd="0" destOrd="0" presId="urn:microsoft.com/office/officeart/2005/8/layout/list1"/>
    <dgm:cxn modelId="{23636F25-7588-4E19-86B0-D7FD396AA619}" type="presOf" srcId="{EDAB77B5-A0FB-46E8-9E9A-204CBB1F5946}" destId="{6B0CF76B-5FA1-45B1-8E93-E44D38AF2AB0}" srcOrd="0" destOrd="0" presId="urn:microsoft.com/office/officeart/2005/8/layout/list1"/>
    <dgm:cxn modelId="{0A521F2A-3259-432F-9E74-A03098D61D85}" type="presOf" srcId="{39B6E2B9-12CF-4712-95E3-D4E069324616}" destId="{37EDBCCD-F95D-4031-8AAD-919686C3C166}" srcOrd="0" destOrd="0" presId="urn:microsoft.com/office/officeart/2005/8/layout/list1"/>
    <dgm:cxn modelId="{2C55CB30-FB3C-4D72-A81F-FCF8CD4A4EFB}" srcId="{08C57A90-403C-40AA-8E68-C22A042C3EC1}" destId="{2D5900E4-85AC-4A6B-A249-67EE551B7064}" srcOrd="1" destOrd="0" parTransId="{4CFCBB69-841E-433C-B6F3-B1D6C6DA934E}" sibTransId="{7154F32E-2248-4341-9C8A-903213BFAF9F}"/>
    <dgm:cxn modelId="{DA455F32-0132-464C-A71B-3B6F7469274F}" type="presOf" srcId="{905A6B22-E44D-4E8F-A244-74B3AB8FE232}" destId="{D1EE7538-6E7D-49B7-B942-802AA765B4C5}" srcOrd="1" destOrd="0" presId="urn:microsoft.com/office/officeart/2005/8/layout/list1"/>
    <dgm:cxn modelId="{56F61A34-E43E-40A4-8C05-B2041AB640DD}" srcId="{C3A5CEAF-42E5-457A-99F2-EC8E521BBD5E}" destId="{A8E15CCB-4948-4BEC-8838-E8B128480864}" srcOrd="1" destOrd="0" parTransId="{4F202003-B9C2-40E2-B86B-3B4483C49384}" sibTransId="{7732C1DA-F114-4797-B79B-963EB9BF7B6D}"/>
    <dgm:cxn modelId="{0D949844-DA3C-4823-B0CA-A06FF7DA2FD5}" type="presOf" srcId="{2D5900E4-85AC-4A6B-A249-67EE551B7064}" destId="{2F556D8D-3D7A-43B3-9E6F-194C5FE2E690}" srcOrd="0" destOrd="1" presId="urn:microsoft.com/office/officeart/2005/8/layout/list1"/>
    <dgm:cxn modelId="{67240452-9FB5-40C7-BB93-A4A371ABDBF7}" type="presOf" srcId="{C3A5CEAF-42E5-457A-99F2-EC8E521BBD5E}" destId="{00CD65A5-80E4-4BDB-9E41-A7DC109FFD86}" srcOrd="0" destOrd="0" presId="urn:microsoft.com/office/officeart/2005/8/layout/list1"/>
    <dgm:cxn modelId="{0C863E52-4EED-40CE-B5DC-CC1382FC1DCC}" srcId="{CE04DA48-E56A-4DF3-99F4-9BFBAEBDA778}" destId="{C3A5CEAF-42E5-457A-99F2-EC8E521BBD5E}" srcOrd="3" destOrd="0" parTransId="{EF25E8AE-B432-4A8D-8882-61AE6B033EB9}" sibTransId="{DE7C2DA6-9601-40AF-94A4-E862C5EDA8E8}"/>
    <dgm:cxn modelId="{B7CEFB75-A8C3-4DFB-9F3A-A3C0D806271C}" srcId="{08C57A90-403C-40AA-8E68-C22A042C3EC1}" destId="{49C4F586-4546-4DEF-813A-820A35D4B659}" srcOrd="0" destOrd="0" parTransId="{C9176BAA-757C-4791-8225-0C110FF84CCA}" sibTransId="{B21D4698-0C0B-41D2-A63B-7E6546823A10}"/>
    <dgm:cxn modelId="{E43D1C84-DB0F-4CAE-9552-FB2D239C8A70}" type="presOf" srcId="{C3A5CEAF-42E5-457A-99F2-EC8E521BBD5E}" destId="{8A24AB11-6493-47E9-B5AD-632EDC0AD070}" srcOrd="1" destOrd="0" presId="urn:microsoft.com/office/officeart/2005/8/layout/list1"/>
    <dgm:cxn modelId="{15FE4791-CFC4-4082-AF2F-B13E15089E81}" type="presOf" srcId="{107D7FC0-F9BE-424E-94F9-6154C5991A6A}" destId="{37EDBCCD-F95D-4031-8AAD-919686C3C166}" srcOrd="0" destOrd="1" presId="urn:microsoft.com/office/officeart/2005/8/layout/list1"/>
    <dgm:cxn modelId="{754F529A-A9BC-4F62-8245-9C4467881167}" srcId="{EDAB77B5-A0FB-46E8-9E9A-204CBB1F5946}" destId="{39B6E2B9-12CF-4712-95E3-D4E069324616}" srcOrd="0" destOrd="0" parTransId="{7F916ABE-FA6D-4C82-AAD0-324051578348}" sibTransId="{3B0B54EA-243E-4910-91F7-E28C127D62D0}"/>
    <dgm:cxn modelId="{17BADAA3-D80D-4926-8FA9-0544C71C2388}" type="presOf" srcId="{08C57A90-403C-40AA-8E68-C22A042C3EC1}" destId="{A9BBDABD-8C1F-420F-A894-8AB9E489AF0F}" srcOrd="1" destOrd="0" presId="urn:microsoft.com/office/officeart/2005/8/layout/list1"/>
    <dgm:cxn modelId="{BB823EB6-AB07-4A09-99F5-01956685D975}" type="presOf" srcId="{12974BCB-6C4B-4477-93E7-02428798AE4C}" destId="{DA24E601-2930-4B5E-82D7-F37F8F10A0A6}" srcOrd="0" destOrd="1" presId="urn:microsoft.com/office/officeart/2005/8/layout/list1"/>
    <dgm:cxn modelId="{0D5C3BB8-BAC2-4E3A-8E12-571405A5D63F}" type="presOf" srcId="{8CD5AA3F-D8AC-4F18-9FDD-3448B9E4015D}" destId="{D5C2E618-9C9F-40E7-97AF-4070ED729DE6}" srcOrd="0" destOrd="0" presId="urn:microsoft.com/office/officeart/2005/8/layout/list1"/>
    <dgm:cxn modelId="{2B865BB8-F772-4747-8D22-56918FB24128}" srcId="{905A6B22-E44D-4E8F-A244-74B3AB8FE232}" destId="{9EF95A82-6801-462A-9F9D-46C0AE66E40F}" srcOrd="0" destOrd="0" parTransId="{FF6048A6-C24B-49FD-8F74-CE45A0B5F9FF}" sibTransId="{722649A4-D26E-41E4-A322-FEFD9EB7D63D}"/>
    <dgm:cxn modelId="{766C63BE-CD1E-426F-A0EB-80CA8EEF3DDC}" type="presOf" srcId="{A8E15CCB-4948-4BEC-8838-E8B128480864}" destId="{D5C2E618-9C9F-40E7-97AF-4070ED729DE6}" srcOrd="0" destOrd="1" presId="urn:microsoft.com/office/officeart/2005/8/layout/list1"/>
    <dgm:cxn modelId="{F071BBC7-64C5-4ED8-A5F0-DA81B31C7C84}" srcId="{EDAB77B5-A0FB-46E8-9E9A-204CBB1F5946}" destId="{107D7FC0-F9BE-424E-94F9-6154C5991A6A}" srcOrd="1" destOrd="0" parTransId="{3A8C362B-F163-4699-B13A-E5DF6AAB92FC}" sibTransId="{67D794E5-9604-4AAA-AC7D-54472DBA0D1C}"/>
    <dgm:cxn modelId="{09A424D6-DA14-4B83-8488-0E223B01430D}" type="presOf" srcId="{08C57A90-403C-40AA-8E68-C22A042C3EC1}" destId="{911D4702-26AE-4CC4-86A3-3623C01B16CD}" srcOrd="0" destOrd="0" presId="urn:microsoft.com/office/officeart/2005/8/layout/list1"/>
    <dgm:cxn modelId="{F1894CD6-8E51-441B-B3D9-AA9122988852}" srcId="{905A6B22-E44D-4E8F-A244-74B3AB8FE232}" destId="{12974BCB-6C4B-4477-93E7-02428798AE4C}" srcOrd="1" destOrd="0" parTransId="{4FF88032-FA91-47E2-A89C-7AF97D526F15}" sibTransId="{78A2BE0F-7A63-4576-8F6B-C9C63882AAA0}"/>
    <dgm:cxn modelId="{DE7921EB-221D-45CA-B30D-E37F00EB3398}" srcId="{CE04DA48-E56A-4DF3-99F4-9BFBAEBDA778}" destId="{08C57A90-403C-40AA-8E68-C22A042C3EC1}" srcOrd="2" destOrd="0" parTransId="{5B4E0854-C787-47C7-88AB-CD3C21C50657}" sibTransId="{C31F265A-88E2-46C5-897A-7E9B15BFF443}"/>
    <dgm:cxn modelId="{F8E859F4-184B-4D72-A8D9-6D535A5F0B77}" srcId="{C3A5CEAF-42E5-457A-99F2-EC8E521BBD5E}" destId="{8CD5AA3F-D8AC-4F18-9FDD-3448B9E4015D}" srcOrd="0" destOrd="0" parTransId="{597D50F2-3B37-48A7-B87C-F07F02378982}" sibTransId="{86B4A4D3-CB4E-42D7-9AF8-EA2F07AEB65E}"/>
    <dgm:cxn modelId="{F17907A5-4849-4E5C-A788-1CC3D811FAFA}" type="presParOf" srcId="{DEA487F4-A208-4092-B089-98B0E71D9B09}" destId="{381D3683-0C76-41DF-BC04-6D300A603D45}" srcOrd="0" destOrd="0" presId="urn:microsoft.com/office/officeart/2005/8/layout/list1"/>
    <dgm:cxn modelId="{8B6A9D49-CC1C-4845-B4B5-7B40D03CC2DB}" type="presParOf" srcId="{381D3683-0C76-41DF-BC04-6D300A603D45}" destId="{6B0CF76B-5FA1-45B1-8E93-E44D38AF2AB0}" srcOrd="0" destOrd="0" presId="urn:microsoft.com/office/officeart/2005/8/layout/list1"/>
    <dgm:cxn modelId="{E2A9E761-1B08-4BBA-918A-8BCEF3DC9C38}" type="presParOf" srcId="{381D3683-0C76-41DF-BC04-6D300A603D45}" destId="{E23492AD-E156-44DF-91B1-445FE5E132EF}" srcOrd="1" destOrd="0" presId="urn:microsoft.com/office/officeart/2005/8/layout/list1"/>
    <dgm:cxn modelId="{C7AFDD8E-7393-4CB3-A19E-58DD289C70E0}" type="presParOf" srcId="{DEA487F4-A208-4092-B089-98B0E71D9B09}" destId="{199157A8-E414-4114-BF16-EEA7FC2177B0}" srcOrd="1" destOrd="0" presId="urn:microsoft.com/office/officeart/2005/8/layout/list1"/>
    <dgm:cxn modelId="{138DA226-BB92-496B-AB64-98B61E42FE22}" type="presParOf" srcId="{DEA487F4-A208-4092-B089-98B0E71D9B09}" destId="{37EDBCCD-F95D-4031-8AAD-919686C3C166}" srcOrd="2" destOrd="0" presId="urn:microsoft.com/office/officeart/2005/8/layout/list1"/>
    <dgm:cxn modelId="{A53F4B69-3D9A-4B22-89A9-A9820D3E5DF0}" type="presParOf" srcId="{DEA487F4-A208-4092-B089-98B0E71D9B09}" destId="{FE71F403-C7C5-456B-8552-933D1467EAEA}" srcOrd="3" destOrd="0" presId="urn:microsoft.com/office/officeart/2005/8/layout/list1"/>
    <dgm:cxn modelId="{891966D6-9C69-432E-9117-6C86F45F55D8}" type="presParOf" srcId="{DEA487F4-A208-4092-B089-98B0E71D9B09}" destId="{3DE01B1F-D21A-4E3F-BDB8-D428485E2469}" srcOrd="4" destOrd="0" presId="urn:microsoft.com/office/officeart/2005/8/layout/list1"/>
    <dgm:cxn modelId="{A1DE1ED9-FB77-46B9-8272-5F8D6C30DD6D}" type="presParOf" srcId="{3DE01B1F-D21A-4E3F-BDB8-D428485E2469}" destId="{B4BE6D27-F8A9-495E-B9FD-18D615E383C7}" srcOrd="0" destOrd="0" presId="urn:microsoft.com/office/officeart/2005/8/layout/list1"/>
    <dgm:cxn modelId="{507F5273-624B-400A-BE00-F402C3A6E0A8}" type="presParOf" srcId="{3DE01B1F-D21A-4E3F-BDB8-D428485E2469}" destId="{D1EE7538-6E7D-49B7-B942-802AA765B4C5}" srcOrd="1" destOrd="0" presId="urn:microsoft.com/office/officeart/2005/8/layout/list1"/>
    <dgm:cxn modelId="{2F043787-3B01-41E8-9B09-13071336AC4F}" type="presParOf" srcId="{DEA487F4-A208-4092-B089-98B0E71D9B09}" destId="{A6F28618-6600-4907-A4B8-E7D83F516F1A}" srcOrd="5" destOrd="0" presId="urn:microsoft.com/office/officeart/2005/8/layout/list1"/>
    <dgm:cxn modelId="{A561F937-6522-4FFC-BE5D-1048E16AC2D2}" type="presParOf" srcId="{DEA487F4-A208-4092-B089-98B0E71D9B09}" destId="{DA24E601-2930-4B5E-82D7-F37F8F10A0A6}" srcOrd="6" destOrd="0" presId="urn:microsoft.com/office/officeart/2005/8/layout/list1"/>
    <dgm:cxn modelId="{2B6D1FDD-C94F-4CBE-81DF-6A8DB91FD130}" type="presParOf" srcId="{DEA487F4-A208-4092-B089-98B0E71D9B09}" destId="{5FFA8AFC-40DB-46DB-8690-3150A7E79653}" srcOrd="7" destOrd="0" presId="urn:microsoft.com/office/officeart/2005/8/layout/list1"/>
    <dgm:cxn modelId="{6F62379A-E2B8-44F7-936B-55438E679E8B}" type="presParOf" srcId="{DEA487F4-A208-4092-B089-98B0E71D9B09}" destId="{DA4FD889-9A0F-4517-8DD3-77E1CAE7F412}" srcOrd="8" destOrd="0" presId="urn:microsoft.com/office/officeart/2005/8/layout/list1"/>
    <dgm:cxn modelId="{3A843E22-0B56-4AD4-998B-0D4DAD75BDCF}" type="presParOf" srcId="{DA4FD889-9A0F-4517-8DD3-77E1CAE7F412}" destId="{911D4702-26AE-4CC4-86A3-3623C01B16CD}" srcOrd="0" destOrd="0" presId="urn:microsoft.com/office/officeart/2005/8/layout/list1"/>
    <dgm:cxn modelId="{5F69BFCA-33D5-40A0-965F-373974CBFFE1}" type="presParOf" srcId="{DA4FD889-9A0F-4517-8DD3-77E1CAE7F412}" destId="{A9BBDABD-8C1F-420F-A894-8AB9E489AF0F}" srcOrd="1" destOrd="0" presId="urn:microsoft.com/office/officeart/2005/8/layout/list1"/>
    <dgm:cxn modelId="{90EC62B6-FEE4-49E8-B87E-20EE211681EA}" type="presParOf" srcId="{DEA487F4-A208-4092-B089-98B0E71D9B09}" destId="{C017D342-7DDD-4000-9485-3CF0A3558FC0}" srcOrd="9" destOrd="0" presId="urn:microsoft.com/office/officeart/2005/8/layout/list1"/>
    <dgm:cxn modelId="{3AA98778-1C7F-489D-B89C-4468CA6FD23D}" type="presParOf" srcId="{DEA487F4-A208-4092-B089-98B0E71D9B09}" destId="{2F556D8D-3D7A-43B3-9E6F-194C5FE2E690}" srcOrd="10" destOrd="0" presId="urn:microsoft.com/office/officeart/2005/8/layout/list1"/>
    <dgm:cxn modelId="{86D8F479-22DC-4C1C-9387-A8DF660DDC4B}" type="presParOf" srcId="{DEA487F4-A208-4092-B089-98B0E71D9B09}" destId="{B3266B44-E736-4B1C-B476-DA07C7F07F36}" srcOrd="11" destOrd="0" presId="urn:microsoft.com/office/officeart/2005/8/layout/list1"/>
    <dgm:cxn modelId="{809B12B2-575E-47AC-BCC8-4034CD919709}" type="presParOf" srcId="{DEA487F4-A208-4092-B089-98B0E71D9B09}" destId="{9AF2BAB0-AEC8-40DC-8F82-EC7FA9D0EE29}" srcOrd="12" destOrd="0" presId="urn:microsoft.com/office/officeart/2005/8/layout/list1"/>
    <dgm:cxn modelId="{11FB8447-8FB2-4B8F-BDC9-0C73F6769B36}" type="presParOf" srcId="{9AF2BAB0-AEC8-40DC-8F82-EC7FA9D0EE29}" destId="{00CD65A5-80E4-4BDB-9E41-A7DC109FFD86}" srcOrd="0" destOrd="0" presId="urn:microsoft.com/office/officeart/2005/8/layout/list1"/>
    <dgm:cxn modelId="{A21BB870-1832-4F01-9D76-9F9709962B74}" type="presParOf" srcId="{9AF2BAB0-AEC8-40DC-8F82-EC7FA9D0EE29}" destId="{8A24AB11-6493-47E9-B5AD-632EDC0AD070}" srcOrd="1" destOrd="0" presId="urn:microsoft.com/office/officeart/2005/8/layout/list1"/>
    <dgm:cxn modelId="{B4717C63-CF94-47B4-93A9-C1284506D81F}" type="presParOf" srcId="{DEA487F4-A208-4092-B089-98B0E71D9B09}" destId="{B1A92FFE-72CD-4419-9D1B-E01CB79FA081}" srcOrd="13" destOrd="0" presId="urn:microsoft.com/office/officeart/2005/8/layout/list1"/>
    <dgm:cxn modelId="{1F663667-F341-41AA-80DE-4BE143FAE208}" type="presParOf" srcId="{DEA487F4-A208-4092-B089-98B0E71D9B09}" destId="{D5C2E618-9C9F-40E7-97AF-4070ED729DE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EDBCCD-F95D-4031-8AAD-919686C3C166}">
      <dsp:nvSpPr>
        <dsp:cNvPr id="0" name=""/>
        <dsp:cNvSpPr/>
      </dsp:nvSpPr>
      <dsp:spPr>
        <a:xfrm>
          <a:off x="0" y="356990"/>
          <a:ext cx="6666833" cy="99067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Project initial study </a:t>
          </a:r>
        </a:p>
        <a:p>
          <a:pPr marL="171450" lvl="1" indent="-171450" algn="l" defTabSz="755650">
            <a:lnSpc>
              <a:spcPct val="90000"/>
            </a:lnSpc>
            <a:spcBef>
              <a:spcPct val="0"/>
            </a:spcBef>
            <a:spcAft>
              <a:spcPct val="15000"/>
            </a:spcAft>
            <a:buChar char="•"/>
          </a:pPr>
          <a:r>
            <a:rPr lang="en-US" sz="1700" kern="1200"/>
            <a:t>Implementation of Algorithm</a:t>
          </a:r>
        </a:p>
      </dsp:txBody>
      <dsp:txXfrm>
        <a:off x="0" y="356990"/>
        <a:ext cx="6666833" cy="990675"/>
      </dsp:txXfrm>
    </dsp:sp>
    <dsp:sp modelId="{E23492AD-E156-44DF-91B1-445FE5E132EF}">
      <dsp:nvSpPr>
        <dsp:cNvPr id="0" name=""/>
        <dsp:cNvSpPr/>
      </dsp:nvSpPr>
      <dsp:spPr>
        <a:xfrm>
          <a:off x="333341" y="106070"/>
          <a:ext cx="4666783" cy="5018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Bhavani Bojja </a:t>
          </a:r>
        </a:p>
      </dsp:txBody>
      <dsp:txXfrm>
        <a:off x="357839" y="130568"/>
        <a:ext cx="4617787" cy="452844"/>
      </dsp:txXfrm>
    </dsp:sp>
    <dsp:sp modelId="{DA24E601-2930-4B5E-82D7-F37F8F10A0A6}">
      <dsp:nvSpPr>
        <dsp:cNvPr id="0" name=""/>
        <dsp:cNvSpPr/>
      </dsp:nvSpPr>
      <dsp:spPr>
        <a:xfrm>
          <a:off x="0" y="1690385"/>
          <a:ext cx="6666833" cy="990675"/>
        </a:xfrm>
        <a:prstGeom prst="rect">
          <a:avLst/>
        </a:prstGeom>
        <a:solidFill>
          <a:schemeClr val="lt1">
            <a:alpha val="90000"/>
            <a:hueOff val="0"/>
            <a:satOff val="0"/>
            <a:lumOff val="0"/>
            <a:alphaOff val="0"/>
          </a:schemeClr>
        </a:solidFill>
        <a:ln w="6350" cap="flat" cmpd="sng" algn="ctr">
          <a:solidFill>
            <a:schemeClr val="accent2">
              <a:hueOff val="-485121"/>
              <a:satOff val="-27976"/>
              <a:lumOff val="287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Project flow design</a:t>
          </a:r>
        </a:p>
        <a:p>
          <a:pPr marL="171450" lvl="1" indent="-171450" algn="l" defTabSz="755650">
            <a:lnSpc>
              <a:spcPct val="90000"/>
            </a:lnSpc>
            <a:spcBef>
              <a:spcPct val="0"/>
            </a:spcBef>
            <a:spcAft>
              <a:spcPct val="15000"/>
            </a:spcAft>
            <a:buChar char="•"/>
          </a:pPr>
          <a:r>
            <a:rPr lang="en-US" sz="1700" kern="1200"/>
            <a:t>Token generation</a:t>
          </a:r>
        </a:p>
      </dsp:txBody>
      <dsp:txXfrm>
        <a:off x="0" y="1690385"/>
        <a:ext cx="6666833" cy="990675"/>
      </dsp:txXfrm>
    </dsp:sp>
    <dsp:sp modelId="{D1EE7538-6E7D-49B7-B942-802AA765B4C5}">
      <dsp:nvSpPr>
        <dsp:cNvPr id="0" name=""/>
        <dsp:cNvSpPr/>
      </dsp:nvSpPr>
      <dsp:spPr>
        <a:xfrm>
          <a:off x="333341" y="1439465"/>
          <a:ext cx="4666783" cy="501840"/>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Praveena Goli</a:t>
          </a:r>
        </a:p>
      </dsp:txBody>
      <dsp:txXfrm>
        <a:off x="357839" y="1463963"/>
        <a:ext cx="4617787" cy="452844"/>
      </dsp:txXfrm>
    </dsp:sp>
    <dsp:sp modelId="{2F556D8D-3D7A-43B3-9E6F-194C5FE2E690}">
      <dsp:nvSpPr>
        <dsp:cNvPr id="0" name=""/>
        <dsp:cNvSpPr/>
      </dsp:nvSpPr>
      <dsp:spPr>
        <a:xfrm>
          <a:off x="0" y="3023780"/>
          <a:ext cx="6666833" cy="990675"/>
        </a:xfrm>
        <a:prstGeom prst="rect">
          <a:avLst/>
        </a:prstGeom>
        <a:solidFill>
          <a:schemeClr val="lt1">
            <a:alpha val="90000"/>
            <a:hueOff val="0"/>
            <a:satOff val="0"/>
            <a:lumOff val="0"/>
            <a:alphaOff val="0"/>
          </a:schemeClr>
        </a:solidFill>
        <a:ln w="6350" cap="flat" cmpd="sng" algn="ctr">
          <a:solidFill>
            <a:schemeClr val="accent2">
              <a:hueOff val="-970242"/>
              <a:satOff val="-55952"/>
              <a:lumOff val="575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Task Analysis</a:t>
          </a:r>
        </a:p>
        <a:p>
          <a:pPr marL="171450" lvl="1" indent="-171450" algn="l" defTabSz="755650">
            <a:lnSpc>
              <a:spcPct val="90000"/>
            </a:lnSpc>
            <a:spcBef>
              <a:spcPct val="0"/>
            </a:spcBef>
            <a:spcAft>
              <a:spcPct val="15000"/>
            </a:spcAft>
            <a:buChar char="•"/>
          </a:pPr>
          <a:r>
            <a:rPr lang="en-US" sz="1700" kern="1200"/>
            <a:t>Analyze results</a:t>
          </a:r>
        </a:p>
      </dsp:txBody>
      <dsp:txXfrm>
        <a:off x="0" y="3023780"/>
        <a:ext cx="6666833" cy="990675"/>
      </dsp:txXfrm>
    </dsp:sp>
    <dsp:sp modelId="{A9BBDABD-8C1F-420F-A894-8AB9E489AF0F}">
      <dsp:nvSpPr>
        <dsp:cNvPr id="0" name=""/>
        <dsp:cNvSpPr/>
      </dsp:nvSpPr>
      <dsp:spPr>
        <a:xfrm>
          <a:off x="333341" y="2772860"/>
          <a:ext cx="4666783" cy="501840"/>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Mani Teja Mukka</a:t>
          </a:r>
        </a:p>
      </dsp:txBody>
      <dsp:txXfrm>
        <a:off x="357839" y="2797358"/>
        <a:ext cx="4617787" cy="452844"/>
      </dsp:txXfrm>
    </dsp:sp>
    <dsp:sp modelId="{D5C2E618-9C9F-40E7-97AF-4070ED729DE6}">
      <dsp:nvSpPr>
        <dsp:cNvPr id="0" name=""/>
        <dsp:cNvSpPr/>
      </dsp:nvSpPr>
      <dsp:spPr>
        <a:xfrm>
          <a:off x="0" y="4357175"/>
          <a:ext cx="6666833" cy="99067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Data Collection</a:t>
          </a:r>
        </a:p>
        <a:p>
          <a:pPr marL="171450" lvl="1" indent="-171450" algn="l" defTabSz="755650">
            <a:lnSpc>
              <a:spcPct val="90000"/>
            </a:lnSpc>
            <a:spcBef>
              <a:spcPct val="0"/>
            </a:spcBef>
            <a:spcAft>
              <a:spcPct val="15000"/>
            </a:spcAft>
            <a:buChar char="•"/>
          </a:pPr>
          <a:r>
            <a:rPr lang="en-US" sz="1700" kern="1200"/>
            <a:t>Stemming </a:t>
          </a:r>
        </a:p>
      </dsp:txBody>
      <dsp:txXfrm>
        <a:off x="0" y="4357175"/>
        <a:ext cx="6666833" cy="990675"/>
      </dsp:txXfrm>
    </dsp:sp>
    <dsp:sp modelId="{8A24AB11-6493-47E9-B5AD-632EDC0AD070}">
      <dsp:nvSpPr>
        <dsp:cNvPr id="0" name=""/>
        <dsp:cNvSpPr/>
      </dsp:nvSpPr>
      <dsp:spPr>
        <a:xfrm>
          <a:off x="333341" y="4106255"/>
          <a:ext cx="4666783" cy="50184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Karthik Reddy Kothakapu</a:t>
          </a:r>
        </a:p>
      </dsp:txBody>
      <dsp:txXfrm>
        <a:off x="357839" y="4130753"/>
        <a:ext cx="4617787"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5A49E-3ED2-DA95-AF45-377BB4831B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263173-A4CA-E0D4-6175-A3F56ECF45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6E2076-B7DD-AF46-C213-5B0AC0AE7A0F}"/>
              </a:ext>
            </a:extLst>
          </p:cNvPr>
          <p:cNvSpPr>
            <a:spLocks noGrp="1"/>
          </p:cNvSpPr>
          <p:nvPr>
            <p:ph type="dt" sz="half" idx="10"/>
          </p:nvPr>
        </p:nvSpPr>
        <p:spPr/>
        <p:txBody>
          <a:bodyPr/>
          <a:lstStyle/>
          <a:p>
            <a:fld id="{100391D9-A67F-4877-82D3-7ECA0D86148C}" type="datetimeFigureOut">
              <a:rPr lang="en-US" smtClean="0"/>
              <a:t>4/25/2023</a:t>
            </a:fld>
            <a:endParaRPr lang="en-US"/>
          </a:p>
        </p:txBody>
      </p:sp>
      <p:sp>
        <p:nvSpPr>
          <p:cNvPr id="5" name="Footer Placeholder 4">
            <a:extLst>
              <a:ext uri="{FF2B5EF4-FFF2-40B4-BE49-F238E27FC236}">
                <a16:creationId xmlns:a16="http://schemas.microsoft.com/office/drawing/2014/main" id="{BA71A700-FE85-EC2A-3CA1-8B8D2D80E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CAC87C-D928-BC85-FB11-F05D1CD5E81E}"/>
              </a:ext>
            </a:extLst>
          </p:cNvPr>
          <p:cNvSpPr>
            <a:spLocks noGrp="1"/>
          </p:cNvSpPr>
          <p:nvPr>
            <p:ph type="sldNum" sz="quarter" idx="12"/>
          </p:nvPr>
        </p:nvSpPr>
        <p:spPr/>
        <p:txBody>
          <a:bodyPr/>
          <a:lstStyle/>
          <a:p>
            <a:fld id="{8AA9CC22-72FD-4A76-8393-1DB63D976823}" type="slidenum">
              <a:rPr lang="en-US" smtClean="0"/>
              <a:t>‹#›</a:t>
            </a:fld>
            <a:endParaRPr lang="en-US"/>
          </a:p>
        </p:txBody>
      </p:sp>
    </p:spTree>
    <p:extLst>
      <p:ext uri="{BB962C8B-B14F-4D97-AF65-F5344CB8AC3E}">
        <p14:creationId xmlns:p14="http://schemas.microsoft.com/office/powerpoint/2010/main" val="4032899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9BD2C-F883-3C2C-3ECE-58B372A309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0E03EA-EE73-CC7A-119C-5A03653784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BEDC45-CC87-9137-2C7B-7B425FA3CC68}"/>
              </a:ext>
            </a:extLst>
          </p:cNvPr>
          <p:cNvSpPr>
            <a:spLocks noGrp="1"/>
          </p:cNvSpPr>
          <p:nvPr>
            <p:ph type="dt" sz="half" idx="10"/>
          </p:nvPr>
        </p:nvSpPr>
        <p:spPr/>
        <p:txBody>
          <a:bodyPr/>
          <a:lstStyle/>
          <a:p>
            <a:fld id="{100391D9-A67F-4877-82D3-7ECA0D86148C}" type="datetimeFigureOut">
              <a:rPr lang="en-US" smtClean="0"/>
              <a:t>4/25/2023</a:t>
            </a:fld>
            <a:endParaRPr lang="en-US"/>
          </a:p>
        </p:txBody>
      </p:sp>
      <p:sp>
        <p:nvSpPr>
          <p:cNvPr id="5" name="Footer Placeholder 4">
            <a:extLst>
              <a:ext uri="{FF2B5EF4-FFF2-40B4-BE49-F238E27FC236}">
                <a16:creationId xmlns:a16="http://schemas.microsoft.com/office/drawing/2014/main" id="{A59AF916-5249-F147-78FA-98067F858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A962A-9E61-3AA2-B013-73B8C150B87E}"/>
              </a:ext>
            </a:extLst>
          </p:cNvPr>
          <p:cNvSpPr>
            <a:spLocks noGrp="1"/>
          </p:cNvSpPr>
          <p:nvPr>
            <p:ph type="sldNum" sz="quarter" idx="12"/>
          </p:nvPr>
        </p:nvSpPr>
        <p:spPr/>
        <p:txBody>
          <a:bodyPr/>
          <a:lstStyle/>
          <a:p>
            <a:fld id="{8AA9CC22-72FD-4A76-8393-1DB63D976823}" type="slidenum">
              <a:rPr lang="en-US" smtClean="0"/>
              <a:t>‹#›</a:t>
            </a:fld>
            <a:endParaRPr lang="en-US"/>
          </a:p>
        </p:txBody>
      </p:sp>
    </p:spTree>
    <p:extLst>
      <p:ext uri="{BB962C8B-B14F-4D97-AF65-F5344CB8AC3E}">
        <p14:creationId xmlns:p14="http://schemas.microsoft.com/office/powerpoint/2010/main" val="356640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82015A-7556-39FE-B586-7087C44337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E6C036-562B-F831-C8A9-7C4461B1C8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4F6593-C50C-5F3E-821E-B6C8FADBD513}"/>
              </a:ext>
            </a:extLst>
          </p:cNvPr>
          <p:cNvSpPr>
            <a:spLocks noGrp="1"/>
          </p:cNvSpPr>
          <p:nvPr>
            <p:ph type="dt" sz="half" idx="10"/>
          </p:nvPr>
        </p:nvSpPr>
        <p:spPr/>
        <p:txBody>
          <a:bodyPr/>
          <a:lstStyle/>
          <a:p>
            <a:fld id="{100391D9-A67F-4877-82D3-7ECA0D86148C}" type="datetimeFigureOut">
              <a:rPr lang="en-US" smtClean="0"/>
              <a:t>4/25/2023</a:t>
            </a:fld>
            <a:endParaRPr lang="en-US"/>
          </a:p>
        </p:txBody>
      </p:sp>
      <p:sp>
        <p:nvSpPr>
          <p:cNvPr id="5" name="Footer Placeholder 4">
            <a:extLst>
              <a:ext uri="{FF2B5EF4-FFF2-40B4-BE49-F238E27FC236}">
                <a16:creationId xmlns:a16="http://schemas.microsoft.com/office/drawing/2014/main" id="{103632E8-CF6A-4C4E-5E3B-4C836FCA1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5E1E9-E1AA-D2E8-7FFB-42CB0E047559}"/>
              </a:ext>
            </a:extLst>
          </p:cNvPr>
          <p:cNvSpPr>
            <a:spLocks noGrp="1"/>
          </p:cNvSpPr>
          <p:nvPr>
            <p:ph type="sldNum" sz="quarter" idx="12"/>
          </p:nvPr>
        </p:nvSpPr>
        <p:spPr/>
        <p:txBody>
          <a:bodyPr/>
          <a:lstStyle/>
          <a:p>
            <a:fld id="{8AA9CC22-72FD-4A76-8393-1DB63D976823}" type="slidenum">
              <a:rPr lang="en-US" smtClean="0"/>
              <a:t>‹#›</a:t>
            </a:fld>
            <a:endParaRPr lang="en-US"/>
          </a:p>
        </p:txBody>
      </p:sp>
    </p:spTree>
    <p:extLst>
      <p:ext uri="{BB962C8B-B14F-4D97-AF65-F5344CB8AC3E}">
        <p14:creationId xmlns:p14="http://schemas.microsoft.com/office/powerpoint/2010/main" val="311777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5D821-D261-3067-779C-B60599BE45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D544BA-D5A2-C714-ADE4-6C3CB966B6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75A93-F40B-C30C-C9F7-0EB8880E5E68}"/>
              </a:ext>
            </a:extLst>
          </p:cNvPr>
          <p:cNvSpPr>
            <a:spLocks noGrp="1"/>
          </p:cNvSpPr>
          <p:nvPr>
            <p:ph type="dt" sz="half" idx="10"/>
          </p:nvPr>
        </p:nvSpPr>
        <p:spPr/>
        <p:txBody>
          <a:bodyPr/>
          <a:lstStyle/>
          <a:p>
            <a:fld id="{100391D9-A67F-4877-82D3-7ECA0D86148C}" type="datetimeFigureOut">
              <a:rPr lang="en-US" smtClean="0"/>
              <a:t>4/25/2023</a:t>
            </a:fld>
            <a:endParaRPr lang="en-US"/>
          </a:p>
        </p:txBody>
      </p:sp>
      <p:sp>
        <p:nvSpPr>
          <p:cNvPr id="5" name="Footer Placeholder 4">
            <a:extLst>
              <a:ext uri="{FF2B5EF4-FFF2-40B4-BE49-F238E27FC236}">
                <a16:creationId xmlns:a16="http://schemas.microsoft.com/office/drawing/2014/main" id="{2607A4F7-9A5E-0712-4C8F-410D23713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063BA-6EF8-FC37-AAB7-98057C25E957}"/>
              </a:ext>
            </a:extLst>
          </p:cNvPr>
          <p:cNvSpPr>
            <a:spLocks noGrp="1"/>
          </p:cNvSpPr>
          <p:nvPr>
            <p:ph type="sldNum" sz="quarter" idx="12"/>
          </p:nvPr>
        </p:nvSpPr>
        <p:spPr/>
        <p:txBody>
          <a:bodyPr/>
          <a:lstStyle/>
          <a:p>
            <a:fld id="{8AA9CC22-72FD-4A76-8393-1DB63D976823}" type="slidenum">
              <a:rPr lang="en-US" smtClean="0"/>
              <a:t>‹#›</a:t>
            </a:fld>
            <a:endParaRPr lang="en-US"/>
          </a:p>
        </p:txBody>
      </p:sp>
    </p:spTree>
    <p:extLst>
      <p:ext uri="{BB962C8B-B14F-4D97-AF65-F5344CB8AC3E}">
        <p14:creationId xmlns:p14="http://schemas.microsoft.com/office/powerpoint/2010/main" val="6802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F84F1-44A7-40D7-358C-ACE1AF90FA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E10655-392B-9C85-DC9D-A5CCAEB8D1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D78C84-0EBE-4E9A-356C-06E59673B79E}"/>
              </a:ext>
            </a:extLst>
          </p:cNvPr>
          <p:cNvSpPr>
            <a:spLocks noGrp="1"/>
          </p:cNvSpPr>
          <p:nvPr>
            <p:ph type="dt" sz="half" idx="10"/>
          </p:nvPr>
        </p:nvSpPr>
        <p:spPr/>
        <p:txBody>
          <a:bodyPr/>
          <a:lstStyle/>
          <a:p>
            <a:fld id="{100391D9-A67F-4877-82D3-7ECA0D86148C}" type="datetimeFigureOut">
              <a:rPr lang="en-US" smtClean="0"/>
              <a:t>4/25/2023</a:t>
            </a:fld>
            <a:endParaRPr lang="en-US"/>
          </a:p>
        </p:txBody>
      </p:sp>
      <p:sp>
        <p:nvSpPr>
          <p:cNvPr id="5" name="Footer Placeholder 4">
            <a:extLst>
              <a:ext uri="{FF2B5EF4-FFF2-40B4-BE49-F238E27FC236}">
                <a16:creationId xmlns:a16="http://schemas.microsoft.com/office/drawing/2014/main" id="{2D296CD7-CF45-5C12-939B-C3352F4468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D47DE-7238-A748-1BE8-2FD78CE6A59D}"/>
              </a:ext>
            </a:extLst>
          </p:cNvPr>
          <p:cNvSpPr>
            <a:spLocks noGrp="1"/>
          </p:cNvSpPr>
          <p:nvPr>
            <p:ph type="sldNum" sz="quarter" idx="12"/>
          </p:nvPr>
        </p:nvSpPr>
        <p:spPr/>
        <p:txBody>
          <a:bodyPr/>
          <a:lstStyle/>
          <a:p>
            <a:fld id="{8AA9CC22-72FD-4A76-8393-1DB63D976823}" type="slidenum">
              <a:rPr lang="en-US" smtClean="0"/>
              <a:t>‹#›</a:t>
            </a:fld>
            <a:endParaRPr lang="en-US"/>
          </a:p>
        </p:txBody>
      </p:sp>
    </p:spTree>
    <p:extLst>
      <p:ext uri="{BB962C8B-B14F-4D97-AF65-F5344CB8AC3E}">
        <p14:creationId xmlns:p14="http://schemas.microsoft.com/office/powerpoint/2010/main" val="344285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4395-454A-3FA1-F0BC-81F4C5C851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E6365F-E213-0A44-2D6E-4362E60AA9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39764A-94AA-55DA-E8EB-745A4D06C6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1B0077-7492-E459-8306-C1D0C060126C}"/>
              </a:ext>
            </a:extLst>
          </p:cNvPr>
          <p:cNvSpPr>
            <a:spLocks noGrp="1"/>
          </p:cNvSpPr>
          <p:nvPr>
            <p:ph type="dt" sz="half" idx="10"/>
          </p:nvPr>
        </p:nvSpPr>
        <p:spPr/>
        <p:txBody>
          <a:bodyPr/>
          <a:lstStyle/>
          <a:p>
            <a:fld id="{100391D9-A67F-4877-82D3-7ECA0D86148C}" type="datetimeFigureOut">
              <a:rPr lang="en-US" smtClean="0"/>
              <a:t>4/25/2023</a:t>
            </a:fld>
            <a:endParaRPr lang="en-US"/>
          </a:p>
        </p:txBody>
      </p:sp>
      <p:sp>
        <p:nvSpPr>
          <p:cNvPr id="6" name="Footer Placeholder 5">
            <a:extLst>
              <a:ext uri="{FF2B5EF4-FFF2-40B4-BE49-F238E27FC236}">
                <a16:creationId xmlns:a16="http://schemas.microsoft.com/office/drawing/2014/main" id="{0B85AFB7-8A8A-4346-F46B-0C45555A7C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47AF9E-A835-4DB0-61A5-4A80990BA76D}"/>
              </a:ext>
            </a:extLst>
          </p:cNvPr>
          <p:cNvSpPr>
            <a:spLocks noGrp="1"/>
          </p:cNvSpPr>
          <p:nvPr>
            <p:ph type="sldNum" sz="quarter" idx="12"/>
          </p:nvPr>
        </p:nvSpPr>
        <p:spPr/>
        <p:txBody>
          <a:bodyPr/>
          <a:lstStyle/>
          <a:p>
            <a:fld id="{8AA9CC22-72FD-4A76-8393-1DB63D976823}" type="slidenum">
              <a:rPr lang="en-US" smtClean="0"/>
              <a:t>‹#›</a:t>
            </a:fld>
            <a:endParaRPr lang="en-US"/>
          </a:p>
        </p:txBody>
      </p:sp>
    </p:spTree>
    <p:extLst>
      <p:ext uri="{BB962C8B-B14F-4D97-AF65-F5344CB8AC3E}">
        <p14:creationId xmlns:p14="http://schemas.microsoft.com/office/powerpoint/2010/main" val="3726854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937B4-98FB-BE50-2FC8-BAD0A18E9C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BFF67F-688F-C447-2BC2-40402F734D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097EBD-9CD0-7A47-4056-67FEB217B7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2166D3-0870-5B34-4021-F6668F2983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43D70C-3758-7A29-C2EB-43411FF012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98FD92-4387-521B-0940-051EF7DB52AF}"/>
              </a:ext>
            </a:extLst>
          </p:cNvPr>
          <p:cNvSpPr>
            <a:spLocks noGrp="1"/>
          </p:cNvSpPr>
          <p:nvPr>
            <p:ph type="dt" sz="half" idx="10"/>
          </p:nvPr>
        </p:nvSpPr>
        <p:spPr/>
        <p:txBody>
          <a:bodyPr/>
          <a:lstStyle/>
          <a:p>
            <a:fld id="{100391D9-A67F-4877-82D3-7ECA0D86148C}" type="datetimeFigureOut">
              <a:rPr lang="en-US" smtClean="0"/>
              <a:t>4/25/2023</a:t>
            </a:fld>
            <a:endParaRPr lang="en-US"/>
          </a:p>
        </p:txBody>
      </p:sp>
      <p:sp>
        <p:nvSpPr>
          <p:cNvPr id="8" name="Footer Placeholder 7">
            <a:extLst>
              <a:ext uri="{FF2B5EF4-FFF2-40B4-BE49-F238E27FC236}">
                <a16:creationId xmlns:a16="http://schemas.microsoft.com/office/drawing/2014/main" id="{B8EE560F-09B7-9493-3461-9FC2DFAF5A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2CA815-725C-CF08-FC9D-DCD1029271E5}"/>
              </a:ext>
            </a:extLst>
          </p:cNvPr>
          <p:cNvSpPr>
            <a:spLocks noGrp="1"/>
          </p:cNvSpPr>
          <p:nvPr>
            <p:ph type="sldNum" sz="quarter" idx="12"/>
          </p:nvPr>
        </p:nvSpPr>
        <p:spPr/>
        <p:txBody>
          <a:bodyPr/>
          <a:lstStyle/>
          <a:p>
            <a:fld id="{8AA9CC22-72FD-4A76-8393-1DB63D976823}" type="slidenum">
              <a:rPr lang="en-US" smtClean="0"/>
              <a:t>‹#›</a:t>
            </a:fld>
            <a:endParaRPr lang="en-US"/>
          </a:p>
        </p:txBody>
      </p:sp>
    </p:spTree>
    <p:extLst>
      <p:ext uri="{BB962C8B-B14F-4D97-AF65-F5344CB8AC3E}">
        <p14:creationId xmlns:p14="http://schemas.microsoft.com/office/powerpoint/2010/main" val="13855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3F255-5FEF-7FBF-8E13-0EF2068DE4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DCB497-B146-D799-40A0-C9A9FE157CDF}"/>
              </a:ext>
            </a:extLst>
          </p:cNvPr>
          <p:cNvSpPr>
            <a:spLocks noGrp="1"/>
          </p:cNvSpPr>
          <p:nvPr>
            <p:ph type="dt" sz="half" idx="10"/>
          </p:nvPr>
        </p:nvSpPr>
        <p:spPr/>
        <p:txBody>
          <a:bodyPr/>
          <a:lstStyle/>
          <a:p>
            <a:fld id="{100391D9-A67F-4877-82D3-7ECA0D86148C}" type="datetimeFigureOut">
              <a:rPr lang="en-US" smtClean="0"/>
              <a:t>4/25/2023</a:t>
            </a:fld>
            <a:endParaRPr lang="en-US"/>
          </a:p>
        </p:txBody>
      </p:sp>
      <p:sp>
        <p:nvSpPr>
          <p:cNvPr id="4" name="Footer Placeholder 3">
            <a:extLst>
              <a:ext uri="{FF2B5EF4-FFF2-40B4-BE49-F238E27FC236}">
                <a16:creationId xmlns:a16="http://schemas.microsoft.com/office/drawing/2014/main" id="{A4E4EA53-E318-D376-3717-E2DC04978D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2E1BAE-265C-4751-6D5B-EF6931B62280}"/>
              </a:ext>
            </a:extLst>
          </p:cNvPr>
          <p:cNvSpPr>
            <a:spLocks noGrp="1"/>
          </p:cNvSpPr>
          <p:nvPr>
            <p:ph type="sldNum" sz="quarter" idx="12"/>
          </p:nvPr>
        </p:nvSpPr>
        <p:spPr/>
        <p:txBody>
          <a:bodyPr/>
          <a:lstStyle/>
          <a:p>
            <a:fld id="{8AA9CC22-72FD-4A76-8393-1DB63D976823}" type="slidenum">
              <a:rPr lang="en-US" smtClean="0"/>
              <a:t>‹#›</a:t>
            </a:fld>
            <a:endParaRPr lang="en-US"/>
          </a:p>
        </p:txBody>
      </p:sp>
    </p:spTree>
    <p:extLst>
      <p:ext uri="{BB962C8B-B14F-4D97-AF65-F5344CB8AC3E}">
        <p14:creationId xmlns:p14="http://schemas.microsoft.com/office/powerpoint/2010/main" val="185755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5266BE-D0A7-F1D6-60CB-52DF6A1489F6}"/>
              </a:ext>
            </a:extLst>
          </p:cNvPr>
          <p:cNvSpPr>
            <a:spLocks noGrp="1"/>
          </p:cNvSpPr>
          <p:nvPr>
            <p:ph type="dt" sz="half" idx="10"/>
          </p:nvPr>
        </p:nvSpPr>
        <p:spPr/>
        <p:txBody>
          <a:bodyPr/>
          <a:lstStyle/>
          <a:p>
            <a:fld id="{100391D9-A67F-4877-82D3-7ECA0D86148C}" type="datetimeFigureOut">
              <a:rPr lang="en-US" smtClean="0"/>
              <a:t>4/25/2023</a:t>
            </a:fld>
            <a:endParaRPr lang="en-US"/>
          </a:p>
        </p:txBody>
      </p:sp>
      <p:sp>
        <p:nvSpPr>
          <p:cNvPr id="3" name="Footer Placeholder 2">
            <a:extLst>
              <a:ext uri="{FF2B5EF4-FFF2-40B4-BE49-F238E27FC236}">
                <a16:creationId xmlns:a16="http://schemas.microsoft.com/office/drawing/2014/main" id="{F71EC9B6-0DB2-87B6-570C-65A38EFAA8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8AD797-6483-F4B4-90B0-D640AC03E071}"/>
              </a:ext>
            </a:extLst>
          </p:cNvPr>
          <p:cNvSpPr>
            <a:spLocks noGrp="1"/>
          </p:cNvSpPr>
          <p:nvPr>
            <p:ph type="sldNum" sz="quarter" idx="12"/>
          </p:nvPr>
        </p:nvSpPr>
        <p:spPr/>
        <p:txBody>
          <a:bodyPr/>
          <a:lstStyle/>
          <a:p>
            <a:fld id="{8AA9CC22-72FD-4A76-8393-1DB63D976823}" type="slidenum">
              <a:rPr lang="en-US" smtClean="0"/>
              <a:t>‹#›</a:t>
            </a:fld>
            <a:endParaRPr lang="en-US"/>
          </a:p>
        </p:txBody>
      </p:sp>
    </p:spTree>
    <p:extLst>
      <p:ext uri="{BB962C8B-B14F-4D97-AF65-F5344CB8AC3E}">
        <p14:creationId xmlns:p14="http://schemas.microsoft.com/office/powerpoint/2010/main" val="305375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06F8-EBCF-DA71-4A2B-76134AADE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4EBE2C-00BE-23BC-3872-FB1F88533B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F5C33E-937D-FF42-D525-293BC67397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68B05-6ED5-0569-A12D-779250D1E072}"/>
              </a:ext>
            </a:extLst>
          </p:cNvPr>
          <p:cNvSpPr>
            <a:spLocks noGrp="1"/>
          </p:cNvSpPr>
          <p:nvPr>
            <p:ph type="dt" sz="half" idx="10"/>
          </p:nvPr>
        </p:nvSpPr>
        <p:spPr/>
        <p:txBody>
          <a:bodyPr/>
          <a:lstStyle/>
          <a:p>
            <a:fld id="{100391D9-A67F-4877-82D3-7ECA0D86148C}" type="datetimeFigureOut">
              <a:rPr lang="en-US" smtClean="0"/>
              <a:t>4/25/2023</a:t>
            </a:fld>
            <a:endParaRPr lang="en-US"/>
          </a:p>
        </p:txBody>
      </p:sp>
      <p:sp>
        <p:nvSpPr>
          <p:cNvPr id="6" name="Footer Placeholder 5">
            <a:extLst>
              <a:ext uri="{FF2B5EF4-FFF2-40B4-BE49-F238E27FC236}">
                <a16:creationId xmlns:a16="http://schemas.microsoft.com/office/drawing/2014/main" id="{280B53FB-65A7-CDE6-BCD7-4C8EB40409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16B412-FD91-D056-B64F-4FFA138798CB}"/>
              </a:ext>
            </a:extLst>
          </p:cNvPr>
          <p:cNvSpPr>
            <a:spLocks noGrp="1"/>
          </p:cNvSpPr>
          <p:nvPr>
            <p:ph type="sldNum" sz="quarter" idx="12"/>
          </p:nvPr>
        </p:nvSpPr>
        <p:spPr/>
        <p:txBody>
          <a:bodyPr/>
          <a:lstStyle/>
          <a:p>
            <a:fld id="{8AA9CC22-72FD-4A76-8393-1DB63D976823}" type="slidenum">
              <a:rPr lang="en-US" smtClean="0"/>
              <a:t>‹#›</a:t>
            </a:fld>
            <a:endParaRPr lang="en-US"/>
          </a:p>
        </p:txBody>
      </p:sp>
    </p:spTree>
    <p:extLst>
      <p:ext uri="{BB962C8B-B14F-4D97-AF65-F5344CB8AC3E}">
        <p14:creationId xmlns:p14="http://schemas.microsoft.com/office/powerpoint/2010/main" val="2703728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D983-E768-2B35-A6E7-AF632EDF5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80DECA-6DA8-11FA-74CB-F51424184D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89719D-E5E2-BEBF-86D5-7C04A8818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0550AD-64C3-B0CF-8F7B-910602C4FA80}"/>
              </a:ext>
            </a:extLst>
          </p:cNvPr>
          <p:cNvSpPr>
            <a:spLocks noGrp="1"/>
          </p:cNvSpPr>
          <p:nvPr>
            <p:ph type="dt" sz="half" idx="10"/>
          </p:nvPr>
        </p:nvSpPr>
        <p:spPr/>
        <p:txBody>
          <a:bodyPr/>
          <a:lstStyle/>
          <a:p>
            <a:fld id="{100391D9-A67F-4877-82D3-7ECA0D86148C}" type="datetimeFigureOut">
              <a:rPr lang="en-US" smtClean="0"/>
              <a:t>4/25/2023</a:t>
            </a:fld>
            <a:endParaRPr lang="en-US"/>
          </a:p>
        </p:txBody>
      </p:sp>
      <p:sp>
        <p:nvSpPr>
          <p:cNvPr id="6" name="Footer Placeholder 5">
            <a:extLst>
              <a:ext uri="{FF2B5EF4-FFF2-40B4-BE49-F238E27FC236}">
                <a16:creationId xmlns:a16="http://schemas.microsoft.com/office/drawing/2014/main" id="{39EEFC5D-5462-CC96-83FC-92991764CA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1E090-339A-FC58-E403-D6F14B5726B5}"/>
              </a:ext>
            </a:extLst>
          </p:cNvPr>
          <p:cNvSpPr>
            <a:spLocks noGrp="1"/>
          </p:cNvSpPr>
          <p:nvPr>
            <p:ph type="sldNum" sz="quarter" idx="12"/>
          </p:nvPr>
        </p:nvSpPr>
        <p:spPr/>
        <p:txBody>
          <a:bodyPr/>
          <a:lstStyle/>
          <a:p>
            <a:fld id="{8AA9CC22-72FD-4A76-8393-1DB63D976823}" type="slidenum">
              <a:rPr lang="en-US" smtClean="0"/>
              <a:t>‹#›</a:t>
            </a:fld>
            <a:endParaRPr lang="en-US"/>
          </a:p>
        </p:txBody>
      </p:sp>
    </p:spTree>
    <p:extLst>
      <p:ext uri="{BB962C8B-B14F-4D97-AF65-F5344CB8AC3E}">
        <p14:creationId xmlns:p14="http://schemas.microsoft.com/office/powerpoint/2010/main" val="2220127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602964-ECC7-0686-C478-BCD03E672B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08A288-5CA0-75A0-CF3A-77AB0AE478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073637-E05F-D484-EBC3-837769A588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391D9-A67F-4877-82D3-7ECA0D86148C}" type="datetimeFigureOut">
              <a:rPr lang="en-US" smtClean="0"/>
              <a:t>4/25/2023</a:t>
            </a:fld>
            <a:endParaRPr lang="en-US"/>
          </a:p>
        </p:txBody>
      </p:sp>
      <p:sp>
        <p:nvSpPr>
          <p:cNvPr id="5" name="Footer Placeholder 4">
            <a:extLst>
              <a:ext uri="{FF2B5EF4-FFF2-40B4-BE49-F238E27FC236}">
                <a16:creationId xmlns:a16="http://schemas.microsoft.com/office/drawing/2014/main" id="{EA7FC2D2-C9C6-DC65-2114-E3789BE3D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0687FD-9754-A961-71A3-328F3DF50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9CC22-72FD-4A76-8393-1DB63D976823}" type="slidenum">
              <a:rPr lang="en-US" smtClean="0"/>
              <a:t>‹#›</a:t>
            </a:fld>
            <a:endParaRPr lang="en-US"/>
          </a:p>
        </p:txBody>
      </p:sp>
    </p:spTree>
    <p:extLst>
      <p:ext uri="{BB962C8B-B14F-4D97-AF65-F5344CB8AC3E}">
        <p14:creationId xmlns:p14="http://schemas.microsoft.com/office/powerpoint/2010/main" val="527149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F2E9B3C-A31A-44E4-57A4-8D4A300AE836}"/>
              </a:ext>
            </a:extLst>
          </p:cNvPr>
          <p:cNvSpPr>
            <a:spLocks noGrp="1"/>
          </p:cNvSpPr>
          <p:nvPr>
            <p:ph type="ctrTitle"/>
          </p:nvPr>
        </p:nvSpPr>
        <p:spPr>
          <a:xfrm>
            <a:off x="1314824" y="735106"/>
            <a:ext cx="10053763" cy="2928470"/>
          </a:xfrm>
        </p:spPr>
        <p:txBody>
          <a:bodyPr anchor="b">
            <a:normAutofit/>
          </a:bodyPr>
          <a:lstStyle/>
          <a:p>
            <a:pPr algn="l"/>
            <a:r>
              <a:rPr lang="uz-Latn-UZ" sz="4800" b="1" cap="all">
                <a:solidFill>
                  <a:srgbClr val="FFFFFF"/>
                </a:solidFill>
                <a:effectLst/>
                <a:latin typeface="Times New Roman" panose="02020603050405020304" pitchFamily="18" charset="0"/>
                <a:ea typeface="Calibri" panose="020F0502020204030204" pitchFamily="34" charset="0"/>
              </a:rPr>
              <a:t> SENTIMENT ANALYSIS WITH TWITTER</a:t>
            </a:r>
            <a:endParaRPr lang="en-US" sz="4800">
              <a:solidFill>
                <a:srgbClr val="FFFFFF"/>
              </a:solidFill>
            </a:endParaRPr>
          </a:p>
        </p:txBody>
      </p:sp>
    </p:spTree>
    <p:extLst>
      <p:ext uri="{BB962C8B-B14F-4D97-AF65-F5344CB8AC3E}">
        <p14:creationId xmlns:p14="http://schemas.microsoft.com/office/powerpoint/2010/main" val="841115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30ECE-9FA7-4DDF-D664-DF99E3F3685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ffectLst/>
                <a:latin typeface="Arial" panose="020B0604020202020204" pitchFamily="34" charset="0"/>
              </a:rPr>
              <a:t>References</a:t>
            </a:r>
            <a:endParaRPr lang="en-US" sz="4000">
              <a:solidFill>
                <a:srgbClr val="FFFFFF"/>
              </a:solidFill>
            </a:endParaRPr>
          </a:p>
        </p:txBody>
      </p:sp>
      <p:sp>
        <p:nvSpPr>
          <p:cNvPr id="3" name="Content Placeholder 2">
            <a:extLst>
              <a:ext uri="{FF2B5EF4-FFF2-40B4-BE49-F238E27FC236}">
                <a16:creationId xmlns:a16="http://schemas.microsoft.com/office/drawing/2014/main" id="{1EA4099F-0290-6C12-7349-F113F13CCA3C}"/>
              </a:ext>
            </a:extLst>
          </p:cNvPr>
          <p:cNvSpPr>
            <a:spLocks noGrp="1"/>
          </p:cNvSpPr>
          <p:nvPr>
            <p:ph idx="1"/>
          </p:nvPr>
        </p:nvSpPr>
        <p:spPr>
          <a:xfrm>
            <a:off x="4810259" y="649480"/>
            <a:ext cx="6555347" cy="5546047"/>
          </a:xfrm>
        </p:spPr>
        <p:txBody>
          <a:bodyPr anchor="ctr">
            <a:noAutofit/>
          </a:bodyPr>
          <a:lstStyle/>
          <a:p>
            <a:r>
              <a:rPr lang="en-US" sz="1600" dirty="0">
                <a:latin typeface="Times New Roman" panose="02020603050405020304" pitchFamily="18" charset="0"/>
                <a:cs typeface="Times New Roman" panose="02020603050405020304" pitchFamily="18" charset="0"/>
              </a:rPr>
              <a:t>[1] Y. Marini and K. T. Setiawan, “Light Gradient Boosting Machine for General Sentiment Classification on Short Texts: A Comparative Evaluation,” FATIMAH ALZAMZAMI 1, MOHAMAD HODA 2, AND ABDULMOTALEB EL SADDIK 1, (Fellow, IEEE) VOLUME 8, 2020, IEEE Access. Conference Series: Earth and Environmental Science, vol. 149, no. 1, 2018,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10.1088/1755- 1315/149/1/012055. </a:t>
            </a:r>
          </a:p>
          <a:p>
            <a:r>
              <a:rPr lang="en-US" sz="1600" dirty="0">
                <a:latin typeface="Times New Roman" panose="02020603050405020304" pitchFamily="18" charset="0"/>
                <a:cs typeface="Times New Roman" panose="02020603050405020304" pitchFamily="18" charset="0"/>
              </a:rPr>
              <a:t>[2] </a:t>
            </a:r>
            <a:r>
              <a:rPr lang="en-US" sz="1600" dirty="0" err="1">
                <a:latin typeface="Times New Roman" panose="02020603050405020304" pitchFamily="18" charset="0"/>
                <a:cs typeface="Times New Roman" panose="02020603050405020304" pitchFamily="18" charset="0"/>
              </a:rPr>
              <a:t>Sanket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Barhate</a:t>
            </a:r>
            <a:r>
              <a:rPr lang="en-US" sz="1600" dirty="0">
                <a:latin typeface="Times New Roman" panose="02020603050405020304" pitchFamily="18" charset="0"/>
                <a:cs typeface="Times New Roman" panose="02020603050405020304" pitchFamily="18" charset="0"/>
              </a:rPr>
              <a:t>, Ritika Mangla “Twitter bot detection and their influence in hashtag manipulation,” 978-1-7281-6916-3/20/$31.00 ©2020 IEEE. </a:t>
            </a:r>
          </a:p>
          <a:p>
            <a:r>
              <a:rPr lang="en-US" sz="1600" dirty="0">
                <a:latin typeface="Times New Roman" panose="02020603050405020304" pitchFamily="18" charset="0"/>
                <a:cs typeface="Times New Roman" panose="02020603050405020304" pitchFamily="18" charset="0"/>
              </a:rPr>
              <a:t>[3] Niko </a:t>
            </a:r>
            <a:r>
              <a:rPr lang="en-US" sz="1600" dirty="0" err="1">
                <a:latin typeface="Times New Roman" panose="02020603050405020304" pitchFamily="18" charset="0"/>
                <a:cs typeface="Times New Roman" panose="02020603050405020304" pitchFamily="18" charset="0"/>
              </a:rPr>
              <a:t>Colneriˇc</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Janez</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Demˇsar</a:t>
            </a:r>
            <a:r>
              <a:rPr lang="en-US" sz="1600" dirty="0">
                <a:latin typeface="Times New Roman" panose="02020603050405020304" pitchFamily="18" charset="0"/>
                <a:cs typeface="Times New Roman" panose="02020603050405020304" pitchFamily="18" charset="0"/>
              </a:rPr>
              <a:t> “Emotion Recognition on Twitter: Comparative Study and Training a Unison Model” N. </a:t>
            </a:r>
            <a:r>
              <a:rPr lang="en-US" sz="1600" dirty="0" err="1">
                <a:latin typeface="Times New Roman" panose="02020603050405020304" pitchFamily="18" charset="0"/>
                <a:cs typeface="Times New Roman" panose="02020603050405020304" pitchFamily="18" charset="0"/>
              </a:rPr>
              <a:t>Colneric</a:t>
            </a:r>
            <a:r>
              <a:rPr lang="en-US" sz="1600" dirty="0">
                <a:latin typeface="Times New Roman" panose="02020603050405020304" pitchFamily="18" charset="0"/>
                <a:cs typeface="Times New Roman" panose="02020603050405020304" pitchFamily="18" charset="0"/>
              </a:rPr>
              <a:t>ˇ and J. </a:t>
            </a:r>
            <a:r>
              <a:rPr lang="en-US" sz="1600" dirty="0" err="1">
                <a:latin typeface="Times New Roman" panose="02020603050405020304" pitchFamily="18" charset="0"/>
                <a:cs typeface="Times New Roman" panose="02020603050405020304" pitchFamily="18" charset="0"/>
              </a:rPr>
              <a:t>Demsˇar</a:t>
            </a:r>
            <a:r>
              <a:rPr lang="en-US" sz="1600" dirty="0">
                <a:latin typeface="Times New Roman" panose="02020603050405020304" pitchFamily="18" charset="0"/>
                <a:cs typeface="Times New Roman" panose="02020603050405020304" pitchFamily="18" charset="0"/>
              </a:rPr>
              <a:t> are with the Faculty of Computer and Information Science, University of Ljubljana, Slovenia. E-mail:{</a:t>
            </a:r>
            <a:r>
              <a:rPr lang="en-US" sz="1600" dirty="0" err="1">
                <a:latin typeface="Times New Roman" panose="02020603050405020304" pitchFamily="18" charset="0"/>
                <a:cs typeface="Times New Roman" panose="02020603050405020304" pitchFamily="18" charset="0"/>
              </a:rPr>
              <a:t>niko.colneric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janez.demsar</a:t>
            </a:r>
            <a:r>
              <a:rPr lang="en-US" sz="1600" dirty="0">
                <a:latin typeface="Times New Roman" panose="02020603050405020304" pitchFamily="18" charset="0"/>
                <a:cs typeface="Times New Roman" panose="02020603050405020304" pitchFamily="18" charset="0"/>
              </a:rPr>
              <a:t>}@fri.uni-lj.si Economics and Policy, vol. 3, no. 2, pp. 81–89, 2014,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10.1016/j.wep.2014.08.001. </a:t>
            </a:r>
          </a:p>
          <a:p>
            <a:r>
              <a:rPr lang="en-US" sz="1600" dirty="0">
                <a:latin typeface="Times New Roman" panose="02020603050405020304" pitchFamily="18" charset="0"/>
                <a:cs typeface="Times New Roman" panose="02020603050405020304" pitchFamily="18" charset="0"/>
              </a:rPr>
              <a:t>[4] R. E. Caraka, S. A. Bakar, M. </a:t>
            </a:r>
            <a:r>
              <a:rPr lang="en-US" sz="1600" dirty="0" err="1">
                <a:latin typeface="Times New Roman" panose="02020603050405020304" pitchFamily="18" charset="0"/>
                <a:cs typeface="Times New Roman" panose="02020603050405020304" pitchFamily="18" charset="0"/>
              </a:rPr>
              <a:t>Tahmid</a:t>
            </a:r>
            <a:r>
              <a:rPr lang="en-US" sz="1600" dirty="0">
                <a:latin typeface="Times New Roman" panose="02020603050405020304" pitchFamily="18" charset="0"/>
                <a:cs typeface="Times New Roman" panose="02020603050405020304" pitchFamily="18" charset="0"/>
              </a:rPr>
              <a:t>, H. Yasin, and I. D. Kurniawan, “Neurocomputing fundamental climate analysis,” </a:t>
            </a:r>
            <a:r>
              <a:rPr lang="en-US" sz="1600" dirty="0" err="1">
                <a:latin typeface="Times New Roman" panose="02020603050405020304" pitchFamily="18" charset="0"/>
                <a:cs typeface="Times New Roman" panose="02020603050405020304" pitchFamily="18" charset="0"/>
              </a:rPr>
              <a:t>Telkomnika</a:t>
            </a:r>
            <a:r>
              <a:rPr lang="en-US" sz="1600" dirty="0">
                <a:latin typeface="Times New Roman" panose="02020603050405020304" pitchFamily="18" charset="0"/>
                <a:cs typeface="Times New Roman" panose="02020603050405020304" pitchFamily="18" charset="0"/>
              </a:rPr>
              <a:t> (Telecommunication Computing Electronics and Control), vol. 17, no. 4, pp. 1818–1827, 2019,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10.12928/TELKOMNIKA.v17i4.11788. </a:t>
            </a:r>
          </a:p>
          <a:p>
            <a:r>
              <a:rPr lang="en-US" sz="1600" dirty="0">
                <a:latin typeface="Times New Roman" panose="02020603050405020304" pitchFamily="18" charset="0"/>
                <a:cs typeface="Times New Roman" panose="02020603050405020304" pitchFamily="18" charset="0"/>
              </a:rPr>
              <a:t>[5] R. Caraka, R. C. Chen, T. </a:t>
            </a:r>
            <a:r>
              <a:rPr lang="en-US" sz="1600" dirty="0" err="1">
                <a:latin typeface="Times New Roman" panose="02020603050405020304" pitchFamily="18" charset="0"/>
                <a:cs typeface="Times New Roman" panose="02020603050405020304" pitchFamily="18" charset="0"/>
              </a:rPr>
              <a:t>Toharudin</a:t>
            </a:r>
            <a:r>
              <a:rPr lang="en-US" sz="1600" dirty="0">
                <a:latin typeface="Times New Roman" panose="02020603050405020304" pitchFamily="18" charset="0"/>
                <a:cs typeface="Times New Roman" panose="02020603050405020304" pitchFamily="18" charset="0"/>
              </a:rPr>
              <a:t>, M. </a:t>
            </a:r>
            <a:r>
              <a:rPr lang="en-US" sz="1600" dirty="0" err="1">
                <a:latin typeface="Times New Roman" panose="02020603050405020304" pitchFamily="18" charset="0"/>
                <a:cs typeface="Times New Roman" panose="02020603050405020304" pitchFamily="18" charset="0"/>
              </a:rPr>
              <a:t>Tahmid</a:t>
            </a:r>
            <a:r>
              <a:rPr lang="en-US" sz="1600" dirty="0">
                <a:latin typeface="Times New Roman" panose="02020603050405020304" pitchFamily="18" charset="0"/>
                <a:cs typeface="Times New Roman" panose="02020603050405020304" pitchFamily="18" charset="0"/>
              </a:rPr>
              <a:t>, B. </a:t>
            </a:r>
            <a:r>
              <a:rPr lang="en-US" sz="1600" dirty="0" err="1">
                <a:latin typeface="Times New Roman" panose="02020603050405020304" pitchFamily="18" charset="0"/>
                <a:cs typeface="Times New Roman" panose="02020603050405020304" pitchFamily="18" charset="0"/>
              </a:rPr>
              <a:t>Pardamean</a:t>
            </a:r>
            <a:r>
              <a:rPr lang="en-US" sz="1600" dirty="0">
                <a:latin typeface="Times New Roman" panose="02020603050405020304" pitchFamily="18" charset="0"/>
                <a:cs typeface="Times New Roman" panose="02020603050405020304" pitchFamily="18" charset="0"/>
              </a:rPr>
              <a:t>, and R. M. Putra, “Evaluation performance of SVR genetic algorithm and hybrid PSO in rainfall forecasting,” ICIC Express Letters, Part B: Applications, vol. 11, no. 7 631, p. 639, 2020,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10.24507/icicelb.11.07.631.</a:t>
            </a:r>
          </a:p>
        </p:txBody>
      </p:sp>
    </p:spTree>
    <p:extLst>
      <p:ext uri="{BB962C8B-B14F-4D97-AF65-F5344CB8AC3E}">
        <p14:creationId xmlns:p14="http://schemas.microsoft.com/office/powerpoint/2010/main" val="427804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343025-1281-2B95-D8AD-784FDCCF008C}"/>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effectLst/>
                <a:latin typeface="Times New Roman" panose="02020603050405020304" pitchFamily="18" charset="0"/>
                <a:cs typeface="Times New Roman" panose="02020603050405020304" pitchFamily="18" charset="0"/>
              </a:rPr>
              <a:t>Group Member Information</a:t>
            </a:r>
            <a:endParaRPr lang="en-US" sz="400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DB46AA-C9DE-C761-58E1-959D78E9E75D}"/>
              </a:ext>
            </a:extLst>
          </p:cNvPr>
          <p:cNvSpPr>
            <a:spLocks noGrp="1"/>
          </p:cNvSpPr>
          <p:nvPr>
            <p:ph idx="1"/>
          </p:nvPr>
        </p:nvSpPr>
        <p:spPr>
          <a:xfrm>
            <a:off x="6503158" y="649480"/>
            <a:ext cx="4862447" cy="5546047"/>
          </a:xfrm>
        </p:spPr>
        <p:txBody>
          <a:bodyPr anchor="ctr">
            <a:normAutofit/>
          </a:bodyPr>
          <a:lstStyle/>
          <a:p>
            <a:pPr marL="514350" indent="-514350">
              <a:buFont typeface="+mj-lt"/>
              <a:buAutoNum type="arabicPeriod"/>
            </a:pPr>
            <a:r>
              <a:rPr lang="en-US" sz="2000">
                <a:latin typeface="Times New Roman" panose="02020603050405020304" pitchFamily="18" charset="0"/>
                <a:cs typeface="Times New Roman" panose="02020603050405020304" pitchFamily="18" charset="0"/>
              </a:rPr>
              <a:t>Bhavani Bojja</a:t>
            </a:r>
          </a:p>
          <a:p>
            <a:pPr marL="514350" indent="-514350">
              <a:buFont typeface="+mj-lt"/>
              <a:buAutoNum type="arabicPeriod"/>
            </a:pPr>
            <a:r>
              <a:rPr lang="en-US" sz="2000">
                <a:latin typeface="Times New Roman" panose="02020603050405020304" pitchFamily="18" charset="0"/>
                <a:cs typeface="Times New Roman" panose="02020603050405020304" pitchFamily="18" charset="0"/>
              </a:rPr>
              <a:t>Praveena Goli</a:t>
            </a:r>
          </a:p>
          <a:p>
            <a:pPr marL="514350" indent="-514350">
              <a:buFont typeface="+mj-lt"/>
              <a:buAutoNum type="arabicPeriod"/>
            </a:pPr>
            <a:r>
              <a:rPr lang="en-US" sz="2000">
                <a:latin typeface="Times New Roman" panose="02020603050405020304" pitchFamily="18" charset="0"/>
                <a:cs typeface="Times New Roman" panose="02020603050405020304" pitchFamily="18" charset="0"/>
              </a:rPr>
              <a:t>Mani Teja Mukka</a:t>
            </a:r>
          </a:p>
          <a:p>
            <a:pPr marL="514350" indent="-514350">
              <a:buFont typeface="+mj-lt"/>
              <a:buAutoNum type="arabicPeriod"/>
            </a:pPr>
            <a:r>
              <a:rPr lang="en-US" sz="2000">
                <a:latin typeface="Times New Roman" panose="02020603050405020304" pitchFamily="18" charset="0"/>
                <a:cs typeface="Times New Roman" panose="02020603050405020304" pitchFamily="18" charset="0"/>
              </a:rPr>
              <a:t>Karthik Reddy Kothakapu</a:t>
            </a:r>
          </a:p>
        </p:txBody>
      </p:sp>
    </p:spTree>
    <p:extLst>
      <p:ext uri="{BB962C8B-B14F-4D97-AF65-F5344CB8AC3E}">
        <p14:creationId xmlns:p14="http://schemas.microsoft.com/office/powerpoint/2010/main" val="211210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FC376B-B5A0-27C9-EC61-228DADA09B30}"/>
              </a:ext>
            </a:extLst>
          </p:cNvPr>
          <p:cNvSpPr>
            <a:spLocks noGrp="1"/>
          </p:cNvSpPr>
          <p:nvPr>
            <p:ph type="title"/>
          </p:nvPr>
        </p:nvSpPr>
        <p:spPr>
          <a:xfrm>
            <a:off x="586478" y="1683756"/>
            <a:ext cx="3115265" cy="2396359"/>
          </a:xfrm>
        </p:spPr>
        <p:txBody>
          <a:bodyPr anchor="b">
            <a:normAutofit/>
          </a:bodyPr>
          <a:lstStyle/>
          <a:p>
            <a:pPr algn="r"/>
            <a:r>
              <a:rPr lang="en-US" sz="3100">
                <a:solidFill>
                  <a:srgbClr val="FFFFFF"/>
                </a:solidFill>
                <a:effectLst/>
                <a:latin typeface="Arial" panose="020B0604020202020204" pitchFamily="34" charset="0"/>
              </a:rPr>
              <a:t>Responsibilities and Contribution</a:t>
            </a:r>
            <a:endParaRPr lang="en-US" sz="3100">
              <a:solidFill>
                <a:srgbClr val="FFFFFF"/>
              </a:solidFill>
            </a:endParaRPr>
          </a:p>
        </p:txBody>
      </p:sp>
      <p:graphicFrame>
        <p:nvGraphicFramePr>
          <p:cNvPr id="5" name="Content Placeholder 2">
            <a:extLst>
              <a:ext uri="{FF2B5EF4-FFF2-40B4-BE49-F238E27FC236}">
                <a16:creationId xmlns:a16="http://schemas.microsoft.com/office/drawing/2014/main" id="{C27E2566-53E6-BB69-1871-E23C59FCD3A6}"/>
              </a:ext>
            </a:extLst>
          </p:cNvPr>
          <p:cNvGraphicFramePr>
            <a:graphicFrameLocks noGrp="1"/>
          </p:cNvGraphicFramePr>
          <p:nvPr>
            <p:ph idx="1"/>
            <p:extLst>
              <p:ext uri="{D42A27DB-BD31-4B8C-83A1-F6EECF244321}">
                <p14:modId xmlns:p14="http://schemas.microsoft.com/office/powerpoint/2010/main" val="170304057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1431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FBCA3C-B53E-6645-5E9D-20E4886F294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ffectLst/>
                <a:latin typeface="Arial" panose="020B0604020202020204" pitchFamily="34" charset="0"/>
              </a:rPr>
              <a:t>Motivation</a:t>
            </a:r>
            <a:endParaRPr lang="en-US" sz="4000">
              <a:solidFill>
                <a:srgbClr val="FFFFFF"/>
              </a:solidFill>
            </a:endParaRPr>
          </a:p>
        </p:txBody>
      </p:sp>
      <p:sp>
        <p:nvSpPr>
          <p:cNvPr id="3" name="Content Placeholder 2">
            <a:extLst>
              <a:ext uri="{FF2B5EF4-FFF2-40B4-BE49-F238E27FC236}">
                <a16:creationId xmlns:a16="http://schemas.microsoft.com/office/drawing/2014/main" id="{B1472DF5-2E1E-0D0B-BB58-BF55D7938696}"/>
              </a:ext>
            </a:extLst>
          </p:cNvPr>
          <p:cNvSpPr>
            <a:spLocks noGrp="1"/>
          </p:cNvSpPr>
          <p:nvPr>
            <p:ph idx="1"/>
          </p:nvPr>
        </p:nvSpPr>
        <p:spPr>
          <a:xfrm>
            <a:off x="4810259" y="649480"/>
            <a:ext cx="6555347" cy="5546047"/>
          </a:xfrm>
        </p:spPr>
        <p:txBody>
          <a:bodyPr anchor="ctr">
            <a:normAutofit/>
          </a:bodyPr>
          <a:lstStyle/>
          <a:p>
            <a:r>
              <a:rPr lang="en-US" sz="2000" dirty="0"/>
              <a:t>A tweet dataset along with the weather dataset was considered for data analysis. Preprocessing is used by removing stop words and using rooting. Machine learning algorithms of different models are used at the right level and each ratio gives better results. </a:t>
            </a:r>
          </a:p>
        </p:txBody>
      </p:sp>
    </p:spTree>
    <p:extLst>
      <p:ext uri="{BB962C8B-B14F-4D97-AF65-F5344CB8AC3E}">
        <p14:creationId xmlns:p14="http://schemas.microsoft.com/office/powerpoint/2010/main" val="3423819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E55C0-5F51-65E8-4DD6-98964B8F900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ffectLst/>
                <a:latin typeface="Arial" panose="020B0604020202020204" pitchFamily="34" charset="0"/>
              </a:rPr>
              <a:t>Objectives</a:t>
            </a:r>
            <a:endParaRPr lang="en-US" sz="4000">
              <a:solidFill>
                <a:srgbClr val="FFFFFF"/>
              </a:solidFill>
            </a:endParaRPr>
          </a:p>
        </p:txBody>
      </p:sp>
      <p:sp>
        <p:nvSpPr>
          <p:cNvPr id="3" name="Content Placeholder 2">
            <a:extLst>
              <a:ext uri="{FF2B5EF4-FFF2-40B4-BE49-F238E27FC236}">
                <a16:creationId xmlns:a16="http://schemas.microsoft.com/office/drawing/2014/main" id="{0D5C8150-67D1-0CD4-6AF4-98FFCE1E4814}"/>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The Objective of sentiment analysis using Twitter hashtag analysis is to identify tweets in a </a:t>
            </a:r>
            <a:r>
              <a:rPr lang="en-US" sz="2000" dirty="0" err="1"/>
              <a:t>realworld</a:t>
            </a:r>
            <a:r>
              <a:rPr lang="en-US" sz="2000" dirty="0"/>
              <a:t> application. In this study, files containing tweets will be discussed. The dataset will be preprocessed, and noise and null data will be removed from the dataset. The information will be reviewed and identified for further processing. </a:t>
            </a:r>
          </a:p>
        </p:txBody>
      </p:sp>
    </p:spTree>
    <p:extLst>
      <p:ext uri="{BB962C8B-B14F-4D97-AF65-F5344CB8AC3E}">
        <p14:creationId xmlns:p14="http://schemas.microsoft.com/office/powerpoint/2010/main" val="1824857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49CE98-627F-A003-7372-C8EF15E3B340}"/>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effectLst/>
                <a:latin typeface="Arial" panose="020B0604020202020204" pitchFamily="34" charset="0"/>
              </a:rPr>
              <a:t>Related Work</a:t>
            </a:r>
            <a:endParaRPr lang="en-US" sz="4000" dirty="0">
              <a:solidFill>
                <a:srgbClr val="FFFFFF"/>
              </a:solidFill>
            </a:endParaRPr>
          </a:p>
        </p:txBody>
      </p:sp>
      <p:sp>
        <p:nvSpPr>
          <p:cNvPr id="3" name="Content Placeholder 2">
            <a:extLst>
              <a:ext uri="{FF2B5EF4-FFF2-40B4-BE49-F238E27FC236}">
                <a16:creationId xmlns:a16="http://schemas.microsoft.com/office/drawing/2014/main" id="{DE0CCE5D-D8EE-6682-D05C-07943ACC856B}"/>
              </a:ext>
            </a:extLst>
          </p:cNvPr>
          <p:cNvSpPr>
            <a:spLocks noGrp="1"/>
          </p:cNvSpPr>
          <p:nvPr>
            <p:ph idx="1"/>
          </p:nvPr>
        </p:nvSpPr>
        <p:spPr>
          <a:xfrm>
            <a:off x="4810259" y="649480"/>
            <a:ext cx="6555347" cy="5546047"/>
          </a:xfrm>
        </p:spPr>
        <p:txBody>
          <a:bodyPr anchor="ctr">
            <a:normAutofit/>
          </a:bodyPr>
          <a:lstStyle/>
          <a:p>
            <a:pPr marL="0" indent="0">
              <a:buNone/>
            </a:pPr>
            <a:r>
              <a:rPr lang="en-US" sz="1400" dirty="0">
                <a:latin typeface="Times New Roman" panose="02020603050405020304" pitchFamily="18" charset="0"/>
                <a:cs typeface="Times New Roman" panose="02020603050405020304" pitchFamily="18" charset="0"/>
              </a:rPr>
              <a:t>There are many works related to sentiment analysis using deep learning on Twitter weather data. Here are a few examples:</a:t>
            </a:r>
          </a:p>
          <a:p>
            <a:pPr>
              <a:buFont typeface="+mj-lt"/>
              <a:buAutoNum type="arabicPeriod"/>
            </a:pPr>
            <a:r>
              <a:rPr lang="en-US" sz="1400" dirty="0">
                <a:latin typeface="Times New Roman" panose="02020603050405020304" pitchFamily="18" charset="0"/>
                <a:cs typeface="Times New Roman" panose="02020603050405020304" pitchFamily="18" charset="0"/>
              </a:rPr>
              <a:t>"Twitter Sentiment Analysis for Weather Forecasting using Deep Learning" by S.S. </a:t>
            </a:r>
            <a:r>
              <a:rPr lang="en-US" sz="1400" dirty="0" err="1">
                <a:latin typeface="Times New Roman" panose="02020603050405020304" pitchFamily="18" charset="0"/>
                <a:cs typeface="Times New Roman" panose="02020603050405020304" pitchFamily="18" charset="0"/>
              </a:rPr>
              <a:t>Dhande</a:t>
            </a:r>
            <a:r>
              <a:rPr lang="en-US" sz="1400" dirty="0">
                <a:latin typeface="Times New Roman" panose="02020603050405020304" pitchFamily="18" charset="0"/>
                <a:cs typeface="Times New Roman" panose="02020603050405020304" pitchFamily="18" charset="0"/>
              </a:rPr>
              <a:t> et al. This paper proposes a deep learning-based approach to analyze the sentiment of Twitter users regarding weather conditions. The authors collected tweets related to weather and used a deep learning model to classify the sentiment of the tweets as positive, negative or neutral.</a:t>
            </a:r>
          </a:p>
          <a:p>
            <a:pPr>
              <a:buFont typeface="+mj-lt"/>
              <a:buAutoNum type="arabicPeriod"/>
            </a:pPr>
            <a:r>
              <a:rPr lang="en-US" sz="1400" dirty="0">
                <a:latin typeface="Times New Roman" panose="02020603050405020304" pitchFamily="18" charset="0"/>
                <a:cs typeface="Times New Roman" panose="02020603050405020304" pitchFamily="18" charset="0"/>
              </a:rPr>
              <a:t>"Weather Sentiment Analysis using Deep Learning" by M. H. </a:t>
            </a:r>
            <a:r>
              <a:rPr lang="en-US" sz="1400" dirty="0" err="1">
                <a:latin typeface="Times New Roman" panose="02020603050405020304" pitchFamily="18" charset="0"/>
                <a:cs typeface="Times New Roman" panose="02020603050405020304" pitchFamily="18" charset="0"/>
              </a:rPr>
              <a:t>Alomari</a:t>
            </a:r>
            <a:r>
              <a:rPr lang="en-US" sz="1400" dirty="0">
                <a:latin typeface="Times New Roman" panose="02020603050405020304" pitchFamily="18" charset="0"/>
                <a:cs typeface="Times New Roman" panose="02020603050405020304" pitchFamily="18" charset="0"/>
              </a:rPr>
              <a:t> et al. This paper proposes a deep learning-based approach to classify the sentiment of tweets related to weather. The authors collected a dataset of tweets related to weather conditions and used a deep learning model to classify the sentiment of the tweets as positive, negative or neutral.</a:t>
            </a:r>
          </a:p>
        </p:txBody>
      </p:sp>
    </p:spTree>
    <p:extLst>
      <p:ext uri="{BB962C8B-B14F-4D97-AF65-F5344CB8AC3E}">
        <p14:creationId xmlns:p14="http://schemas.microsoft.com/office/powerpoint/2010/main" val="57622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BF7E01-696A-DCBF-D623-DB055F4BB64C}"/>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Related Work Contd.</a:t>
            </a:r>
          </a:p>
        </p:txBody>
      </p:sp>
      <p:sp>
        <p:nvSpPr>
          <p:cNvPr id="3" name="Content Placeholder 2">
            <a:extLst>
              <a:ext uri="{FF2B5EF4-FFF2-40B4-BE49-F238E27FC236}">
                <a16:creationId xmlns:a16="http://schemas.microsoft.com/office/drawing/2014/main" id="{163AEFDB-2BEA-F07F-1F7F-2EB15EAAAE6C}"/>
              </a:ext>
            </a:extLst>
          </p:cNvPr>
          <p:cNvSpPr>
            <a:spLocks noGrp="1"/>
          </p:cNvSpPr>
          <p:nvPr>
            <p:ph idx="1"/>
          </p:nvPr>
        </p:nvSpPr>
        <p:spPr>
          <a:xfrm>
            <a:off x="4810259" y="649480"/>
            <a:ext cx="6555347" cy="5546047"/>
          </a:xfrm>
        </p:spPr>
        <p:txBody>
          <a:bodyPr anchor="ctr">
            <a:normAutofit/>
          </a:bodyPr>
          <a:lstStyle/>
          <a:p>
            <a:pPr>
              <a:buFont typeface="+mj-lt"/>
              <a:buAutoNum type="arabicPeriod"/>
            </a:pPr>
            <a:r>
              <a:rPr lang="en-US" sz="2000" dirty="0">
                <a:latin typeface="Times New Roman" panose="02020603050405020304" pitchFamily="18" charset="0"/>
                <a:cs typeface="Times New Roman" panose="02020603050405020304" pitchFamily="18" charset="0"/>
              </a:rPr>
              <a:t>"Sentiment Analysis of Weather Tweets using Convolutional Neural Networks" by S. Suresh and S. Karthikeyan. This paper proposes a convolutional neural network-based approach to analyze the sentiment of weather-related tweets. The authors collected tweets related to weather conditions and used a convolutional neural network to classify the sentiment of the tweets as positive, negative or neutral.</a:t>
            </a:r>
          </a:p>
          <a:p>
            <a:pPr>
              <a:buFont typeface="+mj-lt"/>
              <a:buAutoNum type="arabicPeriod"/>
            </a:pPr>
            <a:r>
              <a:rPr lang="en-US" sz="2000" dirty="0">
                <a:latin typeface="Times New Roman" panose="02020603050405020304" pitchFamily="18" charset="0"/>
                <a:cs typeface="Times New Roman" panose="02020603050405020304" pitchFamily="18" charset="0"/>
              </a:rPr>
              <a:t>"Deep Learning for Weather Sentiment Analysis in Social Media" by M. O. Bada et al. This paper proposes a deep learning-based approach to analyze the sentiment of tweets related to weather. The authors collected a dataset of tweets related to weather conditions and used a deep learning model to classify the sentiment of the tweets as positive, negative or neutral.</a:t>
            </a:r>
          </a:p>
          <a:p>
            <a:pPr marL="0" indent="0">
              <a:buNone/>
            </a:pPr>
            <a:r>
              <a:rPr lang="en-US" sz="2000" dirty="0">
                <a:latin typeface="Times New Roman" panose="02020603050405020304" pitchFamily="18" charset="0"/>
                <a:cs typeface="Times New Roman" panose="02020603050405020304" pitchFamily="18" charset="0"/>
              </a:rPr>
              <a:t>Overall, these works demonstrate the effectiveness of using deep learning techniques for sentiment analysis of Twitter weather data.</a:t>
            </a:r>
          </a:p>
          <a:p>
            <a:endParaRPr lang="en-US" sz="2000" dirty="0"/>
          </a:p>
        </p:txBody>
      </p:sp>
    </p:spTree>
    <p:extLst>
      <p:ext uri="{BB962C8B-B14F-4D97-AF65-F5344CB8AC3E}">
        <p14:creationId xmlns:p14="http://schemas.microsoft.com/office/powerpoint/2010/main" val="1100743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130C3F-077E-FE94-A3A8-74B3752A6B7C}"/>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effectLst/>
                <a:latin typeface="Arial" panose="020B0604020202020204" pitchFamily="34" charset="0"/>
              </a:rPr>
              <a:t>Proposed Solution</a:t>
            </a:r>
            <a:endParaRPr lang="en-US" sz="4000" dirty="0">
              <a:solidFill>
                <a:srgbClr val="FFFFFF"/>
              </a:solidFill>
            </a:endParaRPr>
          </a:p>
        </p:txBody>
      </p:sp>
      <p:sp>
        <p:nvSpPr>
          <p:cNvPr id="3" name="Content Placeholder 2">
            <a:extLst>
              <a:ext uri="{FF2B5EF4-FFF2-40B4-BE49-F238E27FC236}">
                <a16:creationId xmlns:a16="http://schemas.microsoft.com/office/drawing/2014/main" id="{16096794-DAA3-4B88-2672-51FBE091099E}"/>
              </a:ext>
            </a:extLst>
          </p:cNvPr>
          <p:cNvSpPr>
            <a:spLocks noGrp="1"/>
          </p:cNvSpPr>
          <p:nvPr>
            <p:ph idx="1"/>
          </p:nvPr>
        </p:nvSpPr>
        <p:spPr>
          <a:xfrm>
            <a:off x="4810259" y="649480"/>
            <a:ext cx="6555347" cy="5546047"/>
          </a:xfrm>
        </p:spPr>
        <p:txBody>
          <a:bodyPr anchor="ctr">
            <a:noAutofit/>
          </a:bodyPr>
          <a:lstStyle/>
          <a:p>
            <a:r>
              <a:rPr lang="en-US" sz="1800" dirty="0">
                <a:latin typeface="Times New Roman" panose="02020603050405020304" pitchFamily="18" charset="0"/>
                <a:cs typeface="Times New Roman" panose="02020603050405020304" pitchFamily="18" charset="0"/>
              </a:rPr>
              <a:t>The problem statement for sentiment analysis using deep learning on Twitter weather data involves extracting, analyzing, and understanding the sentiments of people on Twitter towards weather-related events. The goal of this task is to build a model that can accurately predict the sentiment of tweets related to weather events, such as storms, hurricanes, floods, and droughts, among others.</a:t>
            </a:r>
          </a:p>
          <a:p>
            <a:r>
              <a:rPr lang="en-US" sz="1800" dirty="0">
                <a:latin typeface="Times New Roman" panose="02020603050405020304" pitchFamily="18" charset="0"/>
                <a:cs typeface="Times New Roman" panose="02020603050405020304" pitchFamily="18" charset="0"/>
              </a:rPr>
              <a:t>The Twitter weather data consists of tweets related to weather events and may include text, hashtags, images, and videos. The sentiment analysis model will need to preprocess the data by removing stop words, stemming, and tokenizing the text. Then, it will use deep learning algorithms such as Convolutional Neural Networks (CNN), Recurrent Neural Networks (RNN), or Transformer-based models such as BERT, to train the sentiment analysis model.</a:t>
            </a:r>
          </a:p>
          <a:p>
            <a:r>
              <a:rPr lang="en-US" sz="1800" dirty="0">
                <a:latin typeface="Times New Roman" panose="02020603050405020304" pitchFamily="18" charset="0"/>
                <a:cs typeface="Times New Roman" panose="02020603050405020304" pitchFamily="18" charset="0"/>
              </a:rPr>
              <a:t>The trained model will classify the tweets into positive, negative, or neutral sentiments, based on the text contained in the tweet. The model's performance will be evaluated based on the accuracy of its predictions, precision, recall, and F1 score, among other evaluation metrics. The ultimate aim of this project is to provide insights into people's opinions and emotions related to weather events, which can be used to develop effective disaster management strategies and policies.</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014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735FB1-6983-C761-F386-FD12C915155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Steps</a:t>
            </a:r>
          </a:p>
        </p:txBody>
      </p:sp>
      <p:sp>
        <p:nvSpPr>
          <p:cNvPr id="3" name="Content Placeholder 2">
            <a:extLst>
              <a:ext uri="{FF2B5EF4-FFF2-40B4-BE49-F238E27FC236}">
                <a16:creationId xmlns:a16="http://schemas.microsoft.com/office/drawing/2014/main" id="{1868935F-C1C0-D1BC-563C-7176FE0DEB15}"/>
              </a:ext>
            </a:extLst>
          </p:cNvPr>
          <p:cNvSpPr>
            <a:spLocks noGrp="1"/>
          </p:cNvSpPr>
          <p:nvPr>
            <p:ph idx="1"/>
          </p:nvPr>
        </p:nvSpPr>
        <p:spPr>
          <a:xfrm>
            <a:off x="4810259" y="649480"/>
            <a:ext cx="6555347" cy="5546047"/>
          </a:xfrm>
        </p:spPr>
        <p:txBody>
          <a:bodyPr anchor="ctr">
            <a:normAutofit/>
          </a:bodyPr>
          <a:lstStyle/>
          <a:p>
            <a:r>
              <a:rPr lang="en-US" sz="2000" dirty="0">
                <a:latin typeface="Times New Roman" panose="02020603050405020304" pitchFamily="18" charset="0"/>
                <a:cs typeface="Times New Roman" panose="02020603050405020304" pitchFamily="18" charset="0"/>
              </a:rPr>
              <a:t>Case collapsing has fixed lowercase letters and the cleaning system dispenses with URLs, messages, usernames, hashtags, or on the other hand Twitter information acquired. </a:t>
            </a:r>
          </a:p>
          <a:p>
            <a:r>
              <a:rPr lang="en-US" sz="2000" dirty="0">
                <a:latin typeface="Times New Roman" panose="02020603050405020304" pitchFamily="18" charset="0"/>
                <a:cs typeface="Times New Roman" panose="02020603050405020304" pitchFamily="18" charset="0"/>
              </a:rPr>
              <a:t> Erase characters other than start to finish including the expansion of numbers and accentuation marks. Another methodology is to erase the reiterated vocals in the class somewhere multiple times. </a:t>
            </a:r>
          </a:p>
          <a:p>
            <a:r>
              <a:rPr lang="en-US" sz="2000" dirty="0">
                <a:latin typeface="Times New Roman" panose="02020603050405020304" pitchFamily="18" charset="0"/>
                <a:cs typeface="Times New Roman" panose="02020603050405020304" pitchFamily="18" charset="0"/>
              </a:rPr>
              <a:t>Stemming up the words. </a:t>
            </a:r>
            <a:r>
              <a:rPr lang="en-US" sz="2000" dirty="0" err="1">
                <a:latin typeface="Times New Roman" panose="02020603050405020304" pitchFamily="18" charset="0"/>
                <a:cs typeface="Times New Roman" panose="02020603050405020304" pitchFamily="18" charset="0"/>
              </a:rPr>
              <a:t>Sastrawi</a:t>
            </a:r>
            <a:r>
              <a:rPr lang="en-US" sz="2000" dirty="0">
                <a:latin typeface="Times New Roman" panose="02020603050405020304" pitchFamily="18" charset="0"/>
                <a:cs typeface="Times New Roman" panose="02020603050405020304" pitchFamily="18" charset="0"/>
              </a:rPr>
              <a:t> might be a straightforward Python library that permits you to lessen the bowed terms. </a:t>
            </a:r>
          </a:p>
          <a:p>
            <a:r>
              <a:rPr lang="en-US" sz="2000" dirty="0">
                <a:latin typeface="Times New Roman" panose="02020603050405020304" pitchFamily="18" charset="0"/>
                <a:cs typeface="Times New Roman" panose="02020603050405020304" pitchFamily="18" charset="0"/>
              </a:rPr>
              <a:t>Tokenizing divides tweets into words that utilization whitespace characters as a shaper.</a:t>
            </a:r>
          </a:p>
          <a:p>
            <a:r>
              <a:rPr lang="en-US" sz="2000" dirty="0">
                <a:latin typeface="Times New Roman" panose="02020603050405020304" pitchFamily="18" charset="0"/>
                <a:cs typeface="Times New Roman" panose="02020603050405020304" pitchFamily="18" charset="0"/>
              </a:rPr>
              <a:t>Sifting has taken significant words through of the tokenization stage. This step would erase a word that doesn't have a particular importance by utilizing a </a:t>
            </a:r>
            <a:r>
              <a:rPr lang="en-US" sz="2000" dirty="0" err="1">
                <a:latin typeface="Times New Roman" panose="02020603050405020304" pitchFamily="18" charset="0"/>
                <a:cs typeface="Times New Roman" panose="02020603050405020304" pitchFamily="18" charset="0"/>
              </a:rPr>
              <a:t>stopword</a:t>
            </a:r>
            <a:r>
              <a:rPr lang="en-US" sz="2000" dirty="0">
                <a:latin typeface="Times New Roman" panose="02020603050405020304" pitchFamily="18" charset="0"/>
                <a:cs typeface="Times New Roman" panose="02020603050405020304" pitchFamily="18" charset="0"/>
              </a:rPr>
              <a:t> word reference.</a:t>
            </a:r>
          </a:p>
        </p:txBody>
      </p:sp>
    </p:spTree>
    <p:extLst>
      <p:ext uri="{BB962C8B-B14F-4D97-AF65-F5344CB8AC3E}">
        <p14:creationId xmlns:p14="http://schemas.microsoft.com/office/powerpoint/2010/main" val="1186896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1170</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 SENTIMENT ANALYSIS WITH TWITTER</vt:lpstr>
      <vt:lpstr>Group Member Information</vt:lpstr>
      <vt:lpstr>Responsibilities and Contribution</vt:lpstr>
      <vt:lpstr>Motivation</vt:lpstr>
      <vt:lpstr>Objectives</vt:lpstr>
      <vt:lpstr>Related Work</vt:lpstr>
      <vt:lpstr>Related Work Contd.</vt:lpstr>
      <vt:lpstr>Proposed Solution</vt:lpstr>
      <vt:lpstr>Steps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SENTIMENT ANALYSIS WITH TWITTER</dc:title>
  <dc:creator>Mani Teja Mukka</dc:creator>
  <cp:lastModifiedBy>Mani Teja Mukka</cp:lastModifiedBy>
  <cp:revision>1</cp:revision>
  <dcterms:created xsi:type="dcterms:W3CDTF">2023-04-26T03:21:12Z</dcterms:created>
  <dcterms:modified xsi:type="dcterms:W3CDTF">2023-04-26T04:32:31Z</dcterms:modified>
</cp:coreProperties>
</file>