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WebIQ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status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7315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Delphi Parser</a:t>
            </a:r>
          </a:p>
          <a:p>
            <a:pPr lvl="1"/>
            <a:r>
              <a:rPr lang="en-US" dirty="0"/>
              <a:t>Custom script VCL_To_UniGUI.txt (85% - initial goal – ongoing after that)</a:t>
            </a:r>
          </a:p>
          <a:p>
            <a:pPr lvl="1"/>
            <a:r>
              <a:rPr lang="en-US" dirty="0"/>
              <a:t>Additional script rule for migrating </a:t>
            </a:r>
            <a:r>
              <a:rPr lang="en-US" dirty="0" err="1"/>
              <a:t>TwwDBGrid</a:t>
            </a:r>
            <a:r>
              <a:rPr lang="en-US" dirty="0"/>
              <a:t> &amp; </a:t>
            </a:r>
            <a:r>
              <a:rPr lang="en-US" dirty="0" err="1"/>
              <a:t>IQSearch</a:t>
            </a:r>
            <a:r>
              <a:rPr lang="en-US" dirty="0"/>
              <a:t> to </a:t>
            </a:r>
            <a:r>
              <a:rPr lang="en-US" dirty="0" err="1"/>
              <a:t>IQUniGridControl</a:t>
            </a:r>
            <a:r>
              <a:rPr lang="en-US" dirty="0"/>
              <a:t> (100%)</a:t>
            </a:r>
          </a:p>
          <a:p>
            <a:pPr lvl="1"/>
            <a:r>
              <a:rPr lang="en-US" dirty="0"/>
              <a:t>Changes to take into account class inheritance while applying the rules (SCA.DB used for querying class inheritance)</a:t>
            </a:r>
          </a:p>
          <a:p>
            <a:pPr lvl="2"/>
            <a:r>
              <a:rPr lang="en-US" dirty="0"/>
              <a:t>100% - initial goal</a:t>
            </a:r>
          </a:p>
          <a:p>
            <a:pPr lvl="2"/>
            <a:r>
              <a:rPr lang="en-US" dirty="0"/>
              <a:t>Require more  changes to SCA, SCA.DB, and DP (0% - 24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Several improvements to enhance performance (1.7 minutes / file) (100%)</a:t>
            </a:r>
          </a:p>
          <a:p>
            <a:r>
              <a:rPr lang="en-US" dirty="0" err="1"/>
              <a:t>RemoveUsesScan</a:t>
            </a:r>
            <a:r>
              <a:rPr lang="en-US" dirty="0"/>
              <a:t> (100%, needs testing)</a:t>
            </a:r>
          </a:p>
          <a:p>
            <a:pPr lvl="1"/>
            <a:r>
              <a:rPr lang="en-US" dirty="0"/>
              <a:t>Fixed and improved the original source code to correctly remove all unused units</a:t>
            </a:r>
          </a:p>
          <a:p>
            <a:pPr lvl="1"/>
            <a:r>
              <a:rPr lang="en-US" dirty="0"/>
              <a:t>Added the functionality of renaming units and explicit unit references.</a:t>
            </a:r>
          </a:p>
          <a:p>
            <a:pPr lvl="1"/>
            <a:r>
              <a:rPr lang="en-US" dirty="0"/>
              <a:t>Improved performance (initial scanning takes up to 3 minutes + 1 min / PAS file)</a:t>
            </a:r>
          </a:p>
        </p:txBody>
      </p:sp>
    </p:spTree>
    <p:extLst>
      <p:ext uri="{BB962C8B-B14F-4D97-AF65-F5344CB8AC3E}">
        <p14:creationId xmlns:p14="http://schemas.microsoft.com/office/powerpoint/2010/main" val="279702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IQWebVCL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Every component in IQVCL was replicated to </a:t>
            </a:r>
            <a:r>
              <a:rPr lang="en-US" dirty="0" err="1"/>
              <a:t>IQWebVCL</a:t>
            </a:r>
            <a:r>
              <a:rPr lang="en-US" dirty="0"/>
              <a:t> with a different name but similar public and published properties. (100%)</a:t>
            </a:r>
          </a:p>
          <a:p>
            <a:pPr lvl="1"/>
            <a:r>
              <a:rPr lang="en-US" dirty="0"/>
              <a:t>Most of the components are just empty stubs, waiting to be implemented using UniGUI components. (still need to be converted, i.e. filled in with code)</a:t>
            </a:r>
          </a:p>
          <a:p>
            <a:pPr lvl="1"/>
            <a:r>
              <a:rPr lang="en-US" dirty="0"/>
              <a:t>Security System, DB Changes and UI element mappings</a:t>
            </a:r>
          </a:p>
          <a:p>
            <a:pPr lvl="1"/>
            <a:r>
              <a:rPr lang="en-US" dirty="0"/>
              <a:t>Share Folder (113 forms + 148 units – 0%)</a:t>
            </a:r>
          </a:p>
          <a:p>
            <a:pPr lvl="1"/>
            <a:r>
              <a:rPr lang="en-US" dirty="0"/>
              <a:t>In the process, several units were renamed using namespaces. (100%)</a:t>
            </a:r>
          </a:p>
          <a:p>
            <a:pPr lvl="1"/>
            <a:r>
              <a:rPr lang="en-US" dirty="0"/>
              <a:t>Both IQVCL and </a:t>
            </a:r>
            <a:r>
              <a:rPr lang="en-US" dirty="0" err="1"/>
              <a:t>IQWebVCL</a:t>
            </a:r>
            <a:r>
              <a:rPr lang="en-US" dirty="0"/>
              <a:t> can be installed in the IDE, giving the option of loading the original and migrated forms while finishing with the manual migration process. (</a:t>
            </a:r>
            <a:r>
              <a:rPr lang="en-US"/>
              <a:t>100%)</a:t>
            </a:r>
            <a:endParaRPr lang="en-US" dirty="0"/>
          </a:p>
          <a:p>
            <a:r>
              <a:rPr lang="en-US" dirty="0"/>
              <a:t>Many units trigger visual actions which also need to be migrated to UniGUI – 0%</a:t>
            </a:r>
          </a:p>
        </p:txBody>
      </p:sp>
    </p:spTree>
    <p:extLst>
      <p:ext uri="{BB962C8B-B14F-4D97-AF65-F5344CB8AC3E}">
        <p14:creationId xmlns:p14="http://schemas.microsoft.com/office/powerpoint/2010/main" val="12083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a Knowledge Base (Wiki) for the migration process</a:t>
            </a:r>
          </a:p>
          <a:p>
            <a:pPr lvl="1"/>
            <a:r>
              <a:rPr lang="en-US" dirty="0"/>
              <a:t>Document the tools</a:t>
            </a:r>
          </a:p>
          <a:p>
            <a:pPr lvl="1"/>
            <a:r>
              <a:rPr lang="en-US" dirty="0"/>
              <a:t>Publish an Excel spreadsheet to register the progress (and use it for improving the time estimates both for non-migrated units / forms and the whole project)</a:t>
            </a:r>
          </a:p>
          <a:p>
            <a:pPr lvl="1"/>
            <a:r>
              <a:rPr lang="en-US" dirty="0"/>
              <a:t>Create and start documenting typical migration issues with their solution</a:t>
            </a:r>
          </a:p>
          <a:p>
            <a:pPr lvl="1"/>
            <a:r>
              <a:rPr lang="en-US" dirty="0"/>
              <a:t>Document the migration process</a:t>
            </a:r>
          </a:p>
          <a:p>
            <a:r>
              <a:rPr lang="en-US" dirty="0"/>
              <a:t>Finish testing and tuning the tools by migrating a sample of units and forms</a:t>
            </a:r>
          </a:p>
          <a:p>
            <a:pPr lvl="1"/>
            <a:r>
              <a:rPr lang="en-US" dirty="0"/>
              <a:t>Add rules for removing properties according to messages from Delphi (when loading migrated forms)</a:t>
            </a:r>
          </a:p>
          <a:p>
            <a:r>
              <a:rPr lang="en-US" dirty="0"/>
              <a:t>Create a snapshot of IQWin32 to </a:t>
            </a:r>
            <a:r>
              <a:rPr lang="en-US" dirty="0" err="1"/>
              <a:t>WebIQ</a:t>
            </a:r>
            <a:r>
              <a:rPr lang="en-US" dirty="0"/>
              <a:t>\</a:t>
            </a:r>
            <a:r>
              <a:rPr lang="en-US" dirty="0" err="1"/>
              <a:t>ModulesWin</a:t>
            </a:r>
            <a:endParaRPr lang="en-US" dirty="0"/>
          </a:p>
          <a:p>
            <a:pPr lvl="1"/>
            <a:r>
              <a:rPr lang="en-US" dirty="0"/>
              <a:t>If possible, start by running </a:t>
            </a:r>
            <a:r>
              <a:rPr lang="en-US" dirty="0" err="1">
                <a:solidFill>
                  <a:srgbClr val="FF0000"/>
                </a:solidFill>
              </a:rPr>
              <a:t>RemoveUsesScan</a:t>
            </a:r>
            <a:r>
              <a:rPr lang="en-US" dirty="0"/>
              <a:t> for IQWin32 and confirm that everything compiles.</a:t>
            </a:r>
          </a:p>
          <a:p>
            <a:pPr lvl="1"/>
            <a:r>
              <a:rPr lang="en-US" dirty="0"/>
              <a:t>Task a developer with periodical (daily / weekly) comparisons between IQWin32 and the snapshot</a:t>
            </a:r>
          </a:p>
          <a:p>
            <a:pPr lvl="2"/>
            <a:r>
              <a:rPr lang="en-US" dirty="0"/>
              <a:t>If something changed but the changed files were not migrated, just update </a:t>
            </a:r>
            <a:r>
              <a:rPr lang="en-US" dirty="0" err="1"/>
              <a:t>ModulesWin</a:t>
            </a:r>
            <a:endParaRPr lang="en-US" dirty="0"/>
          </a:p>
          <a:p>
            <a:pPr lvl="2"/>
            <a:r>
              <a:rPr lang="en-US" dirty="0"/>
              <a:t>Otherwise, try to merge the changes to the migrated code or create an issue for delegating that job</a:t>
            </a:r>
          </a:p>
          <a:p>
            <a:r>
              <a:rPr lang="en-US" dirty="0"/>
              <a:t>Migrate the code by pieces (forms / units or modules) by using Delphi Parser and manual changes (interacting with the Knowledge Base)</a:t>
            </a:r>
          </a:p>
          <a:p>
            <a:r>
              <a:rPr lang="en-US" dirty="0"/>
              <a:t>As a parallel task, finish implementing </a:t>
            </a:r>
            <a:r>
              <a:rPr lang="en-US" dirty="0" err="1"/>
              <a:t>IQWebVCL</a:t>
            </a:r>
            <a:r>
              <a:rPr lang="en-US" dirty="0"/>
              <a:t>, implement the new </a:t>
            </a:r>
            <a:r>
              <a:rPr lang="en-US" dirty="0" err="1"/>
              <a:t>IQShare</a:t>
            </a:r>
            <a:r>
              <a:rPr lang="en-US" dirty="0"/>
              <a:t>, and add global features to the supporting framework like Security, UI persistence, exception handling, etc.</a:t>
            </a:r>
          </a:p>
        </p:txBody>
      </p:sp>
    </p:spTree>
    <p:extLst>
      <p:ext uri="{BB962C8B-B14F-4D97-AF65-F5344CB8AC3E}">
        <p14:creationId xmlns:p14="http://schemas.microsoft.com/office/powerpoint/2010/main" val="210006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 Code Analyzer</a:t>
            </a:r>
          </a:p>
          <a:p>
            <a:pPr lvl="1"/>
            <a:r>
              <a:rPr lang="en-US" dirty="0"/>
              <a:t>Using Castalia Parser we populate SCA.DB with class inheritance and unit statistics.</a:t>
            </a:r>
          </a:p>
          <a:p>
            <a:pPr lvl="1"/>
            <a:r>
              <a:rPr lang="en-US" dirty="0"/>
              <a:t>Key statistics like the amount and type of members / fields in a class are not collected.</a:t>
            </a:r>
          </a:p>
          <a:p>
            <a:pPr lvl="1"/>
            <a:r>
              <a:rPr lang="en-US" dirty="0"/>
              <a:t>We can also collect calls to </a:t>
            </a:r>
            <a:r>
              <a:rPr lang="en-US" dirty="0" err="1"/>
              <a:t>ShowModal</a:t>
            </a:r>
            <a:r>
              <a:rPr lang="en-US" dirty="0"/>
              <a:t>.</a:t>
            </a:r>
          </a:p>
          <a:p>
            <a:r>
              <a:rPr lang="en-US" dirty="0"/>
              <a:t>Estimating Points</a:t>
            </a:r>
          </a:p>
          <a:p>
            <a:pPr lvl="1"/>
            <a:r>
              <a:rPr lang="en-US" dirty="0"/>
              <a:t>One or more experts can assign points as a measure of complexity to a sample of forms / units, but having almost 4,400 of them we will need to estimate how many points to assign to whatever is left.</a:t>
            </a:r>
          </a:p>
          <a:p>
            <a:pPr lvl="1"/>
            <a:r>
              <a:rPr lang="en-US" dirty="0"/>
              <a:t>The statistics collected with SCA should provide enough information to model the complexity based on them as independent variables.</a:t>
            </a:r>
          </a:p>
          <a:p>
            <a:pPr lvl="1"/>
            <a:r>
              <a:rPr lang="en-US" dirty="0"/>
              <a:t>Once we build the model, we will use it to have “points” assigned for all forms / units.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Based on developer’s progress report we will establish velocity and provide updated estimates of project completion, which will get better over time.</a:t>
            </a:r>
          </a:p>
        </p:txBody>
      </p:sp>
    </p:spTree>
    <p:extLst>
      <p:ext uri="{BB962C8B-B14F-4D97-AF65-F5344CB8AC3E}">
        <p14:creationId xmlns:p14="http://schemas.microsoft.com/office/powerpoint/2010/main" val="3967374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652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WebIQ Project</vt:lpstr>
      <vt:lpstr>Migration Tools</vt:lpstr>
      <vt:lpstr>Behind the scenes</vt:lpstr>
      <vt:lpstr>Recommended steps</vt:lpstr>
      <vt:lpstr>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WebIQ Project</dc:title>
  <dc:creator>David Izada</dc:creator>
  <cp:lastModifiedBy>David Izada</cp:lastModifiedBy>
  <cp:revision>19</cp:revision>
  <dcterms:created xsi:type="dcterms:W3CDTF">2016-07-27T16:56:31Z</dcterms:created>
  <dcterms:modified xsi:type="dcterms:W3CDTF">2016-07-29T15:22:41Z</dcterms:modified>
</cp:coreProperties>
</file>