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9"/>
  </p:notesMasterIdLst>
  <p:handoutMasterIdLst>
    <p:handoutMasterId r:id="rId10"/>
  </p:handoutMasterIdLst>
  <p:sldIdLst>
    <p:sldId id="461" r:id="rId2"/>
    <p:sldId id="462" r:id="rId3"/>
    <p:sldId id="463" r:id="rId4"/>
    <p:sldId id="464" r:id="rId5"/>
    <p:sldId id="465" r:id="rId6"/>
    <p:sldId id="466" r:id="rId7"/>
    <p:sldId id="4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A2EFB-2595-4062-873C-FCE025671BCF}" v="98" dt="2023-09-17T18:43:59.605"/>
    <p1510:client id="{1DCF3DB2-0F1F-4FC9-A642-17B257CD6DC4}" v="195" dt="2023-09-17T20:01:22.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0" autoAdjust="0"/>
    <p:restoredTop sz="94660"/>
  </p:normalViewPr>
  <p:slideViewPr>
    <p:cSldViewPr snapToGrid="0">
      <p:cViewPr varScale="1">
        <p:scale>
          <a:sx n="174" d="100"/>
          <a:sy n="174" d="100"/>
        </p:scale>
        <p:origin x="3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nton Cerqueira" userId="c494120e-d93d-4d67-9fe0-8ddc676787da" providerId="ADAL" clId="{0EC064D7-AAA9-4446-AED4-2430D738CE93}"/>
    <pc:docChg chg="undo custSel addSld delSld modSld sldOrd">
      <pc:chgData name="Diego Anton Cerqueira" userId="c494120e-d93d-4d67-9fe0-8ddc676787da" providerId="ADAL" clId="{0EC064D7-AAA9-4446-AED4-2430D738CE93}" dt="2023-07-10T15:45:37.778" v="348" actId="478"/>
      <pc:docMkLst>
        <pc:docMk/>
      </pc:docMkLst>
      <pc:sldChg chg="modSp mod">
        <pc:chgData name="Diego Anton Cerqueira" userId="c494120e-d93d-4d67-9fe0-8ddc676787da" providerId="ADAL" clId="{0EC064D7-AAA9-4446-AED4-2430D738CE93}" dt="2023-07-10T15:19:15.221" v="37" actId="20577"/>
        <pc:sldMkLst>
          <pc:docMk/>
          <pc:sldMk cId="3836787028" sldId="256"/>
        </pc:sldMkLst>
        <pc:spChg chg="mod">
          <ac:chgData name="Diego Anton Cerqueira" userId="c494120e-d93d-4d67-9fe0-8ddc676787da" providerId="ADAL" clId="{0EC064D7-AAA9-4446-AED4-2430D738CE93}" dt="2023-07-10T15:19:15.221" v="37" actId="20577"/>
          <ac:spMkLst>
            <pc:docMk/>
            <pc:sldMk cId="3836787028" sldId="256"/>
            <ac:spMk id="2" creationId="{3B1BAAF2-F955-472A-8C9F-F0D49919994D}"/>
          </ac:spMkLst>
        </pc:spChg>
      </pc:sldChg>
      <pc:sldChg chg="addSp delSp modSp add mod">
        <pc:chgData name="Diego Anton Cerqueira" userId="c494120e-d93d-4d67-9fe0-8ddc676787da" providerId="ADAL" clId="{0EC064D7-AAA9-4446-AED4-2430D738CE93}" dt="2023-07-10T15:20:34.451" v="54"/>
        <pc:sldMkLst>
          <pc:docMk/>
          <pc:sldMk cId="0" sldId="259"/>
        </pc:sldMkLst>
        <pc:spChg chg="add mod">
          <ac:chgData name="Diego Anton Cerqueira" userId="c494120e-d93d-4d67-9fe0-8ddc676787da" providerId="ADAL" clId="{0EC064D7-AAA9-4446-AED4-2430D738CE93}" dt="2023-07-10T15:20:23.964" v="52"/>
          <ac:spMkLst>
            <pc:docMk/>
            <pc:sldMk cId="0" sldId="259"/>
            <ac:spMk id="17" creationId="{F00D0BC7-E1D7-4240-B748-6968E7FD01F3}"/>
          </ac:spMkLst>
        </pc:spChg>
        <pc:spChg chg="del">
          <ac:chgData name="Diego Anton Cerqueira" userId="c494120e-d93d-4d67-9fe0-8ddc676787da" providerId="ADAL" clId="{0EC064D7-AAA9-4446-AED4-2430D738CE93}" dt="2023-07-10T15:20:20.208" v="51" actId="478"/>
          <ac:spMkLst>
            <pc:docMk/>
            <pc:sldMk cId="0" sldId="259"/>
            <ac:spMk id="18" creationId="{872D0CF8-E1F7-4315-8973-9A43B132B20F}"/>
          </ac:spMkLst>
        </pc:spChg>
        <pc:picChg chg="add mod">
          <ac:chgData name="Diego Anton Cerqueira" userId="c494120e-d93d-4d67-9fe0-8ddc676787da" providerId="ADAL" clId="{0EC064D7-AAA9-4446-AED4-2430D738CE93}" dt="2023-07-10T15:20:17.390" v="50"/>
          <ac:picMkLst>
            <pc:docMk/>
            <pc:sldMk cId="0" sldId="259"/>
            <ac:picMk id="16" creationId="{C6C0BC40-380F-4BA1-B000-37BCF1962C65}"/>
          </ac:picMkLst>
        </pc:picChg>
        <pc:picChg chg="add mod">
          <ac:chgData name="Diego Anton Cerqueira" userId="c494120e-d93d-4d67-9fe0-8ddc676787da" providerId="ADAL" clId="{0EC064D7-AAA9-4446-AED4-2430D738CE93}" dt="2023-07-10T15:20:34.451" v="54"/>
          <ac:picMkLst>
            <pc:docMk/>
            <pc:sldMk cId="0" sldId="259"/>
            <ac:picMk id="19" creationId="{63CA6347-BBCC-4918-9F51-B1D6AEA3F75C}"/>
          </ac:picMkLst>
        </pc:picChg>
        <pc:picChg chg="del">
          <ac:chgData name="Diego Anton Cerqueira" userId="c494120e-d93d-4d67-9fe0-8ddc676787da" providerId="ADAL" clId="{0EC064D7-AAA9-4446-AED4-2430D738CE93}" dt="2023-07-10T15:20:34.278" v="53" actId="478"/>
          <ac:picMkLst>
            <pc:docMk/>
            <pc:sldMk cId="0" sldId="259"/>
            <ac:picMk id="145" creationId="{00000000-0000-0000-0000-000000000000}"/>
          </ac:picMkLst>
        </pc:picChg>
        <pc:picChg chg="del">
          <ac:chgData name="Diego Anton Cerqueira" userId="c494120e-d93d-4d67-9fe0-8ddc676787da" providerId="ADAL" clId="{0EC064D7-AAA9-4446-AED4-2430D738CE93}" dt="2023-07-10T15:20:17.203" v="49" actId="478"/>
          <ac:picMkLst>
            <pc:docMk/>
            <pc:sldMk cId="0" sldId="259"/>
            <ac:picMk id="146" creationId="{00000000-0000-0000-0000-000000000000}"/>
          </ac:picMkLst>
        </pc:picChg>
        <pc:picChg chg="del">
          <ac:chgData name="Diego Anton Cerqueira" userId="c494120e-d93d-4d67-9fe0-8ddc676787da" providerId="ADAL" clId="{0EC064D7-AAA9-4446-AED4-2430D738CE93}" dt="2023-07-10T15:20:15.274" v="48" actId="478"/>
          <ac:picMkLst>
            <pc:docMk/>
            <pc:sldMk cId="0" sldId="259"/>
            <ac:picMk id="147" creationId="{00000000-0000-0000-0000-000000000000}"/>
          </ac:picMkLst>
        </pc:picChg>
      </pc:sldChg>
      <pc:sldChg chg="addSp delSp modSp add mod">
        <pc:chgData name="Diego Anton Cerqueira" userId="c494120e-d93d-4d67-9fe0-8ddc676787da" providerId="ADAL" clId="{0EC064D7-AAA9-4446-AED4-2430D738CE93}" dt="2023-07-10T15:41:01.750" v="280"/>
        <pc:sldMkLst>
          <pc:docMk/>
          <pc:sldMk cId="0" sldId="261"/>
        </pc:sldMkLst>
        <pc:spChg chg="del">
          <ac:chgData name="Diego Anton Cerqueira" userId="c494120e-d93d-4d67-9fe0-8ddc676787da" providerId="ADAL" clId="{0EC064D7-AAA9-4446-AED4-2430D738CE93}" dt="2023-07-10T15:21:20.164" v="60" actId="478"/>
          <ac:spMkLst>
            <pc:docMk/>
            <pc:sldMk cId="0" sldId="261"/>
            <ac:spMk id="17" creationId="{6D4C7F77-5CE6-48DF-9969-3F3460CDEC25}"/>
          </ac:spMkLst>
        </pc:spChg>
        <pc:spChg chg="add mod">
          <ac:chgData name="Diego Anton Cerqueira" userId="c494120e-d93d-4d67-9fe0-8ddc676787da" providerId="ADAL" clId="{0EC064D7-AAA9-4446-AED4-2430D738CE93}" dt="2023-07-10T15:21:30.802" v="74" actId="20577"/>
          <ac:spMkLst>
            <pc:docMk/>
            <pc:sldMk cId="0" sldId="261"/>
            <ac:spMk id="19" creationId="{B1845BDC-3AB1-42AA-9804-BE585F5C9A67}"/>
          </ac:spMkLst>
        </pc:spChg>
        <pc:picChg chg="add mod">
          <ac:chgData name="Diego Anton Cerqueira" userId="c494120e-d93d-4d67-9fe0-8ddc676787da" providerId="ADAL" clId="{0EC064D7-AAA9-4446-AED4-2430D738CE93}" dt="2023-07-10T15:21:17.681" v="59"/>
          <ac:picMkLst>
            <pc:docMk/>
            <pc:sldMk cId="0" sldId="261"/>
            <ac:picMk id="18" creationId="{2A8C8BAB-089F-42D6-A20F-4AFDE9849894}"/>
          </ac:picMkLst>
        </pc:picChg>
        <pc:picChg chg="add mod">
          <ac:chgData name="Diego Anton Cerqueira" userId="c494120e-d93d-4d67-9fe0-8ddc676787da" providerId="ADAL" clId="{0EC064D7-AAA9-4446-AED4-2430D738CE93}" dt="2023-07-10T15:41:01.750" v="280"/>
          <ac:picMkLst>
            <pc:docMk/>
            <pc:sldMk cId="0" sldId="261"/>
            <ac:picMk id="20" creationId="{16321F76-8546-4419-8E2D-BDED6C4391F1}"/>
          </ac:picMkLst>
        </pc:picChg>
        <pc:picChg chg="del">
          <ac:chgData name="Diego Anton Cerqueira" userId="c494120e-d93d-4d67-9fe0-8ddc676787da" providerId="ADAL" clId="{0EC064D7-AAA9-4446-AED4-2430D738CE93}" dt="2023-07-10T15:41:01.552" v="279" actId="478"/>
          <ac:picMkLst>
            <pc:docMk/>
            <pc:sldMk cId="0" sldId="261"/>
            <ac:picMk id="167" creationId="{00000000-0000-0000-0000-000000000000}"/>
          </ac:picMkLst>
        </pc:picChg>
        <pc:picChg chg="del">
          <ac:chgData name="Diego Anton Cerqueira" userId="c494120e-d93d-4d67-9fe0-8ddc676787da" providerId="ADAL" clId="{0EC064D7-AAA9-4446-AED4-2430D738CE93}" dt="2023-07-10T15:21:17.488" v="58" actId="478"/>
          <ac:picMkLst>
            <pc:docMk/>
            <pc:sldMk cId="0" sldId="261"/>
            <ac:picMk id="168" creationId="{00000000-0000-0000-0000-000000000000}"/>
          </ac:picMkLst>
        </pc:picChg>
        <pc:picChg chg="del">
          <ac:chgData name="Diego Anton Cerqueira" userId="c494120e-d93d-4d67-9fe0-8ddc676787da" providerId="ADAL" clId="{0EC064D7-AAA9-4446-AED4-2430D738CE93}" dt="2023-07-10T15:21:17.488" v="58" actId="478"/>
          <ac:picMkLst>
            <pc:docMk/>
            <pc:sldMk cId="0" sldId="261"/>
            <ac:picMk id="169" creationId="{00000000-0000-0000-0000-000000000000}"/>
          </ac:picMkLst>
        </pc:picChg>
      </pc:sldChg>
      <pc:sldChg chg="addSp delSp modSp add mod">
        <pc:chgData name="Diego Anton Cerqueira" userId="c494120e-d93d-4d67-9fe0-8ddc676787da" providerId="ADAL" clId="{0EC064D7-AAA9-4446-AED4-2430D738CE93}" dt="2023-07-10T15:41:04.803" v="282"/>
        <pc:sldMkLst>
          <pc:docMk/>
          <pc:sldMk cId="0" sldId="262"/>
        </pc:sldMkLst>
        <pc:spChg chg="del">
          <ac:chgData name="Diego Anton Cerqueira" userId="c494120e-d93d-4d67-9fe0-8ddc676787da" providerId="ADAL" clId="{0EC064D7-AAA9-4446-AED4-2430D738CE93}" dt="2023-07-10T15:22:04.100" v="76" actId="478"/>
          <ac:spMkLst>
            <pc:docMk/>
            <pc:sldMk cId="0" sldId="262"/>
            <ac:spMk id="22" creationId="{149EFCDA-8AB9-4532-95EA-57C1F212E9E1}"/>
          </ac:spMkLst>
        </pc:spChg>
        <pc:spChg chg="add mod">
          <ac:chgData name="Diego Anton Cerqueira" userId="c494120e-d93d-4d67-9fe0-8ddc676787da" providerId="ADAL" clId="{0EC064D7-AAA9-4446-AED4-2430D738CE93}" dt="2023-07-10T15:22:12.523" v="79"/>
          <ac:spMkLst>
            <pc:docMk/>
            <pc:sldMk cId="0" sldId="262"/>
            <ac:spMk id="23" creationId="{50077AE0-071C-4600-BF71-16B897CAE0DD}"/>
          </ac:spMkLst>
        </pc:spChg>
        <pc:picChg chg="add mod">
          <ac:chgData name="Diego Anton Cerqueira" userId="c494120e-d93d-4d67-9fe0-8ddc676787da" providerId="ADAL" clId="{0EC064D7-AAA9-4446-AED4-2430D738CE93}" dt="2023-07-10T15:22:07.579" v="78"/>
          <ac:picMkLst>
            <pc:docMk/>
            <pc:sldMk cId="0" sldId="262"/>
            <ac:picMk id="21" creationId="{F97FB97E-F9F4-4875-869E-F23350DFB683}"/>
          </ac:picMkLst>
        </pc:picChg>
        <pc:picChg chg="add mod">
          <ac:chgData name="Diego Anton Cerqueira" userId="c494120e-d93d-4d67-9fe0-8ddc676787da" providerId="ADAL" clId="{0EC064D7-AAA9-4446-AED4-2430D738CE93}" dt="2023-07-10T15:41:04.803" v="282"/>
          <ac:picMkLst>
            <pc:docMk/>
            <pc:sldMk cId="0" sldId="262"/>
            <ac:picMk id="24" creationId="{8B50438D-979D-4D1F-AD94-E44AAD97744F}"/>
          </ac:picMkLst>
        </pc:picChg>
        <pc:picChg chg="del">
          <ac:chgData name="Diego Anton Cerqueira" userId="c494120e-d93d-4d67-9fe0-8ddc676787da" providerId="ADAL" clId="{0EC064D7-AAA9-4446-AED4-2430D738CE93}" dt="2023-07-10T15:41:04.616" v="281" actId="478"/>
          <ac:picMkLst>
            <pc:docMk/>
            <pc:sldMk cId="0" sldId="262"/>
            <ac:picMk id="182" creationId="{00000000-0000-0000-0000-000000000000}"/>
          </ac:picMkLst>
        </pc:picChg>
        <pc:picChg chg="del">
          <ac:chgData name="Diego Anton Cerqueira" userId="c494120e-d93d-4d67-9fe0-8ddc676787da" providerId="ADAL" clId="{0EC064D7-AAA9-4446-AED4-2430D738CE93}" dt="2023-07-10T15:22:07.339" v="77" actId="478"/>
          <ac:picMkLst>
            <pc:docMk/>
            <pc:sldMk cId="0" sldId="262"/>
            <ac:picMk id="183" creationId="{00000000-0000-0000-0000-000000000000}"/>
          </ac:picMkLst>
        </pc:picChg>
        <pc:picChg chg="del">
          <ac:chgData name="Diego Anton Cerqueira" userId="c494120e-d93d-4d67-9fe0-8ddc676787da" providerId="ADAL" clId="{0EC064D7-AAA9-4446-AED4-2430D738CE93}" dt="2023-07-10T15:22:07.339" v="77" actId="478"/>
          <ac:picMkLst>
            <pc:docMk/>
            <pc:sldMk cId="0" sldId="262"/>
            <ac:picMk id="184" creationId="{00000000-0000-0000-0000-000000000000}"/>
          </ac:picMkLst>
        </pc:picChg>
      </pc:sldChg>
      <pc:sldChg chg="addSp delSp modSp add del mod">
        <pc:chgData name="Diego Anton Cerqueira" userId="c494120e-d93d-4d67-9fe0-8ddc676787da" providerId="ADAL" clId="{0EC064D7-AAA9-4446-AED4-2430D738CE93}" dt="2023-07-10T15:41:07.713" v="284"/>
        <pc:sldMkLst>
          <pc:docMk/>
          <pc:sldMk cId="0" sldId="263"/>
        </pc:sldMkLst>
        <pc:spChg chg="del">
          <ac:chgData name="Diego Anton Cerqueira" userId="c494120e-d93d-4d67-9fe0-8ddc676787da" providerId="ADAL" clId="{0EC064D7-AAA9-4446-AED4-2430D738CE93}" dt="2023-07-10T15:22:57.299" v="84" actId="478"/>
          <ac:spMkLst>
            <pc:docMk/>
            <pc:sldMk cId="0" sldId="263"/>
            <ac:spMk id="25" creationId="{0102A3A4-1511-44FF-98D9-BDE58DC6A435}"/>
          </ac:spMkLst>
        </pc:spChg>
        <pc:spChg chg="add mod">
          <ac:chgData name="Diego Anton Cerqueira" userId="c494120e-d93d-4d67-9fe0-8ddc676787da" providerId="ADAL" clId="{0EC064D7-AAA9-4446-AED4-2430D738CE93}" dt="2023-07-10T15:23:04.007" v="86"/>
          <ac:spMkLst>
            <pc:docMk/>
            <pc:sldMk cId="0" sldId="263"/>
            <ac:spMk id="27" creationId="{9A642BC0-069A-4AF9-99E8-3B3FF0840A71}"/>
          </ac:spMkLst>
        </pc:spChg>
        <pc:picChg chg="add mod">
          <ac:chgData name="Diego Anton Cerqueira" userId="c494120e-d93d-4d67-9fe0-8ddc676787da" providerId="ADAL" clId="{0EC064D7-AAA9-4446-AED4-2430D738CE93}" dt="2023-07-10T15:22:57.678" v="85"/>
          <ac:picMkLst>
            <pc:docMk/>
            <pc:sldMk cId="0" sldId="263"/>
            <ac:picMk id="26" creationId="{DFE6F18B-CC6F-4AA5-96EC-B16C3F5F63E5}"/>
          </ac:picMkLst>
        </pc:picChg>
        <pc:picChg chg="add mod">
          <ac:chgData name="Diego Anton Cerqueira" userId="c494120e-d93d-4d67-9fe0-8ddc676787da" providerId="ADAL" clId="{0EC064D7-AAA9-4446-AED4-2430D738CE93}" dt="2023-07-10T15:41:07.713" v="284"/>
          <ac:picMkLst>
            <pc:docMk/>
            <pc:sldMk cId="0" sldId="263"/>
            <ac:picMk id="28" creationId="{02708DC3-8ACA-4CFA-9CDC-14597BC2B1CC}"/>
          </ac:picMkLst>
        </pc:picChg>
        <pc:picChg chg="del">
          <ac:chgData name="Diego Anton Cerqueira" userId="c494120e-d93d-4d67-9fe0-8ddc676787da" providerId="ADAL" clId="{0EC064D7-AAA9-4446-AED4-2430D738CE93}" dt="2023-07-10T15:41:07.510" v="283" actId="478"/>
          <ac:picMkLst>
            <pc:docMk/>
            <pc:sldMk cId="0" sldId="263"/>
            <ac:picMk id="202" creationId="{00000000-0000-0000-0000-000000000000}"/>
          </ac:picMkLst>
        </pc:picChg>
        <pc:picChg chg="del">
          <ac:chgData name="Diego Anton Cerqueira" userId="c494120e-d93d-4d67-9fe0-8ddc676787da" providerId="ADAL" clId="{0EC064D7-AAA9-4446-AED4-2430D738CE93}" dt="2023-07-10T15:22:54.036" v="83" actId="478"/>
          <ac:picMkLst>
            <pc:docMk/>
            <pc:sldMk cId="0" sldId="263"/>
            <ac:picMk id="203" creationId="{00000000-0000-0000-0000-000000000000}"/>
          </ac:picMkLst>
        </pc:picChg>
        <pc:picChg chg="del">
          <ac:chgData name="Diego Anton Cerqueira" userId="c494120e-d93d-4d67-9fe0-8ddc676787da" providerId="ADAL" clId="{0EC064D7-AAA9-4446-AED4-2430D738CE93}" dt="2023-07-10T15:22:54.036" v="83" actId="478"/>
          <ac:picMkLst>
            <pc:docMk/>
            <pc:sldMk cId="0" sldId="263"/>
            <ac:picMk id="204" creationId="{00000000-0000-0000-0000-000000000000}"/>
          </ac:picMkLst>
        </pc:picChg>
      </pc:sldChg>
      <pc:sldChg chg="addSp delSp modSp add mod">
        <pc:chgData name="Diego Anton Cerqueira" userId="c494120e-d93d-4d67-9fe0-8ddc676787da" providerId="ADAL" clId="{0EC064D7-AAA9-4446-AED4-2430D738CE93}" dt="2023-07-10T15:41:19.445" v="289"/>
        <pc:sldMkLst>
          <pc:docMk/>
          <pc:sldMk cId="0" sldId="265"/>
        </pc:sldMkLst>
        <pc:spChg chg="del">
          <ac:chgData name="Diego Anton Cerqueira" userId="c494120e-d93d-4d67-9fe0-8ddc676787da" providerId="ADAL" clId="{0EC064D7-AAA9-4446-AED4-2430D738CE93}" dt="2023-07-10T15:24:02.415" v="94" actId="478"/>
          <ac:spMkLst>
            <pc:docMk/>
            <pc:sldMk cId="0" sldId="265"/>
            <ac:spMk id="11" creationId="{12232E5E-36D9-4997-8FBC-28B74E4517A5}"/>
          </ac:spMkLst>
        </pc:spChg>
        <pc:spChg chg="add mod">
          <ac:chgData name="Diego Anton Cerqueira" userId="c494120e-d93d-4d67-9fe0-8ddc676787da" providerId="ADAL" clId="{0EC064D7-AAA9-4446-AED4-2430D738CE93}" dt="2023-07-10T15:24:07.602" v="96"/>
          <ac:spMkLst>
            <pc:docMk/>
            <pc:sldMk cId="0" sldId="265"/>
            <ac:spMk id="13" creationId="{4CA39130-0D6C-43B4-A7C4-6760270A6E9C}"/>
          </ac:spMkLst>
        </pc:spChg>
        <pc:spChg chg="add mod">
          <ac:chgData name="Diego Anton Cerqueira" userId="c494120e-d93d-4d67-9fe0-8ddc676787da" providerId="ADAL" clId="{0EC064D7-AAA9-4446-AED4-2430D738CE93}" dt="2023-07-10T15:24:21.310" v="99" actId="571"/>
          <ac:spMkLst>
            <pc:docMk/>
            <pc:sldMk cId="0" sldId="265"/>
            <ac:spMk id="15" creationId="{42526B7F-4FC7-4F30-BE94-C969C4744C7B}"/>
          </ac:spMkLst>
        </pc:spChg>
        <pc:picChg chg="add mod">
          <ac:chgData name="Diego Anton Cerqueira" userId="c494120e-d93d-4d67-9fe0-8ddc676787da" providerId="ADAL" clId="{0EC064D7-AAA9-4446-AED4-2430D738CE93}" dt="2023-07-10T15:24:02.638" v="95"/>
          <ac:picMkLst>
            <pc:docMk/>
            <pc:sldMk cId="0" sldId="265"/>
            <ac:picMk id="12" creationId="{35C62ED0-8C7C-4B16-BD99-596F73A5BBC1}"/>
          </ac:picMkLst>
        </pc:picChg>
        <pc:picChg chg="add mod">
          <ac:chgData name="Diego Anton Cerqueira" userId="c494120e-d93d-4d67-9fe0-8ddc676787da" providerId="ADAL" clId="{0EC064D7-AAA9-4446-AED4-2430D738CE93}" dt="2023-07-10T15:24:21.310" v="99" actId="571"/>
          <ac:picMkLst>
            <pc:docMk/>
            <pc:sldMk cId="0" sldId="265"/>
            <ac:picMk id="14" creationId="{BAD5C32C-FD3C-4F34-81A7-CE6547FFFACE}"/>
          </ac:picMkLst>
        </pc:picChg>
        <pc:picChg chg="add mod">
          <ac:chgData name="Diego Anton Cerqueira" userId="c494120e-d93d-4d67-9fe0-8ddc676787da" providerId="ADAL" clId="{0EC064D7-AAA9-4446-AED4-2430D738CE93}" dt="2023-07-10T15:41:19.445" v="289"/>
          <ac:picMkLst>
            <pc:docMk/>
            <pc:sldMk cId="0" sldId="265"/>
            <ac:picMk id="16" creationId="{07D96F80-35F8-4105-B151-3364EAD72F69}"/>
          </ac:picMkLst>
        </pc:picChg>
        <pc:picChg chg="del">
          <ac:chgData name="Diego Anton Cerqueira" userId="c494120e-d93d-4d67-9fe0-8ddc676787da" providerId="ADAL" clId="{0EC064D7-AAA9-4446-AED4-2430D738CE93}" dt="2023-07-10T15:41:19.238" v="288" actId="478"/>
          <ac:picMkLst>
            <pc:docMk/>
            <pc:sldMk cId="0" sldId="265"/>
            <ac:picMk id="232" creationId="{00000000-0000-0000-0000-000000000000}"/>
          </ac:picMkLst>
        </pc:picChg>
        <pc:picChg chg="del">
          <ac:chgData name="Diego Anton Cerqueira" userId="c494120e-d93d-4d67-9fe0-8ddc676787da" providerId="ADAL" clId="{0EC064D7-AAA9-4446-AED4-2430D738CE93}" dt="2023-07-10T15:24:02.415" v="94" actId="478"/>
          <ac:picMkLst>
            <pc:docMk/>
            <pc:sldMk cId="0" sldId="265"/>
            <ac:picMk id="233" creationId="{00000000-0000-0000-0000-000000000000}"/>
          </ac:picMkLst>
        </pc:picChg>
        <pc:picChg chg="del">
          <ac:chgData name="Diego Anton Cerqueira" userId="c494120e-d93d-4d67-9fe0-8ddc676787da" providerId="ADAL" clId="{0EC064D7-AAA9-4446-AED4-2430D738CE93}" dt="2023-07-10T15:24:02.415" v="94" actId="478"/>
          <ac:picMkLst>
            <pc:docMk/>
            <pc:sldMk cId="0" sldId="265"/>
            <ac:picMk id="234" creationId="{00000000-0000-0000-0000-000000000000}"/>
          </ac:picMkLst>
        </pc:picChg>
      </pc:sldChg>
      <pc:sldChg chg="addSp delSp modSp add mod">
        <pc:chgData name="Diego Anton Cerqueira" userId="c494120e-d93d-4d67-9fe0-8ddc676787da" providerId="ADAL" clId="{0EC064D7-AAA9-4446-AED4-2430D738CE93}" dt="2023-07-10T15:41:22.938" v="291"/>
        <pc:sldMkLst>
          <pc:docMk/>
          <pc:sldMk cId="0" sldId="266"/>
        </pc:sldMkLst>
        <pc:spChg chg="del">
          <ac:chgData name="Diego Anton Cerqueira" userId="c494120e-d93d-4d67-9fe0-8ddc676787da" providerId="ADAL" clId="{0EC064D7-AAA9-4446-AED4-2430D738CE93}" dt="2023-07-10T15:24:26.426" v="100" actId="478"/>
          <ac:spMkLst>
            <pc:docMk/>
            <pc:sldMk cId="0" sldId="266"/>
            <ac:spMk id="14" creationId="{42F9CF3A-C673-4025-A516-A86B615BFAD8}"/>
          </ac:spMkLst>
        </pc:spChg>
        <pc:spChg chg="add mod">
          <ac:chgData name="Diego Anton Cerqueira" userId="c494120e-d93d-4d67-9fe0-8ddc676787da" providerId="ADAL" clId="{0EC064D7-AAA9-4446-AED4-2430D738CE93}" dt="2023-07-10T15:24:32.324" v="102"/>
          <ac:spMkLst>
            <pc:docMk/>
            <pc:sldMk cId="0" sldId="266"/>
            <ac:spMk id="15" creationId="{096109B9-DA0D-4277-8951-ECD3F96A0272}"/>
          </ac:spMkLst>
        </pc:spChg>
        <pc:picChg chg="add mod">
          <ac:chgData name="Diego Anton Cerqueira" userId="c494120e-d93d-4d67-9fe0-8ddc676787da" providerId="ADAL" clId="{0EC064D7-AAA9-4446-AED4-2430D738CE93}" dt="2023-07-10T15:24:26.615" v="101"/>
          <ac:picMkLst>
            <pc:docMk/>
            <pc:sldMk cId="0" sldId="266"/>
            <ac:picMk id="13" creationId="{BDE8D7A0-492E-4920-9E3C-A0AF5AA503D6}"/>
          </ac:picMkLst>
        </pc:picChg>
        <pc:picChg chg="add mod">
          <ac:chgData name="Diego Anton Cerqueira" userId="c494120e-d93d-4d67-9fe0-8ddc676787da" providerId="ADAL" clId="{0EC064D7-AAA9-4446-AED4-2430D738CE93}" dt="2023-07-10T15:41:22.938" v="291"/>
          <ac:picMkLst>
            <pc:docMk/>
            <pc:sldMk cId="0" sldId="266"/>
            <ac:picMk id="16" creationId="{8BE2DC35-AF6C-4287-9FDA-E366D6C8E31E}"/>
          </ac:picMkLst>
        </pc:picChg>
        <pc:picChg chg="del">
          <ac:chgData name="Diego Anton Cerqueira" userId="c494120e-d93d-4d67-9fe0-8ddc676787da" providerId="ADAL" clId="{0EC064D7-AAA9-4446-AED4-2430D738CE93}" dt="2023-07-10T15:41:22.469" v="290" actId="478"/>
          <ac:picMkLst>
            <pc:docMk/>
            <pc:sldMk cId="0" sldId="266"/>
            <ac:picMk id="241" creationId="{00000000-0000-0000-0000-000000000000}"/>
          </ac:picMkLst>
        </pc:picChg>
        <pc:picChg chg="del">
          <ac:chgData name="Diego Anton Cerqueira" userId="c494120e-d93d-4d67-9fe0-8ddc676787da" providerId="ADAL" clId="{0EC064D7-AAA9-4446-AED4-2430D738CE93}" dt="2023-07-10T15:24:26.426" v="100" actId="478"/>
          <ac:picMkLst>
            <pc:docMk/>
            <pc:sldMk cId="0" sldId="266"/>
            <ac:picMk id="242" creationId="{00000000-0000-0000-0000-000000000000}"/>
          </ac:picMkLst>
        </pc:picChg>
        <pc:picChg chg="del">
          <ac:chgData name="Diego Anton Cerqueira" userId="c494120e-d93d-4d67-9fe0-8ddc676787da" providerId="ADAL" clId="{0EC064D7-AAA9-4446-AED4-2430D738CE93}" dt="2023-07-10T15:24:26.426" v="100" actId="478"/>
          <ac:picMkLst>
            <pc:docMk/>
            <pc:sldMk cId="0" sldId="266"/>
            <ac:picMk id="243" creationId="{00000000-0000-0000-0000-000000000000}"/>
          </ac:picMkLst>
        </pc:picChg>
      </pc:sldChg>
      <pc:sldChg chg="addSp delSp modSp add mod">
        <pc:chgData name="Diego Anton Cerqueira" userId="c494120e-d93d-4d67-9fe0-8ddc676787da" providerId="ADAL" clId="{0EC064D7-AAA9-4446-AED4-2430D738CE93}" dt="2023-07-10T15:41:26.611" v="293"/>
        <pc:sldMkLst>
          <pc:docMk/>
          <pc:sldMk cId="0" sldId="267"/>
        </pc:sldMkLst>
        <pc:spChg chg="add mod">
          <ac:chgData name="Diego Anton Cerqueira" userId="c494120e-d93d-4d67-9fe0-8ddc676787da" providerId="ADAL" clId="{0EC064D7-AAA9-4446-AED4-2430D738CE93}" dt="2023-07-10T15:24:54.119" v="106"/>
          <ac:spMkLst>
            <pc:docMk/>
            <pc:sldMk cId="0" sldId="267"/>
            <ac:spMk id="19" creationId="{89C73BEA-EB4B-4920-A4EE-6321D1A70202}"/>
          </ac:spMkLst>
        </pc:spChg>
        <pc:spChg chg="del">
          <ac:chgData name="Diego Anton Cerqueira" userId="c494120e-d93d-4d67-9fe0-8ddc676787da" providerId="ADAL" clId="{0EC064D7-AAA9-4446-AED4-2430D738CE93}" dt="2023-07-10T15:24:49.932" v="104" actId="478"/>
          <ac:spMkLst>
            <pc:docMk/>
            <pc:sldMk cId="0" sldId="267"/>
            <ac:spMk id="24" creationId="{9EBE848C-FC70-4E85-9A82-7AC5A5BFB17F}"/>
          </ac:spMkLst>
        </pc:spChg>
        <pc:picChg chg="add mod">
          <ac:chgData name="Diego Anton Cerqueira" userId="c494120e-d93d-4d67-9fe0-8ddc676787da" providerId="ADAL" clId="{0EC064D7-AAA9-4446-AED4-2430D738CE93}" dt="2023-07-10T15:24:50.146" v="105"/>
          <ac:picMkLst>
            <pc:docMk/>
            <pc:sldMk cId="0" sldId="267"/>
            <ac:picMk id="18" creationId="{0359EFF7-75A1-44C8-A1F1-0177AC3D63B5}"/>
          </ac:picMkLst>
        </pc:picChg>
        <pc:picChg chg="add mod">
          <ac:chgData name="Diego Anton Cerqueira" userId="c494120e-d93d-4d67-9fe0-8ddc676787da" providerId="ADAL" clId="{0EC064D7-AAA9-4446-AED4-2430D738CE93}" dt="2023-07-10T15:41:26.611" v="293"/>
          <ac:picMkLst>
            <pc:docMk/>
            <pc:sldMk cId="0" sldId="267"/>
            <ac:picMk id="20" creationId="{89D5331A-11D0-43BE-AC10-5324CB97248A}"/>
          </ac:picMkLst>
        </pc:picChg>
        <pc:picChg chg="del">
          <ac:chgData name="Diego Anton Cerqueira" userId="c494120e-d93d-4d67-9fe0-8ddc676787da" providerId="ADAL" clId="{0EC064D7-AAA9-4446-AED4-2430D738CE93}" dt="2023-07-10T15:24:49.932" v="104" actId="478"/>
          <ac:picMkLst>
            <pc:docMk/>
            <pc:sldMk cId="0" sldId="267"/>
            <ac:picMk id="25" creationId="{CA1E0F8A-FC47-4619-BB2F-79F22B0218CE}"/>
          </ac:picMkLst>
        </pc:picChg>
        <pc:picChg chg="del">
          <ac:chgData name="Diego Anton Cerqueira" userId="c494120e-d93d-4d67-9fe0-8ddc676787da" providerId="ADAL" clId="{0EC064D7-AAA9-4446-AED4-2430D738CE93}" dt="2023-07-10T15:24:49.932" v="104" actId="478"/>
          <ac:picMkLst>
            <pc:docMk/>
            <pc:sldMk cId="0" sldId="267"/>
            <ac:picMk id="26" creationId="{0B5E1A08-5008-4748-A49D-3AA2923EBCDA}"/>
          </ac:picMkLst>
        </pc:picChg>
        <pc:picChg chg="del">
          <ac:chgData name="Diego Anton Cerqueira" userId="c494120e-d93d-4d67-9fe0-8ddc676787da" providerId="ADAL" clId="{0EC064D7-AAA9-4446-AED4-2430D738CE93}" dt="2023-07-10T15:41:26.400" v="292" actId="478"/>
          <ac:picMkLst>
            <pc:docMk/>
            <pc:sldMk cId="0" sldId="267"/>
            <ac:picMk id="253" creationId="{00000000-0000-0000-0000-000000000000}"/>
          </ac:picMkLst>
        </pc:picChg>
      </pc:sldChg>
      <pc:sldChg chg="add">
        <pc:chgData name="Diego Anton Cerqueira" userId="c494120e-d93d-4d67-9fe0-8ddc676787da" providerId="ADAL" clId="{0EC064D7-AAA9-4446-AED4-2430D738CE93}" dt="2023-07-10T15:25:22.334" v="111"/>
        <pc:sldMkLst>
          <pc:docMk/>
          <pc:sldMk cId="0" sldId="269"/>
        </pc:sldMkLst>
      </pc:sldChg>
      <pc:sldChg chg="del">
        <pc:chgData name="Diego Anton Cerqueira" userId="c494120e-d93d-4d67-9fe0-8ddc676787da" providerId="ADAL" clId="{0EC064D7-AAA9-4446-AED4-2430D738CE93}" dt="2023-07-10T15:20:37.556" v="55" actId="47"/>
        <pc:sldMkLst>
          <pc:docMk/>
          <pc:sldMk cId="2300035215" sldId="269"/>
        </pc:sldMkLst>
      </pc:sldChg>
      <pc:sldChg chg="del">
        <pc:chgData name="Diego Anton Cerqueira" userId="c494120e-d93d-4d67-9fe0-8ddc676787da" providerId="ADAL" clId="{0EC064D7-AAA9-4446-AED4-2430D738CE93}" dt="2023-07-10T15:33:30.265" v="167" actId="47"/>
        <pc:sldMkLst>
          <pc:docMk/>
          <pc:sldMk cId="2962647278" sldId="270"/>
        </pc:sldMkLst>
      </pc:sldChg>
      <pc:sldChg chg="add">
        <pc:chgData name="Diego Anton Cerqueira" userId="c494120e-d93d-4d67-9fe0-8ddc676787da" providerId="ADAL" clId="{0EC064D7-AAA9-4446-AED4-2430D738CE93}" dt="2023-07-10T15:25:31.320" v="113"/>
        <pc:sldMkLst>
          <pc:docMk/>
          <pc:sldMk cId="0" sldId="271"/>
        </pc:sldMkLst>
      </pc:sldChg>
      <pc:sldChg chg="add">
        <pc:chgData name="Diego Anton Cerqueira" userId="c494120e-d93d-4d67-9fe0-8ddc676787da" providerId="ADAL" clId="{0EC064D7-AAA9-4446-AED4-2430D738CE93}" dt="2023-07-10T15:25:36.327" v="114"/>
        <pc:sldMkLst>
          <pc:docMk/>
          <pc:sldMk cId="0" sldId="272"/>
        </pc:sldMkLst>
      </pc:sldChg>
      <pc:sldChg chg="add">
        <pc:chgData name="Diego Anton Cerqueira" userId="c494120e-d93d-4d67-9fe0-8ddc676787da" providerId="ADAL" clId="{0EC064D7-AAA9-4446-AED4-2430D738CE93}" dt="2023-07-10T15:25:40.816" v="115"/>
        <pc:sldMkLst>
          <pc:docMk/>
          <pc:sldMk cId="0" sldId="273"/>
        </pc:sldMkLst>
      </pc:sldChg>
      <pc:sldChg chg="addSp delSp modSp add mod">
        <pc:chgData name="Diego Anton Cerqueira" userId="c494120e-d93d-4d67-9fe0-8ddc676787da" providerId="ADAL" clId="{0EC064D7-AAA9-4446-AED4-2430D738CE93}" dt="2023-07-10T15:41:36.278" v="297"/>
        <pc:sldMkLst>
          <pc:docMk/>
          <pc:sldMk cId="0" sldId="274"/>
        </pc:sldMkLst>
        <pc:spChg chg="del">
          <ac:chgData name="Diego Anton Cerqueira" userId="c494120e-d93d-4d67-9fe0-8ddc676787da" providerId="ADAL" clId="{0EC064D7-AAA9-4446-AED4-2430D738CE93}" dt="2023-07-10T15:25:56.247" v="117" actId="478"/>
          <ac:spMkLst>
            <pc:docMk/>
            <pc:sldMk cId="0" sldId="274"/>
            <ac:spMk id="16" creationId="{390E0CD3-2F6F-4565-8AC4-4584CD169CA1}"/>
          </ac:spMkLst>
        </pc:spChg>
        <pc:spChg chg="add mod">
          <ac:chgData name="Diego Anton Cerqueira" userId="c494120e-d93d-4d67-9fe0-8ddc676787da" providerId="ADAL" clId="{0EC064D7-AAA9-4446-AED4-2430D738CE93}" dt="2023-07-10T15:26:00.970" v="119"/>
          <ac:spMkLst>
            <pc:docMk/>
            <pc:sldMk cId="0" sldId="274"/>
            <ac:spMk id="18" creationId="{96A07EA0-8A50-41D2-B08F-7C2A67D5EE9C}"/>
          </ac:spMkLst>
        </pc:spChg>
        <pc:picChg chg="add mod">
          <ac:chgData name="Diego Anton Cerqueira" userId="c494120e-d93d-4d67-9fe0-8ddc676787da" providerId="ADAL" clId="{0EC064D7-AAA9-4446-AED4-2430D738CE93}" dt="2023-07-10T15:25:56.456" v="118"/>
          <ac:picMkLst>
            <pc:docMk/>
            <pc:sldMk cId="0" sldId="274"/>
            <ac:picMk id="17" creationId="{B3BF071A-FFAA-4C04-A919-E80B540FDE1B}"/>
          </ac:picMkLst>
        </pc:picChg>
        <pc:picChg chg="add mod">
          <ac:chgData name="Diego Anton Cerqueira" userId="c494120e-d93d-4d67-9fe0-8ddc676787da" providerId="ADAL" clId="{0EC064D7-AAA9-4446-AED4-2430D738CE93}" dt="2023-07-10T15:41:36.278" v="297"/>
          <ac:picMkLst>
            <pc:docMk/>
            <pc:sldMk cId="0" sldId="274"/>
            <ac:picMk id="19" creationId="{FB573614-E491-4735-93ED-C38353EA3321}"/>
          </ac:picMkLst>
        </pc:picChg>
        <pc:picChg chg="del">
          <ac:chgData name="Diego Anton Cerqueira" userId="c494120e-d93d-4d67-9fe0-8ddc676787da" providerId="ADAL" clId="{0EC064D7-AAA9-4446-AED4-2430D738CE93}" dt="2023-07-10T15:41:36.088" v="296" actId="478"/>
          <ac:picMkLst>
            <pc:docMk/>
            <pc:sldMk cId="0" sldId="274"/>
            <ac:picMk id="312" creationId="{00000000-0000-0000-0000-000000000000}"/>
          </ac:picMkLst>
        </pc:picChg>
        <pc:picChg chg="del">
          <ac:chgData name="Diego Anton Cerqueira" userId="c494120e-d93d-4d67-9fe0-8ddc676787da" providerId="ADAL" clId="{0EC064D7-AAA9-4446-AED4-2430D738CE93}" dt="2023-07-10T15:25:56.247" v="117" actId="478"/>
          <ac:picMkLst>
            <pc:docMk/>
            <pc:sldMk cId="0" sldId="274"/>
            <ac:picMk id="313" creationId="{00000000-0000-0000-0000-000000000000}"/>
          </ac:picMkLst>
        </pc:picChg>
        <pc:picChg chg="del">
          <ac:chgData name="Diego Anton Cerqueira" userId="c494120e-d93d-4d67-9fe0-8ddc676787da" providerId="ADAL" clId="{0EC064D7-AAA9-4446-AED4-2430D738CE93}" dt="2023-07-10T15:25:56.247" v="117" actId="478"/>
          <ac:picMkLst>
            <pc:docMk/>
            <pc:sldMk cId="0" sldId="274"/>
            <ac:picMk id="314" creationId="{00000000-0000-0000-0000-000000000000}"/>
          </ac:picMkLst>
        </pc:picChg>
      </pc:sldChg>
      <pc:sldChg chg="addSp delSp modSp add mod">
        <pc:chgData name="Diego Anton Cerqueira" userId="c494120e-d93d-4d67-9fe0-8ddc676787da" providerId="ADAL" clId="{0EC064D7-AAA9-4446-AED4-2430D738CE93}" dt="2023-07-10T15:41:39.071" v="299"/>
        <pc:sldMkLst>
          <pc:docMk/>
          <pc:sldMk cId="0" sldId="275"/>
        </pc:sldMkLst>
        <pc:spChg chg="del">
          <ac:chgData name="Diego Anton Cerqueira" userId="c494120e-d93d-4d67-9fe0-8ddc676787da" providerId="ADAL" clId="{0EC064D7-AAA9-4446-AED4-2430D738CE93}" dt="2023-07-10T15:26:15.597" v="121" actId="478"/>
          <ac:spMkLst>
            <pc:docMk/>
            <pc:sldMk cId="0" sldId="275"/>
            <ac:spMk id="10" creationId="{037043E7-49CC-4766-BF88-452BA75ED83D}"/>
          </ac:spMkLst>
        </pc:spChg>
        <pc:spChg chg="add mod">
          <ac:chgData name="Diego Anton Cerqueira" userId="c494120e-d93d-4d67-9fe0-8ddc676787da" providerId="ADAL" clId="{0EC064D7-AAA9-4446-AED4-2430D738CE93}" dt="2023-07-10T15:26:20.995" v="123"/>
          <ac:spMkLst>
            <pc:docMk/>
            <pc:sldMk cId="0" sldId="275"/>
            <ac:spMk id="12" creationId="{859CAD2F-43B0-4A32-AEE5-C18E5D550B80}"/>
          </ac:spMkLst>
        </pc:spChg>
        <pc:picChg chg="add mod">
          <ac:chgData name="Diego Anton Cerqueira" userId="c494120e-d93d-4d67-9fe0-8ddc676787da" providerId="ADAL" clId="{0EC064D7-AAA9-4446-AED4-2430D738CE93}" dt="2023-07-10T15:26:15.831" v="122"/>
          <ac:picMkLst>
            <pc:docMk/>
            <pc:sldMk cId="0" sldId="275"/>
            <ac:picMk id="11" creationId="{ED6C391A-FB1F-4E53-9FF4-9C643AD1C605}"/>
          </ac:picMkLst>
        </pc:picChg>
        <pc:picChg chg="add mod">
          <ac:chgData name="Diego Anton Cerqueira" userId="c494120e-d93d-4d67-9fe0-8ddc676787da" providerId="ADAL" clId="{0EC064D7-AAA9-4446-AED4-2430D738CE93}" dt="2023-07-10T15:41:39.071" v="299"/>
          <ac:picMkLst>
            <pc:docMk/>
            <pc:sldMk cId="0" sldId="275"/>
            <ac:picMk id="13" creationId="{846CE21F-D467-4936-B304-4994BA6CFD3D}"/>
          </ac:picMkLst>
        </pc:picChg>
        <pc:picChg chg="del">
          <ac:chgData name="Diego Anton Cerqueira" userId="c494120e-d93d-4d67-9fe0-8ddc676787da" providerId="ADAL" clId="{0EC064D7-AAA9-4446-AED4-2430D738CE93}" dt="2023-07-10T15:41:38.845" v="298" actId="478"/>
          <ac:picMkLst>
            <pc:docMk/>
            <pc:sldMk cId="0" sldId="275"/>
            <ac:picMk id="326" creationId="{00000000-0000-0000-0000-000000000000}"/>
          </ac:picMkLst>
        </pc:picChg>
        <pc:picChg chg="del">
          <ac:chgData name="Diego Anton Cerqueira" userId="c494120e-d93d-4d67-9fe0-8ddc676787da" providerId="ADAL" clId="{0EC064D7-AAA9-4446-AED4-2430D738CE93}" dt="2023-07-10T15:26:15.597" v="121" actId="478"/>
          <ac:picMkLst>
            <pc:docMk/>
            <pc:sldMk cId="0" sldId="275"/>
            <ac:picMk id="327" creationId="{00000000-0000-0000-0000-000000000000}"/>
          </ac:picMkLst>
        </pc:picChg>
        <pc:picChg chg="del">
          <ac:chgData name="Diego Anton Cerqueira" userId="c494120e-d93d-4d67-9fe0-8ddc676787da" providerId="ADAL" clId="{0EC064D7-AAA9-4446-AED4-2430D738CE93}" dt="2023-07-10T15:26:15.597" v="121" actId="478"/>
          <ac:picMkLst>
            <pc:docMk/>
            <pc:sldMk cId="0" sldId="275"/>
            <ac:picMk id="328" creationId="{00000000-0000-0000-0000-000000000000}"/>
          </ac:picMkLst>
        </pc:picChg>
      </pc:sldChg>
      <pc:sldChg chg="addSp delSp modSp add mod">
        <pc:chgData name="Diego Anton Cerqueira" userId="c494120e-d93d-4d67-9fe0-8ddc676787da" providerId="ADAL" clId="{0EC064D7-AAA9-4446-AED4-2430D738CE93}" dt="2023-07-10T15:41:42.030" v="301"/>
        <pc:sldMkLst>
          <pc:docMk/>
          <pc:sldMk cId="3091993764" sldId="276"/>
        </pc:sldMkLst>
        <pc:spChg chg="del">
          <ac:chgData name="Diego Anton Cerqueira" userId="c494120e-d93d-4d67-9fe0-8ddc676787da" providerId="ADAL" clId="{0EC064D7-AAA9-4446-AED4-2430D738CE93}" dt="2023-07-10T15:26:34.971" v="125" actId="478"/>
          <ac:spMkLst>
            <pc:docMk/>
            <pc:sldMk cId="3091993764" sldId="276"/>
            <ac:spMk id="22" creationId="{5CC90763-F21D-46B0-9E7F-BAE5C244DF57}"/>
          </ac:spMkLst>
        </pc:spChg>
        <pc:spChg chg="add mod">
          <ac:chgData name="Diego Anton Cerqueira" userId="c494120e-d93d-4d67-9fe0-8ddc676787da" providerId="ADAL" clId="{0EC064D7-AAA9-4446-AED4-2430D738CE93}" dt="2023-07-10T15:26:39.702" v="127"/>
          <ac:spMkLst>
            <pc:docMk/>
            <pc:sldMk cId="3091993764" sldId="276"/>
            <ac:spMk id="23" creationId="{536C95E8-04BF-4F0B-9CC2-AD9C12733093}"/>
          </ac:spMkLst>
        </pc:spChg>
        <pc:picChg chg="add mod">
          <ac:chgData name="Diego Anton Cerqueira" userId="c494120e-d93d-4d67-9fe0-8ddc676787da" providerId="ADAL" clId="{0EC064D7-AAA9-4446-AED4-2430D738CE93}" dt="2023-07-10T15:26:35.175" v="126"/>
          <ac:picMkLst>
            <pc:docMk/>
            <pc:sldMk cId="3091993764" sldId="276"/>
            <ac:picMk id="21" creationId="{C8DF6902-490C-4869-BF80-C7855F92357A}"/>
          </ac:picMkLst>
        </pc:picChg>
        <pc:picChg chg="add mod">
          <ac:chgData name="Diego Anton Cerqueira" userId="c494120e-d93d-4d67-9fe0-8ddc676787da" providerId="ADAL" clId="{0EC064D7-AAA9-4446-AED4-2430D738CE93}" dt="2023-07-10T15:41:42.030" v="301"/>
          <ac:picMkLst>
            <pc:docMk/>
            <pc:sldMk cId="3091993764" sldId="276"/>
            <ac:picMk id="24" creationId="{EE9BD466-0726-4660-BA74-5D2DC662257D}"/>
          </ac:picMkLst>
        </pc:picChg>
        <pc:picChg chg="del">
          <ac:chgData name="Diego Anton Cerqueira" userId="c494120e-d93d-4d67-9fe0-8ddc676787da" providerId="ADAL" clId="{0EC064D7-AAA9-4446-AED4-2430D738CE93}" dt="2023-07-10T15:41:41.811" v="300" actId="478"/>
          <ac:picMkLst>
            <pc:docMk/>
            <pc:sldMk cId="3091993764" sldId="276"/>
            <ac:picMk id="334" creationId="{00000000-0000-0000-0000-000000000000}"/>
          </ac:picMkLst>
        </pc:picChg>
        <pc:picChg chg="del">
          <ac:chgData name="Diego Anton Cerqueira" userId="c494120e-d93d-4d67-9fe0-8ddc676787da" providerId="ADAL" clId="{0EC064D7-AAA9-4446-AED4-2430D738CE93}" dt="2023-07-10T15:26:34.971" v="125" actId="478"/>
          <ac:picMkLst>
            <pc:docMk/>
            <pc:sldMk cId="3091993764" sldId="276"/>
            <ac:picMk id="335" creationId="{00000000-0000-0000-0000-000000000000}"/>
          </ac:picMkLst>
        </pc:picChg>
        <pc:picChg chg="del">
          <ac:chgData name="Diego Anton Cerqueira" userId="c494120e-d93d-4d67-9fe0-8ddc676787da" providerId="ADAL" clId="{0EC064D7-AAA9-4446-AED4-2430D738CE93}" dt="2023-07-10T15:26:34.971" v="125" actId="478"/>
          <ac:picMkLst>
            <pc:docMk/>
            <pc:sldMk cId="3091993764" sldId="276"/>
            <ac:picMk id="336" creationId="{00000000-0000-0000-0000-000000000000}"/>
          </ac:picMkLst>
        </pc:picChg>
      </pc:sldChg>
      <pc:sldChg chg="addSp delSp modSp add mod">
        <pc:chgData name="Diego Anton Cerqueira" userId="c494120e-d93d-4d67-9fe0-8ddc676787da" providerId="ADAL" clId="{0EC064D7-AAA9-4446-AED4-2430D738CE93}" dt="2023-07-10T15:41:45.535" v="303"/>
        <pc:sldMkLst>
          <pc:docMk/>
          <pc:sldMk cId="0" sldId="277"/>
        </pc:sldMkLst>
        <pc:spChg chg="del">
          <ac:chgData name="Diego Anton Cerqueira" userId="c494120e-d93d-4d67-9fe0-8ddc676787da" providerId="ADAL" clId="{0EC064D7-AAA9-4446-AED4-2430D738CE93}" dt="2023-07-10T15:26:52.676" v="129" actId="478"/>
          <ac:spMkLst>
            <pc:docMk/>
            <pc:sldMk cId="0" sldId="277"/>
            <ac:spMk id="19" creationId="{920950AA-600B-41FD-87F6-35F13ABEC0CD}"/>
          </ac:spMkLst>
        </pc:spChg>
        <pc:spChg chg="add mod">
          <ac:chgData name="Diego Anton Cerqueira" userId="c494120e-d93d-4d67-9fe0-8ddc676787da" providerId="ADAL" clId="{0EC064D7-AAA9-4446-AED4-2430D738CE93}" dt="2023-07-10T15:26:52.896" v="130"/>
          <ac:spMkLst>
            <pc:docMk/>
            <pc:sldMk cId="0" sldId="277"/>
            <ac:spMk id="23" creationId="{A3B25426-5894-47F7-9F3C-0781C44551FF}"/>
          </ac:spMkLst>
        </pc:spChg>
        <pc:picChg chg="del">
          <ac:chgData name="Diego Anton Cerqueira" userId="c494120e-d93d-4d67-9fe0-8ddc676787da" providerId="ADAL" clId="{0EC064D7-AAA9-4446-AED4-2430D738CE93}" dt="2023-07-10T15:26:52.676" v="129" actId="478"/>
          <ac:picMkLst>
            <pc:docMk/>
            <pc:sldMk cId="0" sldId="277"/>
            <ac:picMk id="20" creationId="{194ADF13-B420-4977-A82C-F8A98E1A09D5}"/>
          </ac:picMkLst>
        </pc:picChg>
        <pc:picChg chg="del">
          <ac:chgData name="Diego Anton Cerqueira" userId="c494120e-d93d-4d67-9fe0-8ddc676787da" providerId="ADAL" clId="{0EC064D7-AAA9-4446-AED4-2430D738CE93}" dt="2023-07-10T15:26:52.676" v="129" actId="478"/>
          <ac:picMkLst>
            <pc:docMk/>
            <pc:sldMk cId="0" sldId="277"/>
            <ac:picMk id="21" creationId="{E7D8FE8E-FBB4-4D72-B8F7-D30ACA4264F4}"/>
          </ac:picMkLst>
        </pc:picChg>
        <pc:picChg chg="add mod">
          <ac:chgData name="Diego Anton Cerqueira" userId="c494120e-d93d-4d67-9fe0-8ddc676787da" providerId="ADAL" clId="{0EC064D7-AAA9-4446-AED4-2430D738CE93}" dt="2023-07-10T15:26:52.896" v="130"/>
          <ac:picMkLst>
            <pc:docMk/>
            <pc:sldMk cId="0" sldId="277"/>
            <ac:picMk id="22" creationId="{7128546B-D12E-4A5C-985F-46DBB591DC2B}"/>
          </ac:picMkLst>
        </pc:picChg>
        <pc:picChg chg="add mod">
          <ac:chgData name="Diego Anton Cerqueira" userId="c494120e-d93d-4d67-9fe0-8ddc676787da" providerId="ADAL" clId="{0EC064D7-AAA9-4446-AED4-2430D738CE93}" dt="2023-07-10T15:41:45.535" v="303"/>
          <ac:picMkLst>
            <pc:docMk/>
            <pc:sldMk cId="0" sldId="277"/>
            <ac:picMk id="24" creationId="{77F29393-39E6-4290-8093-2ADA51E502E0}"/>
          </ac:picMkLst>
        </pc:picChg>
        <pc:picChg chg="del">
          <ac:chgData name="Diego Anton Cerqueira" userId="c494120e-d93d-4d67-9fe0-8ddc676787da" providerId="ADAL" clId="{0EC064D7-AAA9-4446-AED4-2430D738CE93}" dt="2023-07-10T15:41:45.346" v="302" actId="478"/>
          <ac:picMkLst>
            <pc:docMk/>
            <pc:sldMk cId="0" sldId="277"/>
            <ac:picMk id="354" creationId="{00000000-0000-0000-0000-000000000000}"/>
          </ac:picMkLst>
        </pc:picChg>
      </pc:sldChg>
      <pc:sldChg chg="add">
        <pc:chgData name="Diego Anton Cerqueira" userId="c494120e-d93d-4d67-9fe0-8ddc676787da" providerId="ADAL" clId="{0EC064D7-AAA9-4446-AED4-2430D738CE93}" dt="2023-07-10T15:27:00.437" v="131"/>
        <pc:sldMkLst>
          <pc:docMk/>
          <pc:sldMk cId="0" sldId="278"/>
        </pc:sldMkLst>
      </pc:sldChg>
      <pc:sldChg chg="addSp delSp modSp add mod">
        <pc:chgData name="Diego Anton Cerqueira" userId="c494120e-d93d-4d67-9fe0-8ddc676787da" providerId="ADAL" clId="{0EC064D7-AAA9-4446-AED4-2430D738CE93}" dt="2023-07-10T15:41:53.940" v="306"/>
        <pc:sldMkLst>
          <pc:docMk/>
          <pc:sldMk cId="0" sldId="280"/>
        </pc:sldMkLst>
        <pc:spChg chg="del">
          <ac:chgData name="Diego Anton Cerqueira" userId="c494120e-d93d-4d67-9fe0-8ddc676787da" providerId="ADAL" clId="{0EC064D7-AAA9-4446-AED4-2430D738CE93}" dt="2023-07-10T15:30:51.176" v="135" actId="478"/>
          <ac:spMkLst>
            <pc:docMk/>
            <pc:sldMk cId="0" sldId="280"/>
            <ac:spMk id="20" creationId="{B10CB0E7-748A-494F-A4E1-B86456ADAAC0}"/>
          </ac:spMkLst>
        </pc:spChg>
        <pc:spChg chg="add mod">
          <ac:chgData name="Diego Anton Cerqueira" userId="c494120e-d93d-4d67-9fe0-8ddc676787da" providerId="ADAL" clId="{0EC064D7-AAA9-4446-AED4-2430D738CE93}" dt="2023-07-10T15:30:55.132" v="137"/>
          <ac:spMkLst>
            <pc:docMk/>
            <pc:sldMk cId="0" sldId="280"/>
            <ac:spMk id="21" creationId="{FA2AB6E2-7EAF-419C-810A-279AAD14967C}"/>
          </ac:spMkLst>
        </pc:spChg>
        <pc:picChg chg="add mod">
          <ac:chgData name="Diego Anton Cerqueira" userId="c494120e-d93d-4d67-9fe0-8ddc676787da" providerId="ADAL" clId="{0EC064D7-AAA9-4446-AED4-2430D738CE93}" dt="2023-07-10T15:30:51.537" v="136"/>
          <ac:picMkLst>
            <pc:docMk/>
            <pc:sldMk cId="0" sldId="280"/>
            <ac:picMk id="19" creationId="{B6AEDDCF-6E78-4E19-9DB0-66EA49DC9122}"/>
          </ac:picMkLst>
        </pc:picChg>
        <pc:picChg chg="add mod">
          <ac:chgData name="Diego Anton Cerqueira" userId="c494120e-d93d-4d67-9fe0-8ddc676787da" providerId="ADAL" clId="{0EC064D7-AAA9-4446-AED4-2430D738CE93}" dt="2023-07-10T15:41:53.940" v="306"/>
          <ac:picMkLst>
            <pc:docMk/>
            <pc:sldMk cId="0" sldId="280"/>
            <ac:picMk id="22" creationId="{F1108CA7-4D4D-44C7-8BB8-A1938B89162B}"/>
          </ac:picMkLst>
        </pc:picChg>
        <pc:picChg chg="del">
          <ac:chgData name="Diego Anton Cerqueira" userId="c494120e-d93d-4d67-9fe0-8ddc676787da" providerId="ADAL" clId="{0EC064D7-AAA9-4446-AED4-2430D738CE93}" dt="2023-07-10T15:41:53.726" v="305" actId="478"/>
          <ac:picMkLst>
            <pc:docMk/>
            <pc:sldMk cId="0" sldId="280"/>
            <ac:picMk id="383" creationId="{00000000-0000-0000-0000-000000000000}"/>
          </ac:picMkLst>
        </pc:picChg>
        <pc:picChg chg="del">
          <ac:chgData name="Diego Anton Cerqueira" userId="c494120e-d93d-4d67-9fe0-8ddc676787da" providerId="ADAL" clId="{0EC064D7-AAA9-4446-AED4-2430D738CE93}" dt="2023-07-10T15:30:51.176" v="135" actId="478"/>
          <ac:picMkLst>
            <pc:docMk/>
            <pc:sldMk cId="0" sldId="280"/>
            <ac:picMk id="384" creationId="{00000000-0000-0000-0000-000000000000}"/>
          </ac:picMkLst>
        </pc:picChg>
        <pc:picChg chg="del">
          <ac:chgData name="Diego Anton Cerqueira" userId="c494120e-d93d-4d67-9fe0-8ddc676787da" providerId="ADAL" clId="{0EC064D7-AAA9-4446-AED4-2430D738CE93}" dt="2023-07-10T15:30:51.176" v="135" actId="478"/>
          <ac:picMkLst>
            <pc:docMk/>
            <pc:sldMk cId="0" sldId="280"/>
            <ac:picMk id="385" creationId="{00000000-0000-0000-0000-000000000000}"/>
          </ac:picMkLst>
        </pc:picChg>
      </pc:sldChg>
      <pc:sldChg chg="addSp delSp modSp add mod">
        <pc:chgData name="Diego Anton Cerqueira" userId="c494120e-d93d-4d67-9fe0-8ddc676787da" providerId="ADAL" clId="{0EC064D7-AAA9-4446-AED4-2430D738CE93}" dt="2023-07-10T15:41:57.454" v="308"/>
        <pc:sldMkLst>
          <pc:docMk/>
          <pc:sldMk cId="0" sldId="281"/>
        </pc:sldMkLst>
        <pc:spChg chg="add mod">
          <ac:chgData name="Diego Anton Cerqueira" userId="c494120e-d93d-4d67-9fe0-8ddc676787da" providerId="ADAL" clId="{0EC064D7-AAA9-4446-AED4-2430D738CE93}" dt="2023-07-10T15:31:14.692" v="142"/>
          <ac:spMkLst>
            <pc:docMk/>
            <pc:sldMk cId="0" sldId="281"/>
            <ac:spMk id="9" creationId="{F8A3BD12-F6A3-4E34-916A-422E403BC734}"/>
          </ac:spMkLst>
        </pc:spChg>
        <pc:spChg chg="del">
          <ac:chgData name="Diego Anton Cerqueira" userId="c494120e-d93d-4d67-9fe0-8ddc676787da" providerId="ADAL" clId="{0EC064D7-AAA9-4446-AED4-2430D738CE93}" dt="2023-07-10T15:31:05.626" v="139" actId="478"/>
          <ac:spMkLst>
            <pc:docMk/>
            <pc:sldMk cId="0" sldId="281"/>
            <ac:spMk id="10" creationId="{2F41A578-D4C5-4E79-97EF-9DDAE6AE6FC7}"/>
          </ac:spMkLst>
        </pc:spChg>
        <pc:picChg chg="add mod">
          <ac:chgData name="Diego Anton Cerqueira" userId="c494120e-d93d-4d67-9fe0-8ddc676787da" providerId="ADAL" clId="{0EC064D7-AAA9-4446-AED4-2430D738CE93}" dt="2023-07-10T15:31:05.826" v="140"/>
          <ac:picMkLst>
            <pc:docMk/>
            <pc:sldMk cId="0" sldId="281"/>
            <ac:picMk id="8" creationId="{C61E1208-27D4-4321-B788-3171A2B4645C}"/>
          </ac:picMkLst>
        </pc:picChg>
        <pc:picChg chg="add mod">
          <ac:chgData name="Diego Anton Cerqueira" userId="c494120e-d93d-4d67-9fe0-8ddc676787da" providerId="ADAL" clId="{0EC064D7-AAA9-4446-AED4-2430D738CE93}" dt="2023-07-10T15:41:57.454" v="308"/>
          <ac:picMkLst>
            <pc:docMk/>
            <pc:sldMk cId="0" sldId="281"/>
            <ac:picMk id="11" creationId="{DAB2D1E2-FC97-418B-A293-2573B521C34D}"/>
          </ac:picMkLst>
        </pc:picChg>
        <pc:picChg chg="del">
          <ac:chgData name="Diego Anton Cerqueira" userId="c494120e-d93d-4d67-9fe0-8ddc676787da" providerId="ADAL" clId="{0EC064D7-AAA9-4446-AED4-2430D738CE93}" dt="2023-07-10T15:41:57.259" v="307" actId="478"/>
          <ac:picMkLst>
            <pc:docMk/>
            <pc:sldMk cId="0" sldId="281"/>
            <ac:picMk id="401" creationId="{00000000-0000-0000-0000-000000000000}"/>
          </ac:picMkLst>
        </pc:picChg>
        <pc:picChg chg="del">
          <ac:chgData name="Diego Anton Cerqueira" userId="c494120e-d93d-4d67-9fe0-8ddc676787da" providerId="ADAL" clId="{0EC064D7-AAA9-4446-AED4-2430D738CE93}" dt="2023-07-10T15:31:05.626" v="139" actId="478"/>
          <ac:picMkLst>
            <pc:docMk/>
            <pc:sldMk cId="0" sldId="281"/>
            <ac:picMk id="402" creationId="{00000000-0000-0000-0000-000000000000}"/>
          </ac:picMkLst>
        </pc:picChg>
        <pc:picChg chg="del">
          <ac:chgData name="Diego Anton Cerqueira" userId="c494120e-d93d-4d67-9fe0-8ddc676787da" providerId="ADAL" clId="{0EC064D7-AAA9-4446-AED4-2430D738CE93}" dt="2023-07-10T15:31:05.626" v="139" actId="478"/>
          <ac:picMkLst>
            <pc:docMk/>
            <pc:sldMk cId="0" sldId="281"/>
            <ac:picMk id="403" creationId="{00000000-0000-0000-0000-000000000000}"/>
          </ac:picMkLst>
        </pc:picChg>
      </pc:sldChg>
      <pc:sldChg chg="addSp delSp modSp add mod">
        <pc:chgData name="Diego Anton Cerqueira" userId="c494120e-d93d-4d67-9fe0-8ddc676787da" providerId="ADAL" clId="{0EC064D7-AAA9-4446-AED4-2430D738CE93}" dt="2023-07-10T15:42:03.938" v="310"/>
        <pc:sldMkLst>
          <pc:docMk/>
          <pc:sldMk cId="0" sldId="282"/>
        </pc:sldMkLst>
        <pc:spChg chg="del">
          <ac:chgData name="Diego Anton Cerqueira" userId="c494120e-d93d-4d67-9fe0-8ddc676787da" providerId="ADAL" clId="{0EC064D7-AAA9-4446-AED4-2430D738CE93}" dt="2023-07-10T15:31:44.613" v="144" actId="478"/>
          <ac:spMkLst>
            <pc:docMk/>
            <pc:sldMk cId="0" sldId="282"/>
            <ac:spMk id="13" creationId="{D40A7AAE-7E5E-4449-A6F5-C9EBD14DAA5B}"/>
          </ac:spMkLst>
        </pc:spChg>
        <pc:spChg chg="add mod">
          <ac:chgData name="Diego Anton Cerqueira" userId="c494120e-d93d-4d67-9fe0-8ddc676787da" providerId="ADAL" clId="{0EC064D7-AAA9-4446-AED4-2430D738CE93}" dt="2023-07-10T15:31:44.907" v="145"/>
          <ac:spMkLst>
            <pc:docMk/>
            <pc:sldMk cId="0" sldId="282"/>
            <ac:spMk id="15" creationId="{4385FCDA-AFAC-40CD-91EC-8CF3A70803D2}"/>
          </ac:spMkLst>
        </pc:spChg>
        <pc:picChg chg="add mod">
          <ac:chgData name="Diego Anton Cerqueira" userId="c494120e-d93d-4d67-9fe0-8ddc676787da" providerId="ADAL" clId="{0EC064D7-AAA9-4446-AED4-2430D738CE93}" dt="2023-07-10T15:31:44.907" v="145"/>
          <ac:picMkLst>
            <pc:docMk/>
            <pc:sldMk cId="0" sldId="282"/>
            <ac:picMk id="14" creationId="{5A1EC620-B9F2-4FA1-87C7-2F4F5D96ED2C}"/>
          </ac:picMkLst>
        </pc:picChg>
        <pc:picChg chg="add mod">
          <ac:chgData name="Diego Anton Cerqueira" userId="c494120e-d93d-4d67-9fe0-8ddc676787da" providerId="ADAL" clId="{0EC064D7-AAA9-4446-AED4-2430D738CE93}" dt="2023-07-10T15:42:03.938" v="310"/>
          <ac:picMkLst>
            <pc:docMk/>
            <pc:sldMk cId="0" sldId="282"/>
            <ac:picMk id="16" creationId="{681EFF2B-1016-42CD-A7BB-52E59911396A}"/>
          </ac:picMkLst>
        </pc:picChg>
        <pc:picChg chg="del">
          <ac:chgData name="Diego Anton Cerqueira" userId="c494120e-d93d-4d67-9fe0-8ddc676787da" providerId="ADAL" clId="{0EC064D7-AAA9-4446-AED4-2430D738CE93}" dt="2023-07-10T15:42:03.724" v="309" actId="478"/>
          <ac:picMkLst>
            <pc:docMk/>
            <pc:sldMk cId="0" sldId="282"/>
            <ac:picMk id="408" creationId="{00000000-0000-0000-0000-000000000000}"/>
          </ac:picMkLst>
        </pc:picChg>
        <pc:picChg chg="del">
          <ac:chgData name="Diego Anton Cerqueira" userId="c494120e-d93d-4d67-9fe0-8ddc676787da" providerId="ADAL" clId="{0EC064D7-AAA9-4446-AED4-2430D738CE93}" dt="2023-07-10T15:31:44.613" v="144" actId="478"/>
          <ac:picMkLst>
            <pc:docMk/>
            <pc:sldMk cId="0" sldId="282"/>
            <ac:picMk id="409" creationId="{00000000-0000-0000-0000-000000000000}"/>
          </ac:picMkLst>
        </pc:picChg>
        <pc:picChg chg="del">
          <ac:chgData name="Diego Anton Cerqueira" userId="c494120e-d93d-4d67-9fe0-8ddc676787da" providerId="ADAL" clId="{0EC064D7-AAA9-4446-AED4-2430D738CE93}" dt="2023-07-10T15:31:44.613" v="144" actId="478"/>
          <ac:picMkLst>
            <pc:docMk/>
            <pc:sldMk cId="0" sldId="282"/>
            <ac:picMk id="410" creationId="{00000000-0000-0000-0000-000000000000}"/>
          </ac:picMkLst>
        </pc:picChg>
      </pc:sldChg>
      <pc:sldChg chg="addSp delSp modSp add mod">
        <pc:chgData name="Diego Anton Cerqueira" userId="c494120e-d93d-4d67-9fe0-8ddc676787da" providerId="ADAL" clId="{0EC064D7-AAA9-4446-AED4-2430D738CE93}" dt="2023-07-10T15:42:07.789" v="312"/>
        <pc:sldMkLst>
          <pc:docMk/>
          <pc:sldMk cId="0" sldId="283"/>
        </pc:sldMkLst>
        <pc:spChg chg="del">
          <ac:chgData name="Diego Anton Cerqueira" userId="c494120e-d93d-4d67-9fe0-8ddc676787da" providerId="ADAL" clId="{0EC064D7-AAA9-4446-AED4-2430D738CE93}" dt="2023-07-10T15:32:01.217" v="147" actId="478"/>
          <ac:spMkLst>
            <pc:docMk/>
            <pc:sldMk cId="0" sldId="283"/>
            <ac:spMk id="15" creationId="{D1C13BF8-6563-48B7-87BB-30DEA326BBC7}"/>
          </ac:spMkLst>
        </pc:spChg>
        <pc:spChg chg="add mod">
          <ac:chgData name="Diego Anton Cerqueira" userId="c494120e-d93d-4d67-9fe0-8ddc676787da" providerId="ADAL" clId="{0EC064D7-AAA9-4446-AED4-2430D738CE93}" dt="2023-07-10T15:32:01.407" v="148"/>
          <ac:spMkLst>
            <pc:docMk/>
            <pc:sldMk cId="0" sldId="283"/>
            <ac:spMk id="17" creationId="{57157335-5360-41A8-ABBC-DD1DE049CAB0}"/>
          </ac:spMkLst>
        </pc:spChg>
        <pc:picChg chg="add mod">
          <ac:chgData name="Diego Anton Cerqueira" userId="c494120e-d93d-4d67-9fe0-8ddc676787da" providerId="ADAL" clId="{0EC064D7-AAA9-4446-AED4-2430D738CE93}" dt="2023-07-10T15:32:01.407" v="148"/>
          <ac:picMkLst>
            <pc:docMk/>
            <pc:sldMk cId="0" sldId="283"/>
            <ac:picMk id="16" creationId="{F14C104B-D658-4E97-A8BE-42FCA94DF88A}"/>
          </ac:picMkLst>
        </pc:picChg>
        <pc:picChg chg="add mod">
          <ac:chgData name="Diego Anton Cerqueira" userId="c494120e-d93d-4d67-9fe0-8ddc676787da" providerId="ADAL" clId="{0EC064D7-AAA9-4446-AED4-2430D738CE93}" dt="2023-07-10T15:42:07.789" v="312"/>
          <ac:picMkLst>
            <pc:docMk/>
            <pc:sldMk cId="0" sldId="283"/>
            <ac:picMk id="18" creationId="{226C4DD5-6404-4F94-A76E-14E2FA3047B0}"/>
          </ac:picMkLst>
        </pc:picChg>
        <pc:picChg chg="del">
          <ac:chgData name="Diego Anton Cerqueira" userId="c494120e-d93d-4d67-9fe0-8ddc676787da" providerId="ADAL" clId="{0EC064D7-AAA9-4446-AED4-2430D738CE93}" dt="2023-07-10T15:42:07.589" v="311" actId="478"/>
          <ac:picMkLst>
            <pc:docMk/>
            <pc:sldMk cId="0" sldId="283"/>
            <ac:picMk id="419" creationId="{00000000-0000-0000-0000-000000000000}"/>
          </ac:picMkLst>
        </pc:picChg>
        <pc:picChg chg="del">
          <ac:chgData name="Diego Anton Cerqueira" userId="c494120e-d93d-4d67-9fe0-8ddc676787da" providerId="ADAL" clId="{0EC064D7-AAA9-4446-AED4-2430D738CE93}" dt="2023-07-10T15:32:01.217" v="147" actId="478"/>
          <ac:picMkLst>
            <pc:docMk/>
            <pc:sldMk cId="0" sldId="283"/>
            <ac:picMk id="420" creationId="{00000000-0000-0000-0000-000000000000}"/>
          </ac:picMkLst>
        </pc:picChg>
        <pc:picChg chg="del">
          <ac:chgData name="Diego Anton Cerqueira" userId="c494120e-d93d-4d67-9fe0-8ddc676787da" providerId="ADAL" clId="{0EC064D7-AAA9-4446-AED4-2430D738CE93}" dt="2023-07-10T15:32:01.217" v="147" actId="478"/>
          <ac:picMkLst>
            <pc:docMk/>
            <pc:sldMk cId="0" sldId="283"/>
            <ac:picMk id="421" creationId="{00000000-0000-0000-0000-000000000000}"/>
          </ac:picMkLst>
        </pc:picChg>
      </pc:sldChg>
      <pc:sldChg chg="addSp delSp modSp add mod">
        <pc:chgData name="Diego Anton Cerqueira" userId="c494120e-d93d-4d67-9fe0-8ddc676787da" providerId="ADAL" clId="{0EC064D7-AAA9-4446-AED4-2430D738CE93}" dt="2023-07-10T15:42:10.860" v="314"/>
        <pc:sldMkLst>
          <pc:docMk/>
          <pc:sldMk cId="2558210002" sldId="284"/>
        </pc:sldMkLst>
        <pc:spChg chg="del">
          <ac:chgData name="Diego Anton Cerqueira" userId="c494120e-d93d-4d67-9fe0-8ddc676787da" providerId="ADAL" clId="{0EC064D7-AAA9-4446-AED4-2430D738CE93}" dt="2023-07-10T15:32:11.321" v="150" actId="478"/>
          <ac:spMkLst>
            <pc:docMk/>
            <pc:sldMk cId="2558210002" sldId="284"/>
            <ac:spMk id="17" creationId="{8937F68B-8E9F-46F0-AA98-92A368DF8D78}"/>
          </ac:spMkLst>
        </pc:spChg>
        <pc:spChg chg="add mod">
          <ac:chgData name="Diego Anton Cerqueira" userId="c494120e-d93d-4d67-9fe0-8ddc676787da" providerId="ADAL" clId="{0EC064D7-AAA9-4446-AED4-2430D738CE93}" dt="2023-07-10T15:32:16.117" v="152"/>
          <ac:spMkLst>
            <pc:docMk/>
            <pc:sldMk cId="2558210002" sldId="284"/>
            <ac:spMk id="19" creationId="{47A2AE3D-7479-4129-8538-C87D12D51808}"/>
          </ac:spMkLst>
        </pc:spChg>
        <pc:picChg chg="add mod">
          <ac:chgData name="Diego Anton Cerqueira" userId="c494120e-d93d-4d67-9fe0-8ddc676787da" providerId="ADAL" clId="{0EC064D7-AAA9-4446-AED4-2430D738CE93}" dt="2023-07-10T15:32:11.498" v="151"/>
          <ac:picMkLst>
            <pc:docMk/>
            <pc:sldMk cId="2558210002" sldId="284"/>
            <ac:picMk id="18" creationId="{B449DECD-8F6D-43D3-A6ED-164AF650E32B}"/>
          </ac:picMkLst>
        </pc:picChg>
        <pc:picChg chg="add mod">
          <ac:chgData name="Diego Anton Cerqueira" userId="c494120e-d93d-4d67-9fe0-8ddc676787da" providerId="ADAL" clId="{0EC064D7-AAA9-4446-AED4-2430D738CE93}" dt="2023-07-10T15:42:10.860" v="314"/>
          <ac:picMkLst>
            <pc:docMk/>
            <pc:sldMk cId="2558210002" sldId="284"/>
            <ac:picMk id="20" creationId="{6B8E367E-092F-44AB-A874-FE9D584C9DAF}"/>
          </ac:picMkLst>
        </pc:picChg>
        <pc:picChg chg="del">
          <ac:chgData name="Diego Anton Cerqueira" userId="c494120e-d93d-4d67-9fe0-8ddc676787da" providerId="ADAL" clId="{0EC064D7-AAA9-4446-AED4-2430D738CE93}" dt="2023-07-10T15:42:10.650" v="313" actId="478"/>
          <ac:picMkLst>
            <pc:docMk/>
            <pc:sldMk cId="2558210002" sldId="284"/>
            <ac:picMk id="432" creationId="{00000000-0000-0000-0000-000000000000}"/>
          </ac:picMkLst>
        </pc:picChg>
        <pc:picChg chg="del">
          <ac:chgData name="Diego Anton Cerqueira" userId="c494120e-d93d-4d67-9fe0-8ddc676787da" providerId="ADAL" clId="{0EC064D7-AAA9-4446-AED4-2430D738CE93}" dt="2023-07-10T15:32:11.321" v="150" actId="478"/>
          <ac:picMkLst>
            <pc:docMk/>
            <pc:sldMk cId="2558210002" sldId="284"/>
            <ac:picMk id="433" creationId="{00000000-0000-0000-0000-000000000000}"/>
          </ac:picMkLst>
        </pc:picChg>
        <pc:picChg chg="del">
          <ac:chgData name="Diego Anton Cerqueira" userId="c494120e-d93d-4d67-9fe0-8ddc676787da" providerId="ADAL" clId="{0EC064D7-AAA9-4446-AED4-2430D738CE93}" dt="2023-07-10T15:32:11.321" v="150" actId="478"/>
          <ac:picMkLst>
            <pc:docMk/>
            <pc:sldMk cId="2558210002" sldId="284"/>
            <ac:picMk id="434" creationId="{00000000-0000-0000-0000-000000000000}"/>
          </ac:picMkLst>
        </pc:picChg>
      </pc:sldChg>
      <pc:sldChg chg="addSp delSp modSp add del mod">
        <pc:chgData name="Diego Anton Cerqueira" userId="c494120e-d93d-4d67-9fe0-8ddc676787da" providerId="ADAL" clId="{0EC064D7-AAA9-4446-AED4-2430D738CE93}" dt="2023-07-10T15:42:14.017" v="316"/>
        <pc:sldMkLst>
          <pc:docMk/>
          <pc:sldMk cId="2828587284" sldId="285"/>
        </pc:sldMkLst>
        <pc:spChg chg="del">
          <ac:chgData name="Diego Anton Cerqueira" userId="c494120e-d93d-4d67-9fe0-8ddc676787da" providerId="ADAL" clId="{0EC064D7-AAA9-4446-AED4-2430D738CE93}" dt="2023-07-10T15:32:27.103" v="154" actId="478"/>
          <ac:spMkLst>
            <pc:docMk/>
            <pc:sldMk cId="2828587284" sldId="285"/>
            <ac:spMk id="43" creationId="{2D71B295-F708-43D8-8041-D10DD791F2A2}"/>
          </ac:spMkLst>
        </pc:spChg>
        <pc:spChg chg="add mod">
          <ac:chgData name="Diego Anton Cerqueira" userId="c494120e-d93d-4d67-9fe0-8ddc676787da" providerId="ADAL" clId="{0EC064D7-AAA9-4446-AED4-2430D738CE93}" dt="2023-07-10T15:32:31.691" v="156"/>
          <ac:spMkLst>
            <pc:docMk/>
            <pc:sldMk cId="2828587284" sldId="285"/>
            <ac:spMk id="45" creationId="{0C17CEAF-3897-47A5-A108-570A00BC5EE0}"/>
          </ac:spMkLst>
        </pc:spChg>
        <pc:picChg chg="add mod">
          <ac:chgData name="Diego Anton Cerqueira" userId="c494120e-d93d-4d67-9fe0-8ddc676787da" providerId="ADAL" clId="{0EC064D7-AAA9-4446-AED4-2430D738CE93}" dt="2023-07-10T15:32:27.292" v="155"/>
          <ac:picMkLst>
            <pc:docMk/>
            <pc:sldMk cId="2828587284" sldId="285"/>
            <ac:picMk id="44" creationId="{264F8FC2-93E2-489D-B84B-9644BF3C3394}"/>
          </ac:picMkLst>
        </pc:picChg>
        <pc:picChg chg="add mod">
          <ac:chgData name="Diego Anton Cerqueira" userId="c494120e-d93d-4d67-9fe0-8ddc676787da" providerId="ADAL" clId="{0EC064D7-AAA9-4446-AED4-2430D738CE93}" dt="2023-07-10T15:42:14.017" v="316"/>
          <ac:picMkLst>
            <pc:docMk/>
            <pc:sldMk cId="2828587284" sldId="285"/>
            <ac:picMk id="46" creationId="{FA917385-F269-4CA6-8AAC-CBE29847D0D0}"/>
          </ac:picMkLst>
        </pc:picChg>
        <pc:picChg chg="del">
          <ac:chgData name="Diego Anton Cerqueira" userId="c494120e-d93d-4d67-9fe0-8ddc676787da" providerId="ADAL" clId="{0EC064D7-AAA9-4446-AED4-2430D738CE93}" dt="2023-07-10T15:42:13.760" v="315" actId="478"/>
          <ac:picMkLst>
            <pc:docMk/>
            <pc:sldMk cId="2828587284" sldId="285"/>
            <ac:picMk id="447" creationId="{00000000-0000-0000-0000-000000000000}"/>
          </ac:picMkLst>
        </pc:picChg>
        <pc:picChg chg="del">
          <ac:chgData name="Diego Anton Cerqueira" userId="c494120e-d93d-4d67-9fe0-8ddc676787da" providerId="ADAL" clId="{0EC064D7-AAA9-4446-AED4-2430D738CE93}" dt="2023-07-10T15:32:27.103" v="154" actId="478"/>
          <ac:picMkLst>
            <pc:docMk/>
            <pc:sldMk cId="2828587284" sldId="285"/>
            <ac:picMk id="448" creationId="{00000000-0000-0000-0000-000000000000}"/>
          </ac:picMkLst>
        </pc:picChg>
        <pc:picChg chg="del">
          <ac:chgData name="Diego Anton Cerqueira" userId="c494120e-d93d-4d67-9fe0-8ddc676787da" providerId="ADAL" clId="{0EC064D7-AAA9-4446-AED4-2430D738CE93}" dt="2023-07-10T15:32:27.103" v="154" actId="478"/>
          <ac:picMkLst>
            <pc:docMk/>
            <pc:sldMk cId="2828587284" sldId="285"/>
            <ac:picMk id="449" creationId="{00000000-0000-0000-0000-000000000000}"/>
          </ac:picMkLst>
        </pc:picChg>
      </pc:sldChg>
      <pc:sldChg chg="addSp delSp modSp add del mod">
        <pc:chgData name="Diego Anton Cerqueira" userId="c494120e-d93d-4d67-9fe0-8ddc676787da" providerId="ADAL" clId="{0EC064D7-AAA9-4446-AED4-2430D738CE93}" dt="2023-07-10T15:42:17.761" v="318"/>
        <pc:sldMkLst>
          <pc:docMk/>
          <pc:sldMk cId="1341086164" sldId="286"/>
        </pc:sldMkLst>
        <pc:spChg chg="del">
          <ac:chgData name="Diego Anton Cerqueira" userId="c494120e-d93d-4d67-9fe0-8ddc676787da" providerId="ADAL" clId="{0EC064D7-AAA9-4446-AED4-2430D738CE93}" dt="2023-07-10T15:32:48.722" v="158" actId="478"/>
          <ac:spMkLst>
            <pc:docMk/>
            <pc:sldMk cId="1341086164" sldId="286"/>
            <ac:spMk id="15" creationId="{B831943F-4E48-4783-BACA-013636D06F62}"/>
          </ac:spMkLst>
        </pc:spChg>
        <pc:spChg chg="add mod">
          <ac:chgData name="Diego Anton Cerqueira" userId="c494120e-d93d-4d67-9fe0-8ddc676787da" providerId="ADAL" clId="{0EC064D7-AAA9-4446-AED4-2430D738CE93}" dt="2023-07-10T15:32:53.621" v="160"/>
          <ac:spMkLst>
            <pc:docMk/>
            <pc:sldMk cId="1341086164" sldId="286"/>
            <ac:spMk id="17" creationId="{2FC89218-B70F-4549-861C-801E6E48E0C2}"/>
          </ac:spMkLst>
        </pc:spChg>
        <pc:picChg chg="add mod">
          <ac:chgData name="Diego Anton Cerqueira" userId="c494120e-d93d-4d67-9fe0-8ddc676787da" providerId="ADAL" clId="{0EC064D7-AAA9-4446-AED4-2430D738CE93}" dt="2023-07-10T15:32:49.010" v="159"/>
          <ac:picMkLst>
            <pc:docMk/>
            <pc:sldMk cId="1341086164" sldId="286"/>
            <ac:picMk id="16" creationId="{9422731D-492E-4975-8F92-C9BEB71E0D6B}"/>
          </ac:picMkLst>
        </pc:picChg>
        <pc:picChg chg="add mod">
          <ac:chgData name="Diego Anton Cerqueira" userId="c494120e-d93d-4d67-9fe0-8ddc676787da" providerId="ADAL" clId="{0EC064D7-AAA9-4446-AED4-2430D738CE93}" dt="2023-07-10T15:42:17.761" v="318"/>
          <ac:picMkLst>
            <pc:docMk/>
            <pc:sldMk cId="1341086164" sldId="286"/>
            <ac:picMk id="18" creationId="{ACE16D4A-E989-47D4-B84E-41B40BCAC72A}"/>
          </ac:picMkLst>
        </pc:picChg>
        <pc:picChg chg="del">
          <ac:chgData name="Diego Anton Cerqueira" userId="c494120e-d93d-4d67-9fe0-8ddc676787da" providerId="ADAL" clId="{0EC064D7-AAA9-4446-AED4-2430D738CE93}" dt="2023-07-10T15:42:17.570" v="317" actId="478"/>
          <ac:picMkLst>
            <pc:docMk/>
            <pc:sldMk cId="1341086164" sldId="286"/>
            <ac:picMk id="488" creationId="{00000000-0000-0000-0000-000000000000}"/>
          </ac:picMkLst>
        </pc:picChg>
        <pc:picChg chg="del">
          <ac:chgData name="Diego Anton Cerqueira" userId="c494120e-d93d-4d67-9fe0-8ddc676787da" providerId="ADAL" clId="{0EC064D7-AAA9-4446-AED4-2430D738CE93}" dt="2023-07-10T15:32:48.722" v="158" actId="478"/>
          <ac:picMkLst>
            <pc:docMk/>
            <pc:sldMk cId="1341086164" sldId="286"/>
            <ac:picMk id="489" creationId="{00000000-0000-0000-0000-000000000000}"/>
          </ac:picMkLst>
        </pc:picChg>
        <pc:picChg chg="del">
          <ac:chgData name="Diego Anton Cerqueira" userId="c494120e-d93d-4d67-9fe0-8ddc676787da" providerId="ADAL" clId="{0EC064D7-AAA9-4446-AED4-2430D738CE93}" dt="2023-07-10T15:32:48.722" v="158" actId="478"/>
          <ac:picMkLst>
            <pc:docMk/>
            <pc:sldMk cId="1341086164" sldId="286"/>
            <ac:picMk id="490" creationId="{00000000-0000-0000-0000-000000000000}"/>
          </ac:picMkLst>
        </pc:picChg>
      </pc:sldChg>
      <pc:sldChg chg="addSp delSp modSp add del mod">
        <pc:chgData name="Diego Anton Cerqueira" userId="c494120e-d93d-4d67-9fe0-8ddc676787da" providerId="ADAL" clId="{0EC064D7-AAA9-4446-AED4-2430D738CE93}" dt="2023-07-10T15:42:20.575" v="320"/>
        <pc:sldMkLst>
          <pc:docMk/>
          <pc:sldMk cId="0" sldId="287"/>
        </pc:sldMkLst>
        <pc:spChg chg="del">
          <ac:chgData name="Diego Anton Cerqueira" userId="c494120e-d93d-4d67-9fe0-8ddc676787da" providerId="ADAL" clId="{0EC064D7-AAA9-4446-AED4-2430D738CE93}" dt="2023-07-10T15:33:12.220" v="162" actId="478"/>
          <ac:spMkLst>
            <pc:docMk/>
            <pc:sldMk cId="0" sldId="287"/>
            <ac:spMk id="14" creationId="{F4992775-5740-44E5-AA15-E03B7AE99FAC}"/>
          </ac:spMkLst>
        </pc:spChg>
        <pc:spChg chg="add mod">
          <ac:chgData name="Diego Anton Cerqueira" userId="c494120e-d93d-4d67-9fe0-8ddc676787da" providerId="ADAL" clId="{0EC064D7-AAA9-4446-AED4-2430D738CE93}" dt="2023-07-10T15:33:18.272" v="164"/>
          <ac:spMkLst>
            <pc:docMk/>
            <pc:sldMk cId="0" sldId="287"/>
            <ac:spMk id="16" creationId="{D6B8C6ED-137F-4C5C-A894-D560F8CDA288}"/>
          </ac:spMkLst>
        </pc:spChg>
        <pc:picChg chg="add mod">
          <ac:chgData name="Diego Anton Cerqueira" userId="c494120e-d93d-4d67-9fe0-8ddc676787da" providerId="ADAL" clId="{0EC064D7-AAA9-4446-AED4-2430D738CE93}" dt="2023-07-10T15:33:12.417" v="163"/>
          <ac:picMkLst>
            <pc:docMk/>
            <pc:sldMk cId="0" sldId="287"/>
            <ac:picMk id="15" creationId="{B5457C37-4F94-4A36-AF3E-85841F5DB716}"/>
          </ac:picMkLst>
        </pc:picChg>
        <pc:picChg chg="add mod">
          <ac:chgData name="Diego Anton Cerqueira" userId="c494120e-d93d-4d67-9fe0-8ddc676787da" providerId="ADAL" clId="{0EC064D7-AAA9-4446-AED4-2430D738CE93}" dt="2023-07-10T15:42:20.575" v="320"/>
          <ac:picMkLst>
            <pc:docMk/>
            <pc:sldMk cId="0" sldId="287"/>
            <ac:picMk id="17" creationId="{B2BA7907-0241-4785-94B4-5835D48ABAD4}"/>
          </ac:picMkLst>
        </pc:picChg>
        <pc:picChg chg="del">
          <ac:chgData name="Diego Anton Cerqueira" userId="c494120e-d93d-4d67-9fe0-8ddc676787da" providerId="ADAL" clId="{0EC064D7-AAA9-4446-AED4-2430D738CE93}" dt="2023-07-10T15:42:20.410" v="319" actId="478"/>
          <ac:picMkLst>
            <pc:docMk/>
            <pc:sldMk cId="0" sldId="287"/>
            <ac:picMk id="501" creationId="{00000000-0000-0000-0000-000000000000}"/>
          </ac:picMkLst>
        </pc:picChg>
        <pc:picChg chg="del">
          <ac:chgData name="Diego Anton Cerqueira" userId="c494120e-d93d-4d67-9fe0-8ddc676787da" providerId="ADAL" clId="{0EC064D7-AAA9-4446-AED4-2430D738CE93}" dt="2023-07-10T15:33:12.220" v="162" actId="478"/>
          <ac:picMkLst>
            <pc:docMk/>
            <pc:sldMk cId="0" sldId="287"/>
            <ac:picMk id="502" creationId="{00000000-0000-0000-0000-000000000000}"/>
          </ac:picMkLst>
        </pc:picChg>
        <pc:picChg chg="del">
          <ac:chgData name="Diego Anton Cerqueira" userId="c494120e-d93d-4d67-9fe0-8ddc676787da" providerId="ADAL" clId="{0EC064D7-AAA9-4446-AED4-2430D738CE93}" dt="2023-07-10T15:33:12.220" v="162" actId="478"/>
          <ac:picMkLst>
            <pc:docMk/>
            <pc:sldMk cId="0" sldId="287"/>
            <ac:picMk id="503" creationId="{00000000-0000-0000-0000-000000000000}"/>
          </ac:picMkLst>
        </pc:picChg>
      </pc:sldChg>
      <pc:sldChg chg="add">
        <pc:chgData name="Diego Anton Cerqueira" userId="c494120e-d93d-4d67-9fe0-8ddc676787da" providerId="ADAL" clId="{0EC064D7-AAA9-4446-AED4-2430D738CE93}" dt="2023-07-10T15:34:20.540" v="217"/>
        <pc:sldMkLst>
          <pc:docMk/>
          <pc:sldMk cId="0" sldId="288"/>
        </pc:sldMkLst>
      </pc:sldChg>
      <pc:sldChg chg="addSp delSp modSp add mod">
        <pc:chgData name="Diego Anton Cerqueira" userId="c494120e-d93d-4d67-9fe0-8ddc676787da" providerId="ADAL" clId="{0EC064D7-AAA9-4446-AED4-2430D738CE93}" dt="2023-07-10T15:42:29.285" v="324"/>
        <pc:sldMkLst>
          <pc:docMk/>
          <pc:sldMk cId="0" sldId="289"/>
        </pc:sldMkLst>
        <pc:spChg chg="del">
          <ac:chgData name="Diego Anton Cerqueira" userId="c494120e-d93d-4d67-9fe0-8ddc676787da" providerId="ADAL" clId="{0EC064D7-AAA9-4446-AED4-2430D738CE93}" dt="2023-07-10T15:34:31.267" v="219" actId="478"/>
          <ac:spMkLst>
            <pc:docMk/>
            <pc:sldMk cId="0" sldId="289"/>
            <ac:spMk id="18" creationId="{9CB05FB9-16A0-4150-A812-69783857B284}"/>
          </ac:spMkLst>
        </pc:spChg>
        <pc:spChg chg="add mod">
          <ac:chgData name="Diego Anton Cerqueira" userId="c494120e-d93d-4d67-9fe0-8ddc676787da" providerId="ADAL" clId="{0EC064D7-AAA9-4446-AED4-2430D738CE93}" dt="2023-07-10T15:34:37.863" v="221"/>
          <ac:spMkLst>
            <pc:docMk/>
            <pc:sldMk cId="0" sldId="289"/>
            <ac:spMk id="20" creationId="{2F2E0F7B-F3CF-4EDC-B1F3-F093A70A1F32}"/>
          </ac:spMkLst>
        </pc:spChg>
        <pc:picChg chg="add mod">
          <ac:chgData name="Diego Anton Cerqueira" userId="c494120e-d93d-4d67-9fe0-8ddc676787da" providerId="ADAL" clId="{0EC064D7-AAA9-4446-AED4-2430D738CE93}" dt="2023-07-10T15:34:31.667" v="220"/>
          <ac:picMkLst>
            <pc:docMk/>
            <pc:sldMk cId="0" sldId="289"/>
            <ac:picMk id="19" creationId="{DA57B14B-0A31-4816-95E6-1E92DD55262F}"/>
          </ac:picMkLst>
        </pc:picChg>
        <pc:picChg chg="add mod">
          <ac:chgData name="Diego Anton Cerqueira" userId="c494120e-d93d-4d67-9fe0-8ddc676787da" providerId="ADAL" clId="{0EC064D7-AAA9-4446-AED4-2430D738CE93}" dt="2023-07-10T15:42:29.285" v="324"/>
          <ac:picMkLst>
            <pc:docMk/>
            <pc:sldMk cId="0" sldId="289"/>
            <ac:picMk id="21" creationId="{E897AA37-35F9-4DF0-B4BE-268216B46E5C}"/>
          </ac:picMkLst>
        </pc:picChg>
        <pc:picChg chg="del">
          <ac:chgData name="Diego Anton Cerqueira" userId="c494120e-d93d-4d67-9fe0-8ddc676787da" providerId="ADAL" clId="{0EC064D7-AAA9-4446-AED4-2430D738CE93}" dt="2023-07-10T15:42:29.102" v="323" actId="478"/>
          <ac:picMkLst>
            <pc:docMk/>
            <pc:sldMk cId="0" sldId="289"/>
            <ac:picMk id="518" creationId="{00000000-0000-0000-0000-000000000000}"/>
          </ac:picMkLst>
        </pc:picChg>
        <pc:picChg chg="del">
          <ac:chgData name="Diego Anton Cerqueira" userId="c494120e-d93d-4d67-9fe0-8ddc676787da" providerId="ADAL" clId="{0EC064D7-AAA9-4446-AED4-2430D738CE93}" dt="2023-07-10T15:34:31.267" v="219" actId="478"/>
          <ac:picMkLst>
            <pc:docMk/>
            <pc:sldMk cId="0" sldId="289"/>
            <ac:picMk id="519" creationId="{00000000-0000-0000-0000-000000000000}"/>
          </ac:picMkLst>
        </pc:picChg>
        <pc:picChg chg="del">
          <ac:chgData name="Diego Anton Cerqueira" userId="c494120e-d93d-4d67-9fe0-8ddc676787da" providerId="ADAL" clId="{0EC064D7-AAA9-4446-AED4-2430D738CE93}" dt="2023-07-10T15:34:31.267" v="219" actId="478"/>
          <ac:picMkLst>
            <pc:docMk/>
            <pc:sldMk cId="0" sldId="289"/>
            <ac:picMk id="520" creationId="{00000000-0000-0000-0000-000000000000}"/>
          </ac:picMkLst>
        </pc:picChg>
      </pc:sldChg>
      <pc:sldChg chg="add del">
        <pc:chgData name="Diego Anton Cerqueira" userId="c494120e-d93d-4d67-9fe0-8ddc676787da" providerId="ADAL" clId="{0EC064D7-AAA9-4446-AED4-2430D738CE93}" dt="2023-07-10T15:33:58.038" v="210" actId="47"/>
        <pc:sldMkLst>
          <pc:docMk/>
          <pc:sldMk cId="0" sldId="290"/>
        </pc:sldMkLst>
      </pc:sldChg>
      <pc:sldChg chg="addSp delSp modSp add del mod">
        <pc:chgData name="Diego Anton Cerqueira" userId="c494120e-d93d-4d67-9fe0-8ddc676787da" providerId="ADAL" clId="{0EC064D7-AAA9-4446-AED4-2430D738CE93}" dt="2023-07-10T15:42:24.925" v="322"/>
        <pc:sldMkLst>
          <pc:docMk/>
          <pc:sldMk cId="0" sldId="291"/>
        </pc:sldMkLst>
        <pc:spChg chg="del">
          <ac:chgData name="Diego Anton Cerqueira" userId="c494120e-d93d-4d67-9fe0-8ddc676787da" providerId="ADAL" clId="{0EC064D7-AAA9-4446-AED4-2430D738CE93}" dt="2023-07-10T15:34:11.473" v="214" actId="478"/>
          <ac:spMkLst>
            <pc:docMk/>
            <pc:sldMk cId="0" sldId="291"/>
            <ac:spMk id="27" creationId="{D1E336EC-31E3-4B59-8D07-9DB7F8CB5D8A}"/>
          </ac:spMkLst>
        </pc:spChg>
        <pc:spChg chg="add mod">
          <ac:chgData name="Diego Anton Cerqueira" userId="c494120e-d93d-4d67-9fe0-8ddc676787da" providerId="ADAL" clId="{0EC064D7-AAA9-4446-AED4-2430D738CE93}" dt="2023-07-10T15:34:16.774" v="216"/>
          <ac:spMkLst>
            <pc:docMk/>
            <pc:sldMk cId="0" sldId="291"/>
            <ac:spMk id="29" creationId="{2A1327D4-13BB-40C7-85E4-E0AEA46381D5}"/>
          </ac:spMkLst>
        </pc:spChg>
        <pc:picChg chg="add mod">
          <ac:chgData name="Diego Anton Cerqueira" userId="c494120e-d93d-4d67-9fe0-8ddc676787da" providerId="ADAL" clId="{0EC064D7-AAA9-4446-AED4-2430D738CE93}" dt="2023-07-10T15:34:11.842" v="215"/>
          <ac:picMkLst>
            <pc:docMk/>
            <pc:sldMk cId="0" sldId="291"/>
            <ac:picMk id="28" creationId="{4B2D5F15-4423-43A9-B0AC-FF0A357FD18C}"/>
          </ac:picMkLst>
        </pc:picChg>
        <pc:picChg chg="add mod">
          <ac:chgData name="Diego Anton Cerqueira" userId="c494120e-d93d-4d67-9fe0-8ddc676787da" providerId="ADAL" clId="{0EC064D7-AAA9-4446-AED4-2430D738CE93}" dt="2023-07-10T15:42:24.925" v="322"/>
          <ac:picMkLst>
            <pc:docMk/>
            <pc:sldMk cId="0" sldId="291"/>
            <ac:picMk id="30" creationId="{A846A77F-DAFD-4D9B-9A15-6485035D0B37}"/>
          </ac:picMkLst>
        </pc:picChg>
        <pc:picChg chg="del">
          <ac:chgData name="Diego Anton Cerqueira" userId="c494120e-d93d-4d67-9fe0-8ddc676787da" providerId="ADAL" clId="{0EC064D7-AAA9-4446-AED4-2430D738CE93}" dt="2023-07-10T15:42:24.761" v="321" actId="478"/>
          <ac:picMkLst>
            <pc:docMk/>
            <pc:sldMk cId="0" sldId="291"/>
            <ac:picMk id="539" creationId="{00000000-0000-0000-0000-000000000000}"/>
          </ac:picMkLst>
        </pc:picChg>
        <pc:picChg chg="del">
          <ac:chgData name="Diego Anton Cerqueira" userId="c494120e-d93d-4d67-9fe0-8ddc676787da" providerId="ADAL" clId="{0EC064D7-AAA9-4446-AED4-2430D738CE93}" dt="2023-07-10T15:34:11.473" v="214" actId="478"/>
          <ac:picMkLst>
            <pc:docMk/>
            <pc:sldMk cId="0" sldId="291"/>
            <ac:picMk id="540" creationId="{00000000-0000-0000-0000-000000000000}"/>
          </ac:picMkLst>
        </pc:picChg>
        <pc:picChg chg="del">
          <ac:chgData name="Diego Anton Cerqueira" userId="c494120e-d93d-4d67-9fe0-8ddc676787da" providerId="ADAL" clId="{0EC064D7-AAA9-4446-AED4-2430D738CE93}" dt="2023-07-10T15:34:11.473" v="214" actId="478"/>
          <ac:picMkLst>
            <pc:docMk/>
            <pc:sldMk cId="0" sldId="291"/>
            <ac:picMk id="541" creationId="{00000000-0000-0000-0000-000000000000}"/>
          </ac:picMkLst>
        </pc:picChg>
      </pc:sldChg>
      <pc:sldChg chg="add">
        <pc:chgData name="Diego Anton Cerqueira" userId="c494120e-d93d-4d67-9fe0-8ddc676787da" providerId="ADAL" clId="{0EC064D7-AAA9-4446-AED4-2430D738CE93}" dt="2023-07-10T15:34:49.008" v="222"/>
        <pc:sldMkLst>
          <pc:docMk/>
          <pc:sldMk cId="0" sldId="292"/>
        </pc:sldMkLst>
      </pc:sldChg>
      <pc:sldChg chg="addSp delSp modSp add mod">
        <pc:chgData name="Diego Anton Cerqueira" userId="c494120e-d93d-4d67-9fe0-8ddc676787da" providerId="ADAL" clId="{0EC064D7-AAA9-4446-AED4-2430D738CE93}" dt="2023-07-10T15:42:32.710" v="326"/>
        <pc:sldMkLst>
          <pc:docMk/>
          <pc:sldMk cId="0" sldId="293"/>
        </pc:sldMkLst>
        <pc:spChg chg="del">
          <ac:chgData name="Diego Anton Cerqueira" userId="c494120e-d93d-4d67-9fe0-8ddc676787da" providerId="ADAL" clId="{0EC064D7-AAA9-4446-AED4-2430D738CE93}" dt="2023-07-10T15:35:01.647" v="224" actId="478"/>
          <ac:spMkLst>
            <pc:docMk/>
            <pc:sldMk cId="0" sldId="293"/>
            <ac:spMk id="29" creationId="{E4480796-AB7B-4E3F-9D9F-672F3F58DD27}"/>
          </ac:spMkLst>
        </pc:spChg>
        <pc:spChg chg="add mod">
          <ac:chgData name="Diego Anton Cerqueira" userId="c494120e-d93d-4d67-9fe0-8ddc676787da" providerId="ADAL" clId="{0EC064D7-AAA9-4446-AED4-2430D738CE93}" dt="2023-07-10T15:35:10.120" v="226"/>
          <ac:spMkLst>
            <pc:docMk/>
            <pc:sldMk cId="0" sldId="293"/>
            <ac:spMk id="31" creationId="{7680AF02-20A6-4C81-A4B4-4ADF76F59D04}"/>
          </ac:spMkLst>
        </pc:spChg>
        <pc:picChg chg="add mod">
          <ac:chgData name="Diego Anton Cerqueira" userId="c494120e-d93d-4d67-9fe0-8ddc676787da" providerId="ADAL" clId="{0EC064D7-AAA9-4446-AED4-2430D738CE93}" dt="2023-07-10T15:35:01.930" v="225"/>
          <ac:picMkLst>
            <pc:docMk/>
            <pc:sldMk cId="0" sldId="293"/>
            <ac:picMk id="30" creationId="{77600171-B4B5-4FE9-9427-27EBB4418125}"/>
          </ac:picMkLst>
        </pc:picChg>
        <pc:picChg chg="add mod">
          <ac:chgData name="Diego Anton Cerqueira" userId="c494120e-d93d-4d67-9fe0-8ddc676787da" providerId="ADAL" clId="{0EC064D7-AAA9-4446-AED4-2430D738CE93}" dt="2023-07-10T15:42:32.710" v="326"/>
          <ac:picMkLst>
            <pc:docMk/>
            <pc:sldMk cId="0" sldId="293"/>
            <ac:picMk id="32" creationId="{C8739A45-9E5B-4843-8E80-0711806F5BDA}"/>
          </ac:picMkLst>
        </pc:picChg>
        <pc:picChg chg="del">
          <ac:chgData name="Diego Anton Cerqueira" userId="c494120e-d93d-4d67-9fe0-8ddc676787da" providerId="ADAL" clId="{0EC064D7-AAA9-4446-AED4-2430D738CE93}" dt="2023-07-10T15:42:32.529" v="325" actId="478"/>
          <ac:picMkLst>
            <pc:docMk/>
            <pc:sldMk cId="0" sldId="293"/>
            <ac:picMk id="569" creationId="{00000000-0000-0000-0000-000000000000}"/>
          </ac:picMkLst>
        </pc:picChg>
        <pc:picChg chg="del">
          <ac:chgData name="Diego Anton Cerqueira" userId="c494120e-d93d-4d67-9fe0-8ddc676787da" providerId="ADAL" clId="{0EC064D7-AAA9-4446-AED4-2430D738CE93}" dt="2023-07-10T15:35:01.647" v="224" actId="478"/>
          <ac:picMkLst>
            <pc:docMk/>
            <pc:sldMk cId="0" sldId="293"/>
            <ac:picMk id="570" creationId="{00000000-0000-0000-0000-000000000000}"/>
          </ac:picMkLst>
        </pc:picChg>
        <pc:picChg chg="del">
          <ac:chgData name="Diego Anton Cerqueira" userId="c494120e-d93d-4d67-9fe0-8ddc676787da" providerId="ADAL" clId="{0EC064D7-AAA9-4446-AED4-2430D738CE93}" dt="2023-07-10T15:35:01.647" v="224" actId="478"/>
          <ac:picMkLst>
            <pc:docMk/>
            <pc:sldMk cId="0" sldId="293"/>
            <ac:picMk id="571" creationId="{00000000-0000-0000-0000-000000000000}"/>
          </ac:picMkLst>
        </pc:picChg>
      </pc:sldChg>
      <pc:sldChg chg="add">
        <pc:chgData name="Diego Anton Cerqueira" userId="c494120e-d93d-4d67-9fe0-8ddc676787da" providerId="ADAL" clId="{0EC064D7-AAA9-4446-AED4-2430D738CE93}" dt="2023-07-10T15:35:14.662" v="227"/>
        <pc:sldMkLst>
          <pc:docMk/>
          <pc:sldMk cId="0" sldId="294"/>
        </pc:sldMkLst>
      </pc:sldChg>
      <pc:sldChg chg="addSp delSp modSp add mod">
        <pc:chgData name="Diego Anton Cerqueira" userId="c494120e-d93d-4d67-9fe0-8ddc676787da" providerId="ADAL" clId="{0EC064D7-AAA9-4446-AED4-2430D738CE93}" dt="2023-07-10T15:42:35.666" v="328"/>
        <pc:sldMkLst>
          <pc:docMk/>
          <pc:sldMk cId="0" sldId="295"/>
        </pc:sldMkLst>
        <pc:spChg chg="del">
          <ac:chgData name="Diego Anton Cerqueira" userId="c494120e-d93d-4d67-9fe0-8ddc676787da" providerId="ADAL" clId="{0EC064D7-AAA9-4446-AED4-2430D738CE93}" dt="2023-07-10T15:35:27.264" v="229" actId="478"/>
          <ac:spMkLst>
            <pc:docMk/>
            <pc:sldMk cId="0" sldId="295"/>
            <ac:spMk id="37" creationId="{4CE7D6B4-ABAD-4D0B-B72C-ED73123EE377}"/>
          </ac:spMkLst>
        </pc:spChg>
        <pc:spChg chg="add mod">
          <ac:chgData name="Diego Anton Cerqueira" userId="c494120e-d93d-4d67-9fe0-8ddc676787da" providerId="ADAL" clId="{0EC064D7-AAA9-4446-AED4-2430D738CE93}" dt="2023-07-10T15:35:36.396" v="231"/>
          <ac:spMkLst>
            <pc:docMk/>
            <pc:sldMk cId="0" sldId="295"/>
            <ac:spMk id="39" creationId="{920E019C-19F8-4186-95DB-0B11FCB2F4C5}"/>
          </ac:spMkLst>
        </pc:spChg>
        <pc:picChg chg="add mod">
          <ac:chgData name="Diego Anton Cerqueira" userId="c494120e-d93d-4d67-9fe0-8ddc676787da" providerId="ADAL" clId="{0EC064D7-AAA9-4446-AED4-2430D738CE93}" dt="2023-07-10T15:35:27.545" v="230"/>
          <ac:picMkLst>
            <pc:docMk/>
            <pc:sldMk cId="0" sldId="295"/>
            <ac:picMk id="38" creationId="{2D4F3304-C9FB-4E40-A880-B9D2DB4921EF}"/>
          </ac:picMkLst>
        </pc:picChg>
        <pc:picChg chg="add mod">
          <ac:chgData name="Diego Anton Cerqueira" userId="c494120e-d93d-4d67-9fe0-8ddc676787da" providerId="ADAL" clId="{0EC064D7-AAA9-4446-AED4-2430D738CE93}" dt="2023-07-10T15:42:35.666" v="328"/>
          <ac:picMkLst>
            <pc:docMk/>
            <pc:sldMk cId="0" sldId="295"/>
            <ac:picMk id="40" creationId="{4616692B-22D6-45E4-AA97-782A676B2879}"/>
          </ac:picMkLst>
        </pc:picChg>
        <pc:picChg chg="del">
          <ac:chgData name="Diego Anton Cerqueira" userId="c494120e-d93d-4d67-9fe0-8ddc676787da" providerId="ADAL" clId="{0EC064D7-AAA9-4446-AED4-2430D738CE93}" dt="2023-07-10T15:42:35.502" v="327" actId="478"/>
          <ac:picMkLst>
            <pc:docMk/>
            <pc:sldMk cId="0" sldId="295"/>
            <ac:picMk id="601" creationId="{00000000-0000-0000-0000-000000000000}"/>
          </ac:picMkLst>
        </pc:picChg>
        <pc:picChg chg="del">
          <ac:chgData name="Diego Anton Cerqueira" userId="c494120e-d93d-4d67-9fe0-8ddc676787da" providerId="ADAL" clId="{0EC064D7-AAA9-4446-AED4-2430D738CE93}" dt="2023-07-10T15:35:27.264" v="229" actId="478"/>
          <ac:picMkLst>
            <pc:docMk/>
            <pc:sldMk cId="0" sldId="295"/>
            <ac:picMk id="602" creationId="{00000000-0000-0000-0000-000000000000}"/>
          </ac:picMkLst>
        </pc:picChg>
        <pc:picChg chg="del">
          <ac:chgData name="Diego Anton Cerqueira" userId="c494120e-d93d-4d67-9fe0-8ddc676787da" providerId="ADAL" clId="{0EC064D7-AAA9-4446-AED4-2430D738CE93}" dt="2023-07-10T15:35:27.264" v="229" actId="478"/>
          <ac:picMkLst>
            <pc:docMk/>
            <pc:sldMk cId="0" sldId="295"/>
            <ac:picMk id="603" creationId="{00000000-0000-0000-0000-000000000000}"/>
          </ac:picMkLst>
        </pc:picChg>
      </pc:sldChg>
      <pc:sldChg chg="add">
        <pc:chgData name="Diego Anton Cerqueira" userId="c494120e-d93d-4d67-9fe0-8ddc676787da" providerId="ADAL" clId="{0EC064D7-AAA9-4446-AED4-2430D738CE93}" dt="2023-07-10T15:35:58.969" v="237"/>
        <pc:sldMkLst>
          <pc:docMk/>
          <pc:sldMk cId="0" sldId="296"/>
        </pc:sldMkLst>
      </pc:sldChg>
      <pc:sldChg chg="addSp delSp modSp add mod">
        <pc:chgData name="Diego Anton Cerqueira" userId="c494120e-d93d-4d67-9fe0-8ddc676787da" providerId="ADAL" clId="{0EC064D7-AAA9-4446-AED4-2430D738CE93}" dt="2023-07-10T15:42:42.453" v="332"/>
        <pc:sldMkLst>
          <pc:docMk/>
          <pc:sldMk cId="0" sldId="297"/>
        </pc:sldMkLst>
        <pc:spChg chg="del">
          <ac:chgData name="Diego Anton Cerqueira" userId="c494120e-d93d-4d67-9fe0-8ddc676787da" providerId="ADAL" clId="{0EC064D7-AAA9-4446-AED4-2430D738CE93}" dt="2023-07-10T15:36:10.953" v="239" actId="478"/>
          <ac:spMkLst>
            <pc:docMk/>
            <pc:sldMk cId="0" sldId="297"/>
            <ac:spMk id="28" creationId="{2A3E1FAC-4C2D-4628-9CA4-87936B68DFCD}"/>
          </ac:spMkLst>
        </pc:spChg>
        <pc:spChg chg="add mod">
          <ac:chgData name="Diego Anton Cerqueira" userId="c494120e-d93d-4d67-9fe0-8ddc676787da" providerId="ADAL" clId="{0EC064D7-AAA9-4446-AED4-2430D738CE93}" dt="2023-07-10T15:36:14.616" v="241"/>
          <ac:spMkLst>
            <pc:docMk/>
            <pc:sldMk cId="0" sldId="297"/>
            <ac:spMk id="30" creationId="{E85288F3-CFF3-426C-B3D9-0746F989ED3B}"/>
          </ac:spMkLst>
        </pc:spChg>
        <pc:picChg chg="add mod">
          <ac:chgData name="Diego Anton Cerqueira" userId="c494120e-d93d-4d67-9fe0-8ddc676787da" providerId="ADAL" clId="{0EC064D7-AAA9-4446-AED4-2430D738CE93}" dt="2023-07-10T15:36:11.108" v="240"/>
          <ac:picMkLst>
            <pc:docMk/>
            <pc:sldMk cId="0" sldId="297"/>
            <ac:picMk id="29" creationId="{E94F1797-EB80-49FA-A1B2-900D71374A1E}"/>
          </ac:picMkLst>
        </pc:picChg>
        <pc:picChg chg="add mod">
          <ac:chgData name="Diego Anton Cerqueira" userId="c494120e-d93d-4d67-9fe0-8ddc676787da" providerId="ADAL" clId="{0EC064D7-AAA9-4446-AED4-2430D738CE93}" dt="2023-07-10T15:42:42.453" v="332"/>
          <ac:picMkLst>
            <pc:docMk/>
            <pc:sldMk cId="0" sldId="297"/>
            <ac:picMk id="31" creationId="{4D971722-593C-41B9-B97F-699092C7771B}"/>
          </ac:picMkLst>
        </pc:picChg>
        <pc:picChg chg="del">
          <ac:chgData name="Diego Anton Cerqueira" userId="c494120e-d93d-4d67-9fe0-8ddc676787da" providerId="ADAL" clId="{0EC064D7-AAA9-4446-AED4-2430D738CE93}" dt="2023-07-10T15:42:42.276" v="331" actId="478"/>
          <ac:picMkLst>
            <pc:docMk/>
            <pc:sldMk cId="0" sldId="297"/>
            <ac:picMk id="641" creationId="{00000000-0000-0000-0000-000000000000}"/>
          </ac:picMkLst>
        </pc:picChg>
        <pc:picChg chg="del">
          <ac:chgData name="Diego Anton Cerqueira" userId="c494120e-d93d-4d67-9fe0-8ddc676787da" providerId="ADAL" clId="{0EC064D7-AAA9-4446-AED4-2430D738CE93}" dt="2023-07-10T15:36:10.953" v="239" actId="478"/>
          <ac:picMkLst>
            <pc:docMk/>
            <pc:sldMk cId="0" sldId="297"/>
            <ac:picMk id="642" creationId="{00000000-0000-0000-0000-000000000000}"/>
          </ac:picMkLst>
        </pc:picChg>
        <pc:picChg chg="del">
          <ac:chgData name="Diego Anton Cerqueira" userId="c494120e-d93d-4d67-9fe0-8ddc676787da" providerId="ADAL" clId="{0EC064D7-AAA9-4446-AED4-2430D738CE93}" dt="2023-07-10T15:36:10.953" v="239" actId="478"/>
          <ac:picMkLst>
            <pc:docMk/>
            <pc:sldMk cId="0" sldId="297"/>
            <ac:picMk id="643" creationId="{00000000-0000-0000-0000-000000000000}"/>
          </ac:picMkLst>
        </pc:picChg>
      </pc:sldChg>
      <pc:sldChg chg="add">
        <pc:chgData name="Diego Anton Cerqueira" userId="c494120e-d93d-4d67-9fe0-8ddc676787da" providerId="ADAL" clId="{0EC064D7-AAA9-4446-AED4-2430D738CE93}" dt="2023-07-10T15:37:00.037" v="252"/>
        <pc:sldMkLst>
          <pc:docMk/>
          <pc:sldMk cId="0" sldId="298"/>
        </pc:sldMkLst>
      </pc:sldChg>
      <pc:sldChg chg="addSp delSp modSp add mod">
        <pc:chgData name="Diego Anton Cerqueira" userId="c494120e-d93d-4d67-9fe0-8ddc676787da" providerId="ADAL" clId="{0EC064D7-AAA9-4446-AED4-2430D738CE93}" dt="2023-07-10T15:42:52.782" v="338"/>
        <pc:sldMkLst>
          <pc:docMk/>
          <pc:sldMk cId="0" sldId="299"/>
        </pc:sldMkLst>
        <pc:spChg chg="del">
          <ac:chgData name="Diego Anton Cerqueira" userId="c494120e-d93d-4d67-9fe0-8ddc676787da" providerId="ADAL" clId="{0EC064D7-AAA9-4446-AED4-2430D738CE93}" dt="2023-07-10T15:37:10.451" v="254" actId="478"/>
          <ac:spMkLst>
            <pc:docMk/>
            <pc:sldMk cId="0" sldId="299"/>
            <ac:spMk id="26" creationId="{6DE3BA7D-C487-4136-8561-7C8F09846DA4}"/>
          </ac:spMkLst>
        </pc:spChg>
        <pc:spChg chg="add mod">
          <ac:chgData name="Diego Anton Cerqueira" userId="c494120e-d93d-4d67-9fe0-8ddc676787da" providerId="ADAL" clId="{0EC064D7-AAA9-4446-AED4-2430D738CE93}" dt="2023-07-10T15:37:15.551" v="256"/>
          <ac:spMkLst>
            <pc:docMk/>
            <pc:sldMk cId="0" sldId="299"/>
            <ac:spMk id="28" creationId="{FD32FC76-BB3C-461B-9A03-1D819194C3DE}"/>
          </ac:spMkLst>
        </pc:spChg>
        <pc:picChg chg="add mod">
          <ac:chgData name="Diego Anton Cerqueira" userId="c494120e-d93d-4d67-9fe0-8ddc676787da" providerId="ADAL" clId="{0EC064D7-AAA9-4446-AED4-2430D738CE93}" dt="2023-07-10T15:37:10.638" v="255"/>
          <ac:picMkLst>
            <pc:docMk/>
            <pc:sldMk cId="0" sldId="299"/>
            <ac:picMk id="27" creationId="{5069017A-E1FD-4DBF-866D-58D28CCC83DE}"/>
          </ac:picMkLst>
        </pc:picChg>
        <pc:picChg chg="add mod">
          <ac:chgData name="Diego Anton Cerqueira" userId="c494120e-d93d-4d67-9fe0-8ddc676787da" providerId="ADAL" clId="{0EC064D7-AAA9-4446-AED4-2430D738CE93}" dt="2023-07-10T15:42:52.782" v="338"/>
          <ac:picMkLst>
            <pc:docMk/>
            <pc:sldMk cId="0" sldId="299"/>
            <ac:picMk id="29" creationId="{8F5CF2DE-395E-4C62-927F-10650F4DCD4C}"/>
          </ac:picMkLst>
        </pc:picChg>
        <pc:picChg chg="del">
          <ac:chgData name="Diego Anton Cerqueira" userId="c494120e-d93d-4d67-9fe0-8ddc676787da" providerId="ADAL" clId="{0EC064D7-AAA9-4446-AED4-2430D738CE93}" dt="2023-07-10T15:42:52.590" v="337" actId="478"/>
          <ac:picMkLst>
            <pc:docMk/>
            <pc:sldMk cId="0" sldId="299"/>
            <ac:picMk id="672" creationId="{00000000-0000-0000-0000-000000000000}"/>
          </ac:picMkLst>
        </pc:picChg>
        <pc:picChg chg="del">
          <ac:chgData name="Diego Anton Cerqueira" userId="c494120e-d93d-4d67-9fe0-8ddc676787da" providerId="ADAL" clId="{0EC064D7-AAA9-4446-AED4-2430D738CE93}" dt="2023-07-10T15:37:10.451" v="254" actId="478"/>
          <ac:picMkLst>
            <pc:docMk/>
            <pc:sldMk cId="0" sldId="299"/>
            <ac:picMk id="673" creationId="{00000000-0000-0000-0000-000000000000}"/>
          </ac:picMkLst>
        </pc:picChg>
        <pc:picChg chg="del">
          <ac:chgData name="Diego Anton Cerqueira" userId="c494120e-d93d-4d67-9fe0-8ddc676787da" providerId="ADAL" clId="{0EC064D7-AAA9-4446-AED4-2430D738CE93}" dt="2023-07-10T15:37:10.451" v="254" actId="478"/>
          <ac:picMkLst>
            <pc:docMk/>
            <pc:sldMk cId="0" sldId="299"/>
            <ac:picMk id="674" creationId="{00000000-0000-0000-0000-000000000000}"/>
          </ac:picMkLst>
        </pc:picChg>
      </pc:sldChg>
      <pc:sldChg chg="add">
        <pc:chgData name="Diego Anton Cerqueira" userId="c494120e-d93d-4d67-9fe0-8ddc676787da" providerId="ADAL" clId="{0EC064D7-AAA9-4446-AED4-2430D738CE93}" dt="2023-07-10T15:36:20.421" v="242"/>
        <pc:sldMkLst>
          <pc:docMk/>
          <pc:sldMk cId="0" sldId="300"/>
        </pc:sldMkLst>
      </pc:sldChg>
      <pc:sldChg chg="addSp delSp modSp add mod">
        <pc:chgData name="Diego Anton Cerqueira" userId="c494120e-d93d-4d67-9fe0-8ddc676787da" providerId="ADAL" clId="{0EC064D7-AAA9-4446-AED4-2430D738CE93}" dt="2023-07-10T15:42:46.044" v="334"/>
        <pc:sldMkLst>
          <pc:docMk/>
          <pc:sldMk cId="0" sldId="301"/>
        </pc:sldMkLst>
        <pc:spChg chg="del">
          <ac:chgData name="Diego Anton Cerqueira" userId="c494120e-d93d-4d67-9fe0-8ddc676787da" providerId="ADAL" clId="{0EC064D7-AAA9-4446-AED4-2430D738CE93}" dt="2023-07-10T15:36:30.686" v="244" actId="478"/>
          <ac:spMkLst>
            <pc:docMk/>
            <pc:sldMk cId="0" sldId="301"/>
            <ac:spMk id="24" creationId="{DB925860-62E2-4F75-BD87-D4F44BCF3E35}"/>
          </ac:spMkLst>
        </pc:spChg>
        <pc:spChg chg="add mod">
          <ac:chgData name="Diego Anton Cerqueira" userId="c494120e-d93d-4d67-9fe0-8ddc676787da" providerId="ADAL" clId="{0EC064D7-AAA9-4446-AED4-2430D738CE93}" dt="2023-07-10T15:36:34.688" v="246"/>
          <ac:spMkLst>
            <pc:docMk/>
            <pc:sldMk cId="0" sldId="301"/>
            <ac:spMk id="26" creationId="{E827A5C6-3F31-4C6E-80CD-9F3E8BCBE849}"/>
          </ac:spMkLst>
        </pc:spChg>
        <pc:picChg chg="add mod">
          <ac:chgData name="Diego Anton Cerqueira" userId="c494120e-d93d-4d67-9fe0-8ddc676787da" providerId="ADAL" clId="{0EC064D7-AAA9-4446-AED4-2430D738CE93}" dt="2023-07-10T15:36:30.906" v="245"/>
          <ac:picMkLst>
            <pc:docMk/>
            <pc:sldMk cId="0" sldId="301"/>
            <ac:picMk id="25" creationId="{7307B289-F7F3-4381-BD00-0B32DB488BBB}"/>
          </ac:picMkLst>
        </pc:picChg>
        <pc:picChg chg="add mod">
          <ac:chgData name="Diego Anton Cerqueira" userId="c494120e-d93d-4d67-9fe0-8ddc676787da" providerId="ADAL" clId="{0EC064D7-AAA9-4446-AED4-2430D738CE93}" dt="2023-07-10T15:42:46.044" v="334"/>
          <ac:picMkLst>
            <pc:docMk/>
            <pc:sldMk cId="0" sldId="301"/>
            <ac:picMk id="27" creationId="{3579773C-B3D7-4140-9520-ED61902196F3}"/>
          </ac:picMkLst>
        </pc:picChg>
        <pc:picChg chg="del">
          <ac:chgData name="Diego Anton Cerqueira" userId="c494120e-d93d-4d67-9fe0-8ddc676787da" providerId="ADAL" clId="{0EC064D7-AAA9-4446-AED4-2430D738CE93}" dt="2023-07-10T15:42:45.893" v="333" actId="478"/>
          <ac:picMkLst>
            <pc:docMk/>
            <pc:sldMk cId="0" sldId="301"/>
            <ac:picMk id="701" creationId="{00000000-0000-0000-0000-000000000000}"/>
          </ac:picMkLst>
        </pc:picChg>
        <pc:picChg chg="del">
          <ac:chgData name="Diego Anton Cerqueira" userId="c494120e-d93d-4d67-9fe0-8ddc676787da" providerId="ADAL" clId="{0EC064D7-AAA9-4446-AED4-2430D738CE93}" dt="2023-07-10T15:36:30.686" v="244" actId="478"/>
          <ac:picMkLst>
            <pc:docMk/>
            <pc:sldMk cId="0" sldId="301"/>
            <ac:picMk id="702" creationId="{00000000-0000-0000-0000-000000000000}"/>
          </ac:picMkLst>
        </pc:picChg>
        <pc:picChg chg="del">
          <ac:chgData name="Diego Anton Cerqueira" userId="c494120e-d93d-4d67-9fe0-8ddc676787da" providerId="ADAL" clId="{0EC064D7-AAA9-4446-AED4-2430D738CE93}" dt="2023-07-10T15:36:30.686" v="244" actId="478"/>
          <ac:picMkLst>
            <pc:docMk/>
            <pc:sldMk cId="0" sldId="301"/>
            <ac:picMk id="703" creationId="{00000000-0000-0000-0000-000000000000}"/>
          </ac:picMkLst>
        </pc:picChg>
      </pc:sldChg>
      <pc:sldChg chg="add">
        <pc:chgData name="Diego Anton Cerqueira" userId="c494120e-d93d-4d67-9fe0-8ddc676787da" providerId="ADAL" clId="{0EC064D7-AAA9-4446-AED4-2430D738CE93}" dt="2023-07-10T15:35:41.158" v="232"/>
        <pc:sldMkLst>
          <pc:docMk/>
          <pc:sldMk cId="0" sldId="302"/>
        </pc:sldMkLst>
      </pc:sldChg>
      <pc:sldChg chg="addSp delSp modSp add mod">
        <pc:chgData name="Diego Anton Cerqueira" userId="c494120e-d93d-4d67-9fe0-8ddc676787da" providerId="ADAL" clId="{0EC064D7-AAA9-4446-AED4-2430D738CE93}" dt="2023-07-10T15:42:39.323" v="330"/>
        <pc:sldMkLst>
          <pc:docMk/>
          <pc:sldMk cId="0" sldId="303"/>
        </pc:sldMkLst>
        <pc:spChg chg="del">
          <ac:chgData name="Diego Anton Cerqueira" userId="c494120e-d93d-4d67-9fe0-8ddc676787da" providerId="ADAL" clId="{0EC064D7-AAA9-4446-AED4-2430D738CE93}" dt="2023-07-10T15:35:50.674" v="234" actId="478"/>
          <ac:spMkLst>
            <pc:docMk/>
            <pc:sldMk cId="0" sldId="303"/>
            <ac:spMk id="30" creationId="{7A95B45D-8955-4FCD-9D9A-E095E15460CE}"/>
          </ac:spMkLst>
        </pc:spChg>
        <pc:spChg chg="add mod">
          <ac:chgData name="Diego Anton Cerqueira" userId="c494120e-d93d-4d67-9fe0-8ddc676787da" providerId="ADAL" clId="{0EC064D7-AAA9-4446-AED4-2430D738CE93}" dt="2023-07-10T15:35:55.140" v="236"/>
          <ac:spMkLst>
            <pc:docMk/>
            <pc:sldMk cId="0" sldId="303"/>
            <ac:spMk id="32" creationId="{4AFB04EA-2E63-4E34-995B-37D0DC318C30}"/>
          </ac:spMkLst>
        </pc:spChg>
        <pc:picChg chg="add mod">
          <ac:chgData name="Diego Anton Cerqueira" userId="c494120e-d93d-4d67-9fe0-8ddc676787da" providerId="ADAL" clId="{0EC064D7-AAA9-4446-AED4-2430D738CE93}" dt="2023-07-10T15:35:50.900" v="235"/>
          <ac:picMkLst>
            <pc:docMk/>
            <pc:sldMk cId="0" sldId="303"/>
            <ac:picMk id="31" creationId="{AAA559F7-9659-4910-BFD8-C728851BB70D}"/>
          </ac:picMkLst>
        </pc:picChg>
        <pc:picChg chg="add mod">
          <ac:chgData name="Diego Anton Cerqueira" userId="c494120e-d93d-4d67-9fe0-8ddc676787da" providerId="ADAL" clId="{0EC064D7-AAA9-4446-AED4-2430D738CE93}" dt="2023-07-10T15:42:39.323" v="330"/>
          <ac:picMkLst>
            <pc:docMk/>
            <pc:sldMk cId="0" sldId="303"/>
            <ac:picMk id="33" creationId="{3378E7C7-AB99-4682-B83A-5EC29D859395}"/>
          </ac:picMkLst>
        </pc:picChg>
        <pc:picChg chg="del">
          <ac:chgData name="Diego Anton Cerqueira" userId="c494120e-d93d-4d67-9fe0-8ddc676787da" providerId="ADAL" clId="{0EC064D7-AAA9-4446-AED4-2430D738CE93}" dt="2023-07-10T15:42:39.155" v="329" actId="478"/>
          <ac:picMkLst>
            <pc:docMk/>
            <pc:sldMk cId="0" sldId="303"/>
            <ac:picMk id="728" creationId="{00000000-0000-0000-0000-000000000000}"/>
          </ac:picMkLst>
        </pc:picChg>
        <pc:picChg chg="del">
          <ac:chgData name="Diego Anton Cerqueira" userId="c494120e-d93d-4d67-9fe0-8ddc676787da" providerId="ADAL" clId="{0EC064D7-AAA9-4446-AED4-2430D738CE93}" dt="2023-07-10T15:35:50.674" v="234" actId="478"/>
          <ac:picMkLst>
            <pc:docMk/>
            <pc:sldMk cId="0" sldId="303"/>
            <ac:picMk id="729" creationId="{00000000-0000-0000-0000-000000000000}"/>
          </ac:picMkLst>
        </pc:picChg>
        <pc:picChg chg="del">
          <ac:chgData name="Diego Anton Cerqueira" userId="c494120e-d93d-4d67-9fe0-8ddc676787da" providerId="ADAL" clId="{0EC064D7-AAA9-4446-AED4-2430D738CE93}" dt="2023-07-10T15:35:50.674" v="234" actId="478"/>
          <ac:picMkLst>
            <pc:docMk/>
            <pc:sldMk cId="0" sldId="303"/>
            <ac:picMk id="730" creationId="{00000000-0000-0000-0000-000000000000}"/>
          </ac:picMkLst>
        </pc:picChg>
      </pc:sldChg>
      <pc:sldChg chg="add">
        <pc:chgData name="Diego Anton Cerqueira" userId="c494120e-d93d-4d67-9fe0-8ddc676787da" providerId="ADAL" clId="{0EC064D7-AAA9-4446-AED4-2430D738CE93}" dt="2023-07-10T15:37:20.083" v="257"/>
        <pc:sldMkLst>
          <pc:docMk/>
          <pc:sldMk cId="0" sldId="304"/>
        </pc:sldMkLst>
      </pc:sldChg>
      <pc:sldChg chg="addSp delSp modSp add mod">
        <pc:chgData name="Diego Anton Cerqueira" userId="c494120e-d93d-4d67-9fe0-8ddc676787da" providerId="ADAL" clId="{0EC064D7-AAA9-4446-AED4-2430D738CE93}" dt="2023-07-10T15:42:56.455" v="340"/>
        <pc:sldMkLst>
          <pc:docMk/>
          <pc:sldMk cId="0" sldId="305"/>
        </pc:sldMkLst>
        <pc:spChg chg="del">
          <ac:chgData name="Diego Anton Cerqueira" userId="c494120e-d93d-4d67-9fe0-8ddc676787da" providerId="ADAL" clId="{0EC064D7-AAA9-4446-AED4-2430D738CE93}" dt="2023-07-10T15:37:34.925" v="259" actId="478"/>
          <ac:spMkLst>
            <pc:docMk/>
            <pc:sldMk cId="0" sldId="305"/>
            <ac:spMk id="24" creationId="{3604B497-B06D-4C54-9939-67C735E79374}"/>
          </ac:spMkLst>
        </pc:spChg>
        <pc:spChg chg="add mod">
          <ac:chgData name="Diego Anton Cerqueira" userId="c494120e-d93d-4d67-9fe0-8ddc676787da" providerId="ADAL" clId="{0EC064D7-AAA9-4446-AED4-2430D738CE93}" dt="2023-07-10T15:37:38.427" v="261"/>
          <ac:spMkLst>
            <pc:docMk/>
            <pc:sldMk cId="0" sldId="305"/>
            <ac:spMk id="26" creationId="{AF43DA17-0660-4C2A-ACA9-95398E6607AA}"/>
          </ac:spMkLst>
        </pc:spChg>
        <pc:picChg chg="add mod">
          <ac:chgData name="Diego Anton Cerqueira" userId="c494120e-d93d-4d67-9fe0-8ddc676787da" providerId="ADAL" clId="{0EC064D7-AAA9-4446-AED4-2430D738CE93}" dt="2023-07-10T15:37:35.124" v="260"/>
          <ac:picMkLst>
            <pc:docMk/>
            <pc:sldMk cId="0" sldId="305"/>
            <ac:picMk id="25" creationId="{53BA47F6-F78D-4C30-BCF1-046ABEEF612E}"/>
          </ac:picMkLst>
        </pc:picChg>
        <pc:picChg chg="add mod">
          <ac:chgData name="Diego Anton Cerqueira" userId="c494120e-d93d-4d67-9fe0-8ddc676787da" providerId="ADAL" clId="{0EC064D7-AAA9-4446-AED4-2430D738CE93}" dt="2023-07-10T15:42:56.455" v="340"/>
          <ac:picMkLst>
            <pc:docMk/>
            <pc:sldMk cId="0" sldId="305"/>
            <ac:picMk id="27" creationId="{76C671D8-D85B-44E0-8640-1F409EE0BF57}"/>
          </ac:picMkLst>
        </pc:picChg>
        <pc:picChg chg="del">
          <ac:chgData name="Diego Anton Cerqueira" userId="c494120e-d93d-4d67-9fe0-8ddc676787da" providerId="ADAL" clId="{0EC064D7-AAA9-4446-AED4-2430D738CE93}" dt="2023-07-10T15:42:56.278" v="339" actId="478"/>
          <ac:picMkLst>
            <pc:docMk/>
            <pc:sldMk cId="0" sldId="305"/>
            <ac:picMk id="761" creationId="{00000000-0000-0000-0000-000000000000}"/>
          </ac:picMkLst>
        </pc:picChg>
        <pc:picChg chg="del">
          <ac:chgData name="Diego Anton Cerqueira" userId="c494120e-d93d-4d67-9fe0-8ddc676787da" providerId="ADAL" clId="{0EC064D7-AAA9-4446-AED4-2430D738CE93}" dt="2023-07-10T15:37:34.925" v="259" actId="478"/>
          <ac:picMkLst>
            <pc:docMk/>
            <pc:sldMk cId="0" sldId="305"/>
            <ac:picMk id="762" creationId="{00000000-0000-0000-0000-000000000000}"/>
          </ac:picMkLst>
        </pc:picChg>
        <pc:picChg chg="del">
          <ac:chgData name="Diego Anton Cerqueira" userId="c494120e-d93d-4d67-9fe0-8ddc676787da" providerId="ADAL" clId="{0EC064D7-AAA9-4446-AED4-2430D738CE93}" dt="2023-07-10T15:37:34.925" v="259" actId="478"/>
          <ac:picMkLst>
            <pc:docMk/>
            <pc:sldMk cId="0" sldId="305"/>
            <ac:picMk id="763" creationId="{00000000-0000-0000-0000-000000000000}"/>
          </ac:picMkLst>
        </pc:picChg>
      </pc:sldChg>
      <pc:sldChg chg="add">
        <pc:chgData name="Diego Anton Cerqueira" userId="c494120e-d93d-4d67-9fe0-8ddc676787da" providerId="ADAL" clId="{0EC064D7-AAA9-4446-AED4-2430D738CE93}" dt="2023-07-10T15:37:47.613" v="264"/>
        <pc:sldMkLst>
          <pc:docMk/>
          <pc:sldMk cId="0" sldId="306"/>
        </pc:sldMkLst>
      </pc:sldChg>
      <pc:sldChg chg="addSp delSp modSp add mod">
        <pc:chgData name="Diego Anton Cerqueira" userId="c494120e-d93d-4d67-9fe0-8ddc676787da" providerId="ADAL" clId="{0EC064D7-AAA9-4446-AED4-2430D738CE93}" dt="2023-07-10T15:42:59.446" v="342"/>
        <pc:sldMkLst>
          <pc:docMk/>
          <pc:sldMk cId="0" sldId="307"/>
        </pc:sldMkLst>
        <pc:spChg chg="del">
          <ac:chgData name="Diego Anton Cerqueira" userId="c494120e-d93d-4d67-9fe0-8ddc676787da" providerId="ADAL" clId="{0EC064D7-AAA9-4446-AED4-2430D738CE93}" dt="2023-07-10T15:38:06.365" v="266" actId="478"/>
          <ac:spMkLst>
            <pc:docMk/>
            <pc:sldMk cId="0" sldId="307"/>
            <ac:spMk id="21" creationId="{1AD94A74-6C6F-4539-8044-38B53A79EA4C}"/>
          </ac:spMkLst>
        </pc:spChg>
        <pc:spChg chg="add mod">
          <ac:chgData name="Diego Anton Cerqueira" userId="c494120e-d93d-4d67-9fe0-8ddc676787da" providerId="ADAL" clId="{0EC064D7-AAA9-4446-AED4-2430D738CE93}" dt="2023-07-10T15:38:09.978" v="268"/>
          <ac:spMkLst>
            <pc:docMk/>
            <pc:sldMk cId="0" sldId="307"/>
            <ac:spMk id="22" creationId="{2FEA8F96-F662-4C04-8576-AB9DC4A47280}"/>
          </ac:spMkLst>
        </pc:spChg>
        <pc:picChg chg="add mod">
          <ac:chgData name="Diego Anton Cerqueira" userId="c494120e-d93d-4d67-9fe0-8ddc676787da" providerId="ADAL" clId="{0EC064D7-AAA9-4446-AED4-2430D738CE93}" dt="2023-07-10T15:38:06.568" v="267"/>
          <ac:picMkLst>
            <pc:docMk/>
            <pc:sldMk cId="0" sldId="307"/>
            <ac:picMk id="20" creationId="{28B5EC8A-96EC-4E3B-ACEA-C4D03CBE8170}"/>
          </ac:picMkLst>
        </pc:picChg>
        <pc:picChg chg="add mod">
          <ac:chgData name="Diego Anton Cerqueira" userId="c494120e-d93d-4d67-9fe0-8ddc676787da" providerId="ADAL" clId="{0EC064D7-AAA9-4446-AED4-2430D738CE93}" dt="2023-07-10T15:42:59.446" v="342"/>
          <ac:picMkLst>
            <pc:docMk/>
            <pc:sldMk cId="0" sldId="307"/>
            <ac:picMk id="23" creationId="{8EBF6437-795D-49FA-891F-DF05653359A1}"/>
          </ac:picMkLst>
        </pc:picChg>
        <pc:picChg chg="del">
          <ac:chgData name="Diego Anton Cerqueira" userId="c494120e-d93d-4d67-9fe0-8ddc676787da" providerId="ADAL" clId="{0EC064D7-AAA9-4446-AED4-2430D738CE93}" dt="2023-07-10T15:42:59.282" v="341" actId="478"/>
          <ac:picMkLst>
            <pc:docMk/>
            <pc:sldMk cId="0" sldId="307"/>
            <ac:picMk id="788" creationId="{00000000-0000-0000-0000-000000000000}"/>
          </ac:picMkLst>
        </pc:picChg>
        <pc:picChg chg="del">
          <ac:chgData name="Diego Anton Cerqueira" userId="c494120e-d93d-4d67-9fe0-8ddc676787da" providerId="ADAL" clId="{0EC064D7-AAA9-4446-AED4-2430D738CE93}" dt="2023-07-10T15:38:06.365" v="266" actId="478"/>
          <ac:picMkLst>
            <pc:docMk/>
            <pc:sldMk cId="0" sldId="307"/>
            <ac:picMk id="789" creationId="{00000000-0000-0000-0000-000000000000}"/>
          </ac:picMkLst>
        </pc:picChg>
        <pc:picChg chg="del">
          <ac:chgData name="Diego Anton Cerqueira" userId="c494120e-d93d-4d67-9fe0-8ddc676787da" providerId="ADAL" clId="{0EC064D7-AAA9-4446-AED4-2430D738CE93}" dt="2023-07-10T15:38:06.365" v="266" actId="478"/>
          <ac:picMkLst>
            <pc:docMk/>
            <pc:sldMk cId="0" sldId="307"/>
            <ac:picMk id="790" creationId="{00000000-0000-0000-0000-000000000000}"/>
          </ac:picMkLst>
        </pc:picChg>
      </pc:sldChg>
      <pc:sldChg chg="addSp delSp modSp add mod">
        <pc:chgData name="Diego Anton Cerqueira" userId="c494120e-d93d-4d67-9fe0-8ddc676787da" providerId="ADAL" clId="{0EC064D7-AAA9-4446-AED4-2430D738CE93}" dt="2023-07-10T15:43:01.819" v="344"/>
        <pc:sldMkLst>
          <pc:docMk/>
          <pc:sldMk cId="0" sldId="308"/>
        </pc:sldMkLst>
        <pc:spChg chg="del">
          <ac:chgData name="Diego Anton Cerqueira" userId="c494120e-d93d-4d67-9fe0-8ddc676787da" providerId="ADAL" clId="{0EC064D7-AAA9-4446-AED4-2430D738CE93}" dt="2023-07-10T15:38:19.929" v="270" actId="478"/>
          <ac:spMkLst>
            <pc:docMk/>
            <pc:sldMk cId="0" sldId="308"/>
            <ac:spMk id="13" creationId="{AA5CA898-E134-43B4-BAE6-50EC41B15A1A}"/>
          </ac:spMkLst>
        </pc:spChg>
        <pc:spChg chg="add mod">
          <ac:chgData name="Diego Anton Cerqueira" userId="c494120e-d93d-4d67-9fe0-8ddc676787da" providerId="ADAL" clId="{0EC064D7-AAA9-4446-AED4-2430D738CE93}" dt="2023-07-10T15:38:24.460" v="272"/>
          <ac:spMkLst>
            <pc:docMk/>
            <pc:sldMk cId="0" sldId="308"/>
            <ac:spMk id="15" creationId="{1EAAFC2E-5EB8-48EE-A6E7-44DB2A6677E6}"/>
          </ac:spMkLst>
        </pc:spChg>
        <pc:picChg chg="add mod">
          <ac:chgData name="Diego Anton Cerqueira" userId="c494120e-d93d-4d67-9fe0-8ddc676787da" providerId="ADAL" clId="{0EC064D7-AAA9-4446-AED4-2430D738CE93}" dt="2023-07-10T15:38:20.145" v="271"/>
          <ac:picMkLst>
            <pc:docMk/>
            <pc:sldMk cId="0" sldId="308"/>
            <ac:picMk id="14" creationId="{99A7DA12-381B-466D-9827-8D27FFA87F21}"/>
          </ac:picMkLst>
        </pc:picChg>
        <pc:picChg chg="add mod">
          <ac:chgData name="Diego Anton Cerqueira" userId="c494120e-d93d-4d67-9fe0-8ddc676787da" providerId="ADAL" clId="{0EC064D7-AAA9-4446-AED4-2430D738CE93}" dt="2023-07-10T15:43:01.819" v="344"/>
          <ac:picMkLst>
            <pc:docMk/>
            <pc:sldMk cId="0" sldId="308"/>
            <ac:picMk id="16" creationId="{BBDD0B25-E416-42E1-990B-F71261A23712}"/>
          </ac:picMkLst>
        </pc:picChg>
        <pc:picChg chg="del">
          <ac:chgData name="Diego Anton Cerqueira" userId="c494120e-d93d-4d67-9fe0-8ddc676787da" providerId="ADAL" clId="{0EC064D7-AAA9-4446-AED4-2430D738CE93}" dt="2023-07-10T15:43:01.655" v="343" actId="478"/>
          <ac:picMkLst>
            <pc:docMk/>
            <pc:sldMk cId="0" sldId="308"/>
            <ac:picMk id="806" creationId="{00000000-0000-0000-0000-000000000000}"/>
          </ac:picMkLst>
        </pc:picChg>
        <pc:picChg chg="del">
          <ac:chgData name="Diego Anton Cerqueira" userId="c494120e-d93d-4d67-9fe0-8ddc676787da" providerId="ADAL" clId="{0EC064D7-AAA9-4446-AED4-2430D738CE93}" dt="2023-07-10T15:38:19.929" v="270" actId="478"/>
          <ac:picMkLst>
            <pc:docMk/>
            <pc:sldMk cId="0" sldId="308"/>
            <ac:picMk id="807" creationId="{00000000-0000-0000-0000-000000000000}"/>
          </ac:picMkLst>
        </pc:picChg>
        <pc:picChg chg="del">
          <ac:chgData name="Diego Anton Cerqueira" userId="c494120e-d93d-4d67-9fe0-8ddc676787da" providerId="ADAL" clId="{0EC064D7-AAA9-4446-AED4-2430D738CE93}" dt="2023-07-10T15:38:19.929" v="270" actId="478"/>
          <ac:picMkLst>
            <pc:docMk/>
            <pc:sldMk cId="0" sldId="308"/>
            <ac:picMk id="808" creationId="{00000000-0000-0000-0000-000000000000}"/>
          </ac:picMkLst>
        </pc:picChg>
      </pc:sldChg>
      <pc:sldChg chg="addSp delSp modSp add mod">
        <pc:chgData name="Diego Anton Cerqueira" userId="c494120e-d93d-4d67-9fe0-8ddc676787da" providerId="ADAL" clId="{0EC064D7-AAA9-4446-AED4-2430D738CE93}" dt="2023-07-10T15:43:05.671" v="346"/>
        <pc:sldMkLst>
          <pc:docMk/>
          <pc:sldMk cId="2822116990" sldId="309"/>
        </pc:sldMkLst>
        <pc:spChg chg="del">
          <ac:chgData name="Diego Anton Cerqueira" userId="c494120e-d93d-4d67-9fe0-8ddc676787da" providerId="ADAL" clId="{0EC064D7-AAA9-4446-AED4-2430D738CE93}" dt="2023-07-10T15:38:35.216" v="274" actId="478"/>
          <ac:spMkLst>
            <pc:docMk/>
            <pc:sldMk cId="2822116990" sldId="309"/>
            <ac:spMk id="14" creationId="{26FEB18C-B636-4E80-AB27-F1763A43D298}"/>
          </ac:spMkLst>
        </pc:spChg>
        <pc:spChg chg="add mod">
          <ac:chgData name="Diego Anton Cerqueira" userId="c494120e-d93d-4d67-9fe0-8ddc676787da" providerId="ADAL" clId="{0EC064D7-AAA9-4446-AED4-2430D738CE93}" dt="2023-07-10T15:38:41.082" v="276"/>
          <ac:spMkLst>
            <pc:docMk/>
            <pc:sldMk cId="2822116990" sldId="309"/>
            <ac:spMk id="15" creationId="{E5D1AE60-DF7D-434F-AE4D-09B89ECD76E8}"/>
          </ac:spMkLst>
        </pc:spChg>
        <pc:picChg chg="add mod">
          <ac:chgData name="Diego Anton Cerqueira" userId="c494120e-d93d-4d67-9fe0-8ddc676787da" providerId="ADAL" clId="{0EC064D7-AAA9-4446-AED4-2430D738CE93}" dt="2023-07-10T15:38:35.377" v="275"/>
          <ac:picMkLst>
            <pc:docMk/>
            <pc:sldMk cId="2822116990" sldId="309"/>
            <ac:picMk id="13" creationId="{2D4CB114-8CFF-45E0-8F0A-28879D85423F}"/>
          </ac:picMkLst>
        </pc:picChg>
        <pc:picChg chg="add mod">
          <ac:chgData name="Diego Anton Cerqueira" userId="c494120e-d93d-4d67-9fe0-8ddc676787da" providerId="ADAL" clId="{0EC064D7-AAA9-4446-AED4-2430D738CE93}" dt="2023-07-10T15:43:05.671" v="346"/>
          <ac:picMkLst>
            <pc:docMk/>
            <pc:sldMk cId="2822116990" sldId="309"/>
            <ac:picMk id="16" creationId="{A90E09D2-5EA8-4B6F-B6FF-F4C75A319C2A}"/>
          </ac:picMkLst>
        </pc:picChg>
        <pc:picChg chg="del">
          <ac:chgData name="Diego Anton Cerqueira" userId="c494120e-d93d-4d67-9fe0-8ddc676787da" providerId="ADAL" clId="{0EC064D7-AAA9-4446-AED4-2430D738CE93}" dt="2023-07-10T15:43:05.486" v="345" actId="478"/>
          <ac:picMkLst>
            <pc:docMk/>
            <pc:sldMk cId="2822116990" sldId="309"/>
            <ac:picMk id="817" creationId="{00000000-0000-0000-0000-000000000000}"/>
          </ac:picMkLst>
        </pc:picChg>
        <pc:picChg chg="del">
          <ac:chgData name="Diego Anton Cerqueira" userId="c494120e-d93d-4d67-9fe0-8ddc676787da" providerId="ADAL" clId="{0EC064D7-AAA9-4446-AED4-2430D738CE93}" dt="2023-07-10T15:38:35.216" v="274" actId="478"/>
          <ac:picMkLst>
            <pc:docMk/>
            <pc:sldMk cId="2822116990" sldId="309"/>
            <ac:picMk id="818" creationId="{00000000-0000-0000-0000-000000000000}"/>
          </ac:picMkLst>
        </pc:picChg>
        <pc:picChg chg="del">
          <ac:chgData name="Diego Anton Cerqueira" userId="c494120e-d93d-4d67-9fe0-8ddc676787da" providerId="ADAL" clId="{0EC064D7-AAA9-4446-AED4-2430D738CE93}" dt="2023-07-10T15:38:35.216" v="274" actId="478"/>
          <ac:picMkLst>
            <pc:docMk/>
            <pc:sldMk cId="2822116990" sldId="309"/>
            <ac:picMk id="819" creationId="{00000000-0000-0000-0000-000000000000}"/>
          </ac:picMkLst>
        </pc:picChg>
      </pc:sldChg>
      <pc:sldChg chg="addSp delSp modSp add mod">
        <pc:chgData name="Diego Anton Cerqueira" userId="c494120e-d93d-4d67-9fe0-8ddc676787da" providerId="ADAL" clId="{0EC064D7-AAA9-4446-AED4-2430D738CE93}" dt="2023-07-10T15:41:12.823" v="286"/>
        <pc:sldMkLst>
          <pc:docMk/>
          <pc:sldMk cId="3369582543" sldId="314"/>
        </pc:sldMkLst>
        <pc:spChg chg="add mod">
          <ac:chgData name="Diego Anton Cerqueira" userId="c494120e-d93d-4d67-9fe0-8ddc676787da" providerId="ADAL" clId="{0EC064D7-AAA9-4446-AED4-2430D738CE93}" dt="2023-07-10T15:23:29.454" v="90"/>
          <ac:spMkLst>
            <pc:docMk/>
            <pc:sldMk cId="3369582543" sldId="314"/>
            <ac:spMk id="13" creationId="{9F7D3FBD-D355-42D5-8786-C09F56015F26}"/>
          </ac:spMkLst>
        </pc:spChg>
        <pc:spChg chg="del">
          <ac:chgData name="Diego Anton Cerqueira" userId="c494120e-d93d-4d67-9fe0-8ddc676787da" providerId="ADAL" clId="{0EC064D7-AAA9-4446-AED4-2430D738CE93}" dt="2023-07-10T15:23:23.568" v="88" actId="478"/>
          <ac:spMkLst>
            <pc:docMk/>
            <pc:sldMk cId="3369582543" sldId="314"/>
            <ac:spMk id="18" creationId="{591CAC4A-FA2D-405F-827E-1F5E8040D0B4}"/>
          </ac:spMkLst>
        </pc:spChg>
        <pc:picChg chg="add mod">
          <ac:chgData name="Diego Anton Cerqueira" userId="c494120e-d93d-4d67-9fe0-8ddc676787da" providerId="ADAL" clId="{0EC064D7-AAA9-4446-AED4-2430D738CE93}" dt="2023-07-10T15:23:23.823" v="89"/>
          <ac:picMkLst>
            <pc:docMk/>
            <pc:sldMk cId="3369582543" sldId="314"/>
            <ac:picMk id="12" creationId="{5FBF4263-225D-4E23-A59D-B7DCF4DCB987}"/>
          </ac:picMkLst>
        </pc:picChg>
        <pc:picChg chg="add mod">
          <ac:chgData name="Diego Anton Cerqueira" userId="c494120e-d93d-4d67-9fe0-8ddc676787da" providerId="ADAL" clId="{0EC064D7-AAA9-4446-AED4-2430D738CE93}" dt="2023-07-10T15:41:12.823" v="286"/>
          <ac:picMkLst>
            <pc:docMk/>
            <pc:sldMk cId="3369582543" sldId="314"/>
            <ac:picMk id="14" creationId="{B0EBFEFE-6887-4C3E-A06B-4D81F696C1B8}"/>
          </ac:picMkLst>
        </pc:picChg>
        <pc:picChg chg="del">
          <ac:chgData name="Diego Anton Cerqueira" userId="c494120e-d93d-4d67-9fe0-8ddc676787da" providerId="ADAL" clId="{0EC064D7-AAA9-4446-AED4-2430D738CE93}" dt="2023-07-10T15:41:12.595" v="285" actId="478"/>
          <ac:picMkLst>
            <pc:docMk/>
            <pc:sldMk cId="3369582543" sldId="314"/>
            <ac:picMk id="167" creationId="{00000000-0000-0000-0000-000000000000}"/>
          </ac:picMkLst>
        </pc:picChg>
        <pc:picChg chg="del">
          <ac:chgData name="Diego Anton Cerqueira" userId="c494120e-d93d-4d67-9fe0-8ddc676787da" providerId="ADAL" clId="{0EC064D7-AAA9-4446-AED4-2430D738CE93}" dt="2023-07-10T15:23:23.568" v="88" actId="478"/>
          <ac:picMkLst>
            <pc:docMk/>
            <pc:sldMk cId="3369582543" sldId="314"/>
            <ac:picMk id="168" creationId="{00000000-0000-0000-0000-000000000000}"/>
          </ac:picMkLst>
        </pc:picChg>
        <pc:picChg chg="del">
          <ac:chgData name="Diego Anton Cerqueira" userId="c494120e-d93d-4d67-9fe0-8ddc676787da" providerId="ADAL" clId="{0EC064D7-AAA9-4446-AED4-2430D738CE93}" dt="2023-07-10T15:23:23.568" v="88" actId="478"/>
          <ac:picMkLst>
            <pc:docMk/>
            <pc:sldMk cId="3369582543" sldId="314"/>
            <ac:picMk id="169" creationId="{00000000-0000-0000-0000-000000000000}"/>
          </ac:picMkLst>
        </pc:picChg>
      </pc:sldChg>
      <pc:sldChg chg="modSp mod">
        <pc:chgData name="Diego Anton Cerqueira" userId="c494120e-d93d-4d67-9fe0-8ddc676787da" providerId="ADAL" clId="{0EC064D7-AAA9-4446-AED4-2430D738CE93}" dt="2023-07-10T15:21:00.379" v="56"/>
        <pc:sldMkLst>
          <pc:docMk/>
          <pc:sldMk cId="1908379134" sldId="315"/>
        </pc:sldMkLst>
        <pc:spChg chg="mod">
          <ac:chgData name="Diego Anton Cerqueira" userId="c494120e-d93d-4d67-9fe0-8ddc676787da" providerId="ADAL" clId="{0EC064D7-AAA9-4446-AED4-2430D738CE93}" dt="2023-07-10T15:21:00.379" v="56"/>
          <ac:spMkLst>
            <pc:docMk/>
            <pc:sldMk cId="1908379134" sldId="315"/>
            <ac:spMk id="164" creationId="{00000000-0000-0000-0000-000000000000}"/>
          </ac:spMkLst>
        </pc:spChg>
      </pc:sldChg>
      <pc:sldChg chg="add">
        <pc:chgData name="Diego Anton Cerqueira" userId="c494120e-d93d-4d67-9fe0-8ddc676787da" providerId="ADAL" clId="{0EC064D7-AAA9-4446-AED4-2430D738CE93}" dt="2023-07-10T15:36:38.079" v="247"/>
        <pc:sldMkLst>
          <pc:docMk/>
          <pc:sldMk cId="500953211" sldId="317"/>
        </pc:sldMkLst>
      </pc:sldChg>
      <pc:sldChg chg="addSp delSp modSp add mod">
        <pc:chgData name="Diego Anton Cerqueira" userId="c494120e-d93d-4d67-9fe0-8ddc676787da" providerId="ADAL" clId="{0EC064D7-AAA9-4446-AED4-2430D738CE93}" dt="2023-07-10T15:42:49.719" v="336"/>
        <pc:sldMkLst>
          <pc:docMk/>
          <pc:sldMk cId="1627163245" sldId="318"/>
        </pc:sldMkLst>
        <pc:spChg chg="del">
          <ac:chgData name="Diego Anton Cerqueira" userId="c494120e-d93d-4d67-9fe0-8ddc676787da" providerId="ADAL" clId="{0EC064D7-AAA9-4446-AED4-2430D738CE93}" dt="2023-07-10T15:36:50.104" v="249" actId="478"/>
          <ac:spMkLst>
            <pc:docMk/>
            <pc:sldMk cId="1627163245" sldId="318"/>
            <ac:spMk id="26" creationId="{6DE3BA7D-C487-4136-8561-7C8F09846DA4}"/>
          </ac:spMkLst>
        </pc:spChg>
        <pc:spChg chg="add mod">
          <ac:chgData name="Diego Anton Cerqueira" userId="c494120e-d93d-4d67-9fe0-8ddc676787da" providerId="ADAL" clId="{0EC064D7-AAA9-4446-AED4-2430D738CE93}" dt="2023-07-10T15:36:55.238" v="251"/>
          <ac:spMkLst>
            <pc:docMk/>
            <pc:sldMk cId="1627163245" sldId="318"/>
            <ac:spMk id="32" creationId="{5CA0749E-F7DF-43B3-8528-E1A2BBB2076A}"/>
          </ac:spMkLst>
        </pc:spChg>
        <pc:picChg chg="add mod">
          <ac:chgData name="Diego Anton Cerqueira" userId="c494120e-d93d-4d67-9fe0-8ddc676787da" providerId="ADAL" clId="{0EC064D7-AAA9-4446-AED4-2430D738CE93}" dt="2023-07-10T15:36:50.300" v="250"/>
          <ac:picMkLst>
            <pc:docMk/>
            <pc:sldMk cId="1627163245" sldId="318"/>
            <ac:picMk id="31" creationId="{88E43845-EF05-40E7-AFE5-7EB27D2DC85B}"/>
          </ac:picMkLst>
        </pc:picChg>
        <pc:picChg chg="add mod">
          <ac:chgData name="Diego Anton Cerqueira" userId="c494120e-d93d-4d67-9fe0-8ddc676787da" providerId="ADAL" clId="{0EC064D7-AAA9-4446-AED4-2430D738CE93}" dt="2023-07-10T15:42:49.719" v="336"/>
          <ac:picMkLst>
            <pc:docMk/>
            <pc:sldMk cId="1627163245" sldId="318"/>
            <ac:picMk id="33" creationId="{2FA07F39-4BE7-40D5-B3B5-619D3C42B79E}"/>
          </ac:picMkLst>
        </pc:picChg>
        <pc:picChg chg="del">
          <ac:chgData name="Diego Anton Cerqueira" userId="c494120e-d93d-4d67-9fe0-8ddc676787da" providerId="ADAL" clId="{0EC064D7-AAA9-4446-AED4-2430D738CE93}" dt="2023-07-10T15:42:49.543" v="335" actId="478"/>
          <ac:picMkLst>
            <pc:docMk/>
            <pc:sldMk cId="1627163245" sldId="318"/>
            <ac:picMk id="672" creationId="{00000000-0000-0000-0000-000000000000}"/>
          </ac:picMkLst>
        </pc:picChg>
        <pc:picChg chg="del">
          <ac:chgData name="Diego Anton Cerqueira" userId="c494120e-d93d-4d67-9fe0-8ddc676787da" providerId="ADAL" clId="{0EC064D7-AAA9-4446-AED4-2430D738CE93}" dt="2023-07-10T15:36:50.104" v="249" actId="478"/>
          <ac:picMkLst>
            <pc:docMk/>
            <pc:sldMk cId="1627163245" sldId="318"/>
            <ac:picMk id="673" creationId="{00000000-0000-0000-0000-000000000000}"/>
          </ac:picMkLst>
        </pc:picChg>
        <pc:picChg chg="del">
          <ac:chgData name="Diego Anton Cerqueira" userId="c494120e-d93d-4d67-9fe0-8ddc676787da" providerId="ADAL" clId="{0EC064D7-AAA9-4446-AED4-2430D738CE93}" dt="2023-07-10T15:36:50.104" v="249" actId="478"/>
          <ac:picMkLst>
            <pc:docMk/>
            <pc:sldMk cId="1627163245" sldId="318"/>
            <ac:picMk id="674" creationId="{00000000-0000-0000-0000-000000000000}"/>
          </ac:picMkLst>
        </pc:picChg>
      </pc:sldChg>
      <pc:sldChg chg="del">
        <pc:chgData name="Diego Anton Cerqueira" userId="c494120e-d93d-4d67-9fe0-8ddc676787da" providerId="ADAL" clId="{0EC064D7-AAA9-4446-AED4-2430D738CE93}" dt="2023-07-10T15:33:51.542" v="199" actId="47"/>
        <pc:sldMkLst>
          <pc:docMk/>
          <pc:sldMk cId="2443709195" sldId="388"/>
        </pc:sldMkLst>
      </pc:sldChg>
      <pc:sldChg chg="modSp mod ord">
        <pc:chgData name="Diego Anton Cerqueira" userId="c494120e-d93d-4d67-9fe0-8ddc676787da" providerId="ADAL" clId="{0EC064D7-AAA9-4446-AED4-2430D738CE93}" dt="2023-07-10T15:19:59.513" v="46"/>
        <pc:sldMkLst>
          <pc:docMk/>
          <pc:sldMk cId="3539596363" sldId="389"/>
        </pc:sldMkLst>
        <pc:spChg chg="mod">
          <ac:chgData name="Diego Anton Cerqueira" userId="c494120e-d93d-4d67-9fe0-8ddc676787da" providerId="ADAL" clId="{0EC064D7-AAA9-4446-AED4-2430D738CE93}" dt="2023-07-10T15:19:59.513" v="46"/>
          <ac:spMkLst>
            <pc:docMk/>
            <pc:sldMk cId="3539596363" sldId="389"/>
            <ac:spMk id="22" creationId="{F7CB7765-5D16-4F89-A874-2CD76BBE9AAE}"/>
          </ac:spMkLst>
        </pc:spChg>
      </pc:sldChg>
      <pc:sldChg chg="del">
        <pc:chgData name="Diego Anton Cerqueira" userId="c494120e-d93d-4d67-9fe0-8ddc676787da" providerId="ADAL" clId="{0EC064D7-AAA9-4446-AED4-2430D738CE93}" dt="2023-07-10T15:33:35.366" v="168" actId="47"/>
        <pc:sldMkLst>
          <pc:docMk/>
          <pc:sldMk cId="494549264" sldId="391"/>
        </pc:sldMkLst>
      </pc:sldChg>
      <pc:sldChg chg="del">
        <pc:chgData name="Diego Anton Cerqueira" userId="c494120e-d93d-4d67-9fe0-8ddc676787da" providerId="ADAL" clId="{0EC064D7-AAA9-4446-AED4-2430D738CE93}" dt="2023-07-10T15:33:36.352" v="169" actId="47"/>
        <pc:sldMkLst>
          <pc:docMk/>
          <pc:sldMk cId="3829955778" sldId="392"/>
        </pc:sldMkLst>
      </pc:sldChg>
      <pc:sldChg chg="del">
        <pc:chgData name="Diego Anton Cerqueira" userId="c494120e-d93d-4d67-9fe0-8ddc676787da" providerId="ADAL" clId="{0EC064D7-AAA9-4446-AED4-2430D738CE93}" dt="2023-07-10T15:33:37.414" v="170" actId="47"/>
        <pc:sldMkLst>
          <pc:docMk/>
          <pc:sldMk cId="4283199336" sldId="393"/>
        </pc:sldMkLst>
      </pc:sldChg>
      <pc:sldChg chg="del">
        <pc:chgData name="Diego Anton Cerqueira" userId="c494120e-d93d-4d67-9fe0-8ddc676787da" providerId="ADAL" clId="{0EC064D7-AAA9-4446-AED4-2430D738CE93}" dt="2023-07-10T15:33:37.772" v="171" actId="47"/>
        <pc:sldMkLst>
          <pc:docMk/>
          <pc:sldMk cId="2653367090" sldId="394"/>
        </pc:sldMkLst>
      </pc:sldChg>
      <pc:sldChg chg="del">
        <pc:chgData name="Diego Anton Cerqueira" userId="c494120e-d93d-4d67-9fe0-8ddc676787da" providerId="ADAL" clId="{0EC064D7-AAA9-4446-AED4-2430D738CE93}" dt="2023-07-10T15:33:38.091" v="172" actId="47"/>
        <pc:sldMkLst>
          <pc:docMk/>
          <pc:sldMk cId="339081198" sldId="395"/>
        </pc:sldMkLst>
      </pc:sldChg>
      <pc:sldChg chg="del">
        <pc:chgData name="Diego Anton Cerqueira" userId="c494120e-d93d-4d67-9fe0-8ddc676787da" providerId="ADAL" clId="{0EC064D7-AAA9-4446-AED4-2430D738CE93}" dt="2023-07-10T15:33:38.304" v="173" actId="47"/>
        <pc:sldMkLst>
          <pc:docMk/>
          <pc:sldMk cId="2317908565" sldId="396"/>
        </pc:sldMkLst>
      </pc:sldChg>
      <pc:sldChg chg="del">
        <pc:chgData name="Diego Anton Cerqueira" userId="c494120e-d93d-4d67-9fe0-8ddc676787da" providerId="ADAL" clId="{0EC064D7-AAA9-4446-AED4-2430D738CE93}" dt="2023-07-10T15:33:38.992" v="174" actId="47"/>
        <pc:sldMkLst>
          <pc:docMk/>
          <pc:sldMk cId="1814184086" sldId="397"/>
        </pc:sldMkLst>
      </pc:sldChg>
      <pc:sldChg chg="del">
        <pc:chgData name="Diego Anton Cerqueira" userId="c494120e-d93d-4d67-9fe0-8ddc676787da" providerId="ADAL" clId="{0EC064D7-AAA9-4446-AED4-2430D738CE93}" dt="2023-07-10T15:33:39.313" v="175" actId="47"/>
        <pc:sldMkLst>
          <pc:docMk/>
          <pc:sldMk cId="3039001869" sldId="398"/>
        </pc:sldMkLst>
      </pc:sldChg>
      <pc:sldChg chg="del">
        <pc:chgData name="Diego Anton Cerqueira" userId="c494120e-d93d-4d67-9fe0-8ddc676787da" providerId="ADAL" clId="{0EC064D7-AAA9-4446-AED4-2430D738CE93}" dt="2023-07-10T15:33:39.743" v="176" actId="47"/>
        <pc:sldMkLst>
          <pc:docMk/>
          <pc:sldMk cId="1496932812" sldId="399"/>
        </pc:sldMkLst>
      </pc:sldChg>
      <pc:sldChg chg="del">
        <pc:chgData name="Diego Anton Cerqueira" userId="c494120e-d93d-4d67-9fe0-8ddc676787da" providerId="ADAL" clId="{0EC064D7-AAA9-4446-AED4-2430D738CE93}" dt="2023-07-10T15:33:40.634" v="177" actId="47"/>
        <pc:sldMkLst>
          <pc:docMk/>
          <pc:sldMk cId="2090019054" sldId="400"/>
        </pc:sldMkLst>
      </pc:sldChg>
      <pc:sldChg chg="del">
        <pc:chgData name="Diego Anton Cerqueira" userId="c494120e-d93d-4d67-9fe0-8ddc676787da" providerId="ADAL" clId="{0EC064D7-AAA9-4446-AED4-2430D738CE93}" dt="2023-07-10T15:33:41.104" v="178" actId="47"/>
        <pc:sldMkLst>
          <pc:docMk/>
          <pc:sldMk cId="456929317" sldId="401"/>
        </pc:sldMkLst>
      </pc:sldChg>
      <pc:sldChg chg="del">
        <pc:chgData name="Diego Anton Cerqueira" userId="c494120e-d93d-4d67-9fe0-8ddc676787da" providerId="ADAL" clId="{0EC064D7-AAA9-4446-AED4-2430D738CE93}" dt="2023-07-10T15:33:41.629" v="179" actId="47"/>
        <pc:sldMkLst>
          <pc:docMk/>
          <pc:sldMk cId="1827801776" sldId="402"/>
        </pc:sldMkLst>
      </pc:sldChg>
      <pc:sldChg chg="del">
        <pc:chgData name="Diego Anton Cerqueira" userId="c494120e-d93d-4d67-9fe0-8ddc676787da" providerId="ADAL" clId="{0EC064D7-AAA9-4446-AED4-2430D738CE93}" dt="2023-07-10T15:33:47.931" v="180" actId="47"/>
        <pc:sldMkLst>
          <pc:docMk/>
          <pc:sldMk cId="3044143347" sldId="403"/>
        </pc:sldMkLst>
      </pc:sldChg>
      <pc:sldChg chg="del">
        <pc:chgData name="Diego Anton Cerqueira" userId="c494120e-d93d-4d67-9fe0-8ddc676787da" providerId="ADAL" clId="{0EC064D7-AAA9-4446-AED4-2430D738CE93}" dt="2023-07-10T15:33:50.072" v="190" actId="47"/>
        <pc:sldMkLst>
          <pc:docMk/>
          <pc:sldMk cId="861055282" sldId="404"/>
        </pc:sldMkLst>
      </pc:sldChg>
      <pc:sldChg chg="del">
        <pc:chgData name="Diego Anton Cerqueira" userId="c494120e-d93d-4d67-9fe0-8ddc676787da" providerId="ADAL" clId="{0EC064D7-AAA9-4446-AED4-2430D738CE93}" dt="2023-07-10T15:33:48.549" v="181" actId="47"/>
        <pc:sldMkLst>
          <pc:docMk/>
          <pc:sldMk cId="4101206670" sldId="405"/>
        </pc:sldMkLst>
      </pc:sldChg>
      <pc:sldChg chg="del">
        <pc:chgData name="Diego Anton Cerqueira" userId="c494120e-d93d-4d67-9fe0-8ddc676787da" providerId="ADAL" clId="{0EC064D7-AAA9-4446-AED4-2430D738CE93}" dt="2023-07-10T15:33:48.818" v="182" actId="47"/>
        <pc:sldMkLst>
          <pc:docMk/>
          <pc:sldMk cId="3684145482" sldId="406"/>
        </pc:sldMkLst>
      </pc:sldChg>
      <pc:sldChg chg="del">
        <pc:chgData name="Diego Anton Cerqueira" userId="c494120e-d93d-4d67-9fe0-8ddc676787da" providerId="ADAL" clId="{0EC064D7-AAA9-4446-AED4-2430D738CE93}" dt="2023-07-10T15:33:48.997" v="183" actId="47"/>
        <pc:sldMkLst>
          <pc:docMk/>
          <pc:sldMk cId="3993205279" sldId="407"/>
        </pc:sldMkLst>
      </pc:sldChg>
      <pc:sldChg chg="del">
        <pc:chgData name="Diego Anton Cerqueira" userId="c494120e-d93d-4d67-9fe0-8ddc676787da" providerId="ADAL" clId="{0EC064D7-AAA9-4446-AED4-2430D738CE93}" dt="2023-07-10T15:33:49.153" v="184" actId="47"/>
        <pc:sldMkLst>
          <pc:docMk/>
          <pc:sldMk cId="4275054341" sldId="408"/>
        </pc:sldMkLst>
      </pc:sldChg>
      <pc:sldChg chg="del">
        <pc:chgData name="Diego Anton Cerqueira" userId="c494120e-d93d-4d67-9fe0-8ddc676787da" providerId="ADAL" clId="{0EC064D7-AAA9-4446-AED4-2430D738CE93}" dt="2023-07-10T15:33:49.333" v="185" actId="47"/>
        <pc:sldMkLst>
          <pc:docMk/>
          <pc:sldMk cId="2221401967" sldId="409"/>
        </pc:sldMkLst>
      </pc:sldChg>
      <pc:sldChg chg="del">
        <pc:chgData name="Diego Anton Cerqueira" userId="c494120e-d93d-4d67-9fe0-8ddc676787da" providerId="ADAL" clId="{0EC064D7-AAA9-4446-AED4-2430D738CE93}" dt="2023-07-10T15:33:49.454" v="186" actId="47"/>
        <pc:sldMkLst>
          <pc:docMk/>
          <pc:sldMk cId="1726495186" sldId="410"/>
        </pc:sldMkLst>
      </pc:sldChg>
      <pc:sldChg chg="del">
        <pc:chgData name="Diego Anton Cerqueira" userId="c494120e-d93d-4d67-9fe0-8ddc676787da" providerId="ADAL" clId="{0EC064D7-AAA9-4446-AED4-2430D738CE93}" dt="2023-07-10T15:33:49.609" v="187" actId="47"/>
        <pc:sldMkLst>
          <pc:docMk/>
          <pc:sldMk cId="1049312473" sldId="411"/>
        </pc:sldMkLst>
      </pc:sldChg>
      <pc:sldChg chg="del">
        <pc:chgData name="Diego Anton Cerqueira" userId="c494120e-d93d-4d67-9fe0-8ddc676787da" providerId="ADAL" clId="{0EC064D7-AAA9-4446-AED4-2430D738CE93}" dt="2023-07-10T15:33:49.911" v="188" actId="47"/>
        <pc:sldMkLst>
          <pc:docMk/>
          <pc:sldMk cId="3979076845" sldId="412"/>
        </pc:sldMkLst>
      </pc:sldChg>
      <pc:sldChg chg="add del">
        <pc:chgData name="Diego Anton Cerqueira" userId="c494120e-d93d-4d67-9fe0-8ddc676787da" providerId="ADAL" clId="{0EC064D7-AAA9-4446-AED4-2430D738CE93}" dt="2023-07-10T15:33:59.865" v="212" actId="47"/>
        <pc:sldMkLst>
          <pc:docMk/>
          <pc:sldMk cId="2495927708" sldId="413"/>
        </pc:sldMkLst>
      </pc:sldChg>
      <pc:sldChg chg="del">
        <pc:chgData name="Diego Anton Cerqueira" userId="c494120e-d93d-4d67-9fe0-8ddc676787da" providerId="ADAL" clId="{0EC064D7-AAA9-4446-AED4-2430D738CE93}" dt="2023-07-10T15:33:49.943" v="189" actId="47"/>
        <pc:sldMkLst>
          <pc:docMk/>
          <pc:sldMk cId="1226093846" sldId="414"/>
        </pc:sldMkLst>
      </pc:sldChg>
      <pc:sldChg chg="del">
        <pc:chgData name="Diego Anton Cerqueira" userId="c494120e-d93d-4d67-9fe0-8ddc676787da" providerId="ADAL" clId="{0EC064D7-AAA9-4446-AED4-2430D738CE93}" dt="2023-07-10T15:33:50.216" v="191" actId="47"/>
        <pc:sldMkLst>
          <pc:docMk/>
          <pc:sldMk cId="645790364" sldId="415"/>
        </pc:sldMkLst>
      </pc:sldChg>
      <pc:sldChg chg="del">
        <pc:chgData name="Diego Anton Cerqueira" userId="c494120e-d93d-4d67-9fe0-8ddc676787da" providerId="ADAL" clId="{0EC064D7-AAA9-4446-AED4-2430D738CE93}" dt="2023-07-10T15:33:50.381" v="192" actId="47"/>
        <pc:sldMkLst>
          <pc:docMk/>
          <pc:sldMk cId="1577807638" sldId="416"/>
        </pc:sldMkLst>
      </pc:sldChg>
      <pc:sldChg chg="del">
        <pc:chgData name="Diego Anton Cerqueira" userId="c494120e-d93d-4d67-9fe0-8ddc676787da" providerId="ADAL" clId="{0EC064D7-AAA9-4446-AED4-2430D738CE93}" dt="2023-07-10T15:33:50.520" v="193" actId="47"/>
        <pc:sldMkLst>
          <pc:docMk/>
          <pc:sldMk cId="2554824906" sldId="417"/>
        </pc:sldMkLst>
      </pc:sldChg>
      <pc:sldChg chg="del">
        <pc:chgData name="Diego Anton Cerqueira" userId="c494120e-d93d-4d67-9fe0-8ddc676787da" providerId="ADAL" clId="{0EC064D7-AAA9-4446-AED4-2430D738CE93}" dt="2023-07-10T15:33:50.689" v="194" actId="47"/>
        <pc:sldMkLst>
          <pc:docMk/>
          <pc:sldMk cId="1417316636" sldId="418"/>
        </pc:sldMkLst>
      </pc:sldChg>
      <pc:sldChg chg="del">
        <pc:chgData name="Diego Anton Cerqueira" userId="c494120e-d93d-4d67-9fe0-8ddc676787da" providerId="ADAL" clId="{0EC064D7-AAA9-4446-AED4-2430D738CE93}" dt="2023-07-10T15:33:50.891" v="195" actId="47"/>
        <pc:sldMkLst>
          <pc:docMk/>
          <pc:sldMk cId="851670464" sldId="419"/>
        </pc:sldMkLst>
      </pc:sldChg>
      <pc:sldChg chg="del">
        <pc:chgData name="Diego Anton Cerqueira" userId="c494120e-d93d-4d67-9fe0-8ddc676787da" providerId="ADAL" clId="{0EC064D7-AAA9-4446-AED4-2430D738CE93}" dt="2023-07-10T15:33:51.094" v="196" actId="47"/>
        <pc:sldMkLst>
          <pc:docMk/>
          <pc:sldMk cId="3013822521" sldId="420"/>
        </pc:sldMkLst>
      </pc:sldChg>
      <pc:sldChg chg="del">
        <pc:chgData name="Diego Anton Cerqueira" userId="c494120e-d93d-4d67-9fe0-8ddc676787da" providerId="ADAL" clId="{0EC064D7-AAA9-4446-AED4-2430D738CE93}" dt="2023-07-10T15:33:51.231" v="197" actId="47"/>
        <pc:sldMkLst>
          <pc:docMk/>
          <pc:sldMk cId="812023301" sldId="421"/>
        </pc:sldMkLst>
      </pc:sldChg>
      <pc:sldChg chg="delSp add del mod">
        <pc:chgData name="Diego Anton Cerqueira" userId="c494120e-d93d-4d67-9fe0-8ddc676787da" providerId="ADAL" clId="{0EC064D7-AAA9-4446-AED4-2430D738CE93}" dt="2023-07-10T15:45:37.778" v="348" actId="478"/>
        <pc:sldMkLst>
          <pc:docMk/>
          <pc:sldMk cId="3786757801" sldId="422"/>
        </pc:sldMkLst>
        <pc:spChg chg="del">
          <ac:chgData name="Diego Anton Cerqueira" userId="c494120e-d93d-4d67-9fe0-8ddc676787da" providerId="ADAL" clId="{0EC064D7-AAA9-4446-AED4-2430D738CE93}" dt="2023-07-10T15:45:36.854" v="347" actId="478"/>
          <ac:spMkLst>
            <pc:docMk/>
            <pc:sldMk cId="3786757801" sldId="422"/>
            <ac:spMk id="6" creationId="{F8101408-F42F-4B73-871F-01450A1A7D2C}"/>
          </ac:spMkLst>
        </pc:spChg>
        <pc:picChg chg="del">
          <ac:chgData name="Diego Anton Cerqueira" userId="c494120e-d93d-4d67-9fe0-8ddc676787da" providerId="ADAL" clId="{0EC064D7-AAA9-4446-AED4-2430D738CE93}" dt="2023-07-10T15:45:37.778" v="348" actId="478"/>
          <ac:picMkLst>
            <pc:docMk/>
            <pc:sldMk cId="3786757801" sldId="422"/>
            <ac:picMk id="3" creationId="{9DBAFCF5-144F-4A91-BAC2-7A01628E70E2}"/>
          </ac:picMkLst>
        </pc:picChg>
      </pc:sldChg>
      <pc:sldChg chg="del">
        <pc:chgData name="Diego Anton Cerqueira" userId="c494120e-d93d-4d67-9fe0-8ddc676787da" providerId="ADAL" clId="{0EC064D7-AAA9-4446-AED4-2430D738CE93}" dt="2023-07-10T15:33:51.376" v="198" actId="47"/>
        <pc:sldMkLst>
          <pc:docMk/>
          <pc:sldMk cId="2865214654" sldId="423"/>
        </pc:sldMkLst>
      </pc:sldChg>
      <pc:sldChg chg="modSp add mod">
        <pc:chgData name="Diego Anton Cerqueira" userId="c494120e-d93d-4d67-9fe0-8ddc676787da" providerId="ADAL" clId="{0EC064D7-AAA9-4446-AED4-2430D738CE93}" dt="2023-07-10T15:23:46.175" v="92"/>
        <pc:sldMkLst>
          <pc:docMk/>
          <pc:sldMk cId="2852126712" sldId="424"/>
        </pc:sldMkLst>
        <pc:spChg chg="mod">
          <ac:chgData name="Diego Anton Cerqueira" userId="c494120e-d93d-4d67-9fe0-8ddc676787da" providerId="ADAL" clId="{0EC064D7-AAA9-4446-AED4-2430D738CE93}" dt="2023-07-10T15:23:46.175" v="92"/>
          <ac:spMkLst>
            <pc:docMk/>
            <pc:sldMk cId="2852126712" sldId="424"/>
            <ac:spMk id="164" creationId="{00000000-0000-0000-0000-000000000000}"/>
          </ac:spMkLst>
        </pc:spChg>
      </pc:sldChg>
      <pc:sldChg chg="addSp delSp modSp add mod">
        <pc:chgData name="Diego Anton Cerqueira" userId="c494120e-d93d-4d67-9fe0-8ddc676787da" providerId="ADAL" clId="{0EC064D7-AAA9-4446-AED4-2430D738CE93}" dt="2023-07-10T15:41:29.483" v="295"/>
        <pc:sldMkLst>
          <pc:docMk/>
          <pc:sldMk cId="0" sldId="425"/>
        </pc:sldMkLst>
        <pc:spChg chg="del">
          <ac:chgData name="Diego Anton Cerqueira" userId="c494120e-d93d-4d67-9fe0-8ddc676787da" providerId="ADAL" clId="{0EC064D7-AAA9-4446-AED4-2430D738CE93}" dt="2023-07-10T15:25:10.517" v="108" actId="478"/>
          <ac:spMkLst>
            <pc:docMk/>
            <pc:sldMk cId="0" sldId="425"/>
            <ac:spMk id="11" creationId="{82EC1E20-5845-4EDD-B2CD-444EB899CB47}"/>
          </ac:spMkLst>
        </pc:spChg>
        <pc:spChg chg="add mod">
          <ac:chgData name="Diego Anton Cerqueira" userId="c494120e-d93d-4d67-9fe0-8ddc676787da" providerId="ADAL" clId="{0EC064D7-AAA9-4446-AED4-2430D738CE93}" dt="2023-07-10T15:25:15.203" v="110"/>
          <ac:spMkLst>
            <pc:docMk/>
            <pc:sldMk cId="0" sldId="425"/>
            <ac:spMk id="13" creationId="{F191751E-EEAE-4C4B-8999-7657D7C9F11C}"/>
          </ac:spMkLst>
        </pc:spChg>
        <pc:picChg chg="add mod">
          <ac:chgData name="Diego Anton Cerqueira" userId="c494120e-d93d-4d67-9fe0-8ddc676787da" providerId="ADAL" clId="{0EC064D7-AAA9-4446-AED4-2430D738CE93}" dt="2023-07-10T15:25:10.732" v="109"/>
          <ac:picMkLst>
            <pc:docMk/>
            <pc:sldMk cId="0" sldId="425"/>
            <ac:picMk id="12" creationId="{B21D7BF8-DDA4-4714-B663-CE6CBC3DF319}"/>
          </ac:picMkLst>
        </pc:picChg>
        <pc:picChg chg="add mod">
          <ac:chgData name="Diego Anton Cerqueira" userId="c494120e-d93d-4d67-9fe0-8ddc676787da" providerId="ADAL" clId="{0EC064D7-AAA9-4446-AED4-2430D738CE93}" dt="2023-07-10T15:41:29.483" v="295"/>
          <ac:picMkLst>
            <pc:docMk/>
            <pc:sldMk cId="0" sldId="425"/>
            <ac:picMk id="14" creationId="{C6C1D6EE-2FCB-4EC5-8891-AAD91FA1326D}"/>
          </ac:picMkLst>
        </pc:picChg>
        <pc:picChg chg="del">
          <ac:chgData name="Diego Anton Cerqueira" userId="c494120e-d93d-4d67-9fe0-8ddc676787da" providerId="ADAL" clId="{0EC064D7-AAA9-4446-AED4-2430D738CE93}" dt="2023-07-10T15:41:29.307" v="294" actId="478"/>
          <ac:picMkLst>
            <pc:docMk/>
            <pc:sldMk cId="0" sldId="425"/>
            <ac:picMk id="273" creationId="{00000000-0000-0000-0000-000000000000}"/>
          </ac:picMkLst>
        </pc:picChg>
        <pc:picChg chg="del">
          <ac:chgData name="Diego Anton Cerqueira" userId="c494120e-d93d-4d67-9fe0-8ddc676787da" providerId="ADAL" clId="{0EC064D7-AAA9-4446-AED4-2430D738CE93}" dt="2023-07-10T15:25:10.517" v="108" actId="478"/>
          <ac:picMkLst>
            <pc:docMk/>
            <pc:sldMk cId="0" sldId="425"/>
            <ac:picMk id="274" creationId="{00000000-0000-0000-0000-000000000000}"/>
          </ac:picMkLst>
        </pc:picChg>
        <pc:picChg chg="del">
          <ac:chgData name="Diego Anton Cerqueira" userId="c494120e-d93d-4d67-9fe0-8ddc676787da" providerId="ADAL" clId="{0EC064D7-AAA9-4446-AED4-2430D738CE93}" dt="2023-07-10T15:25:10.517" v="108" actId="478"/>
          <ac:picMkLst>
            <pc:docMk/>
            <pc:sldMk cId="0" sldId="425"/>
            <ac:picMk id="275" creationId="{00000000-0000-0000-0000-000000000000}"/>
          </ac:picMkLst>
        </pc:picChg>
      </pc:sldChg>
      <pc:sldChg chg="add">
        <pc:chgData name="Diego Anton Cerqueira" userId="c494120e-d93d-4d67-9fe0-8ddc676787da" providerId="ADAL" clId="{0EC064D7-AAA9-4446-AED4-2430D738CE93}" dt="2023-07-10T15:25:27.382" v="112"/>
        <pc:sldMkLst>
          <pc:docMk/>
          <pc:sldMk cId="0" sldId="426"/>
        </pc:sldMkLst>
      </pc:sldChg>
      <pc:sldChg chg="modSp add mod">
        <pc:chgData name="Diego Anton Cerqueira" userId="c494120e-d93d-4d67-9fe0-8ddc676787da" providerId="ADAL" clId="{0EC064D7-AAA9-4446-AED4-2430D738CE93}" dt="2023-07-10T15:27:15.017" v="133"/>
        <pc:sldMkLst>
          <pc:docMk/>
          <pc:sldMk cId="3002164890" sldId="427"/>
        </pc:sldMkLst>
        <pc:spChg chg="mod">
          <ac:chgData name="Diego Anton Cerqueira" userId="c494120e-d93d-4d67-9fe0-8ddc676787da" providerId="ADAL" clId="{0EC064D7-AAA9-4446-AED4-2430D738CE93}" dt="2023-07-10T15:27:15.017" v="133"/>
          <ac:spMkLst>
            <pc:docMk/>
            <pc:sldMk cId="3002164890" sldId="427"/>
            <ac:spMk id="164" creationId="{00000000-0000-0000-0000-000000000000}"/>
          </ac:spMkLst>
        </pc:spChg>
      </pc:sldChg>
      <pc:sldChg chg="addSp modSp add">
        <pc:chgData name="Diego Anton Cerqueira" userId="c494120e-d93d-4d67-9fe0-8ddc676787da" providerId="ADAL" clId="{0EC064D7-AAA9-4446-AED4-2430D738CE93}" dt="2023-07-10T15:41:15.797" v="287"/>
        <pc:sldMkLst>
          <pc:docMk/>
          <pc:sldMk cId="3810516232" sldId="428"/>
        </pc:sldMkLst>
        <pc:picChg chg="add mod">
          <ac:chgData name="Diego Anton Cerqueira" userId="c494120e-d93d-4d67-9fe0-8ddc676787da" providerId="ADAL" clId="{0EC064D7-AAA9-4446-AED4-2430D738CE93}" dt="2023-07-10T15:41:15.797" v="287"/>
          <ac:picMkLst>
            <pc:docMk/>
            <pc:sldMk cId="3810516232" sldId="428"/>
            <ac:picMk id="6" creationId="{44E9B9E0-05B8-418C-8118-F7B8B2DA7826}"/>
          </ac:picMkLst>
        </pc:picChg>
      </pc:sldChg>
      <pc:sldChg chg="addSp modSp add">
        <pc:chgData name="Diego Anton Cerqueira" userId="c494120e-d93d-4d67-9fe0-8ddc676787da" providerId="ADAL" clId="{0EC064D7-AAA9-4446-AED4-2430D738CE93}" dt="2023-07-10T15:41:49.684" v="304"/>
        <pc:sldMkLst>
          <pc:docMk/>
          <pc:sldMk cId="1863886832" sldId="429"/>
        </pc:sldMkLst>
        <pc:picChg chg="add mod">
          <ac:chgData name="Diego Anton Cerqueira" userId="c494120e-d93d-4d67-9fe0-8ddc676787da" providerId="ADAL" clId="{0EC064D7-AAA9-4446-AED4-2430D738CE93}" dt="2023-07-10T15:41:49.684" v="304"/>
          <ac:picMkLst>
            <pc:docMk/>
            <pc:sldMk cId="1863886832" sldId="429"/>
            <ac:picMk id="6" creationId="{E621BBCD-DB4B-4309-A9B2-D7F0A43789E9}"/>
          </ac:picMkLst>
        </pc:picChg>
      </pc:sldChg>
    </pc:docChg>
  </pc:docChgLst>
  <pc:docChgLst>
    <pc:chgData name="Diego Anton Cerqueira" userId="c494120e-d93d-4d67-9fe0-8ddc676787da" providerId="ADAL" clId="{1DCF3DB2-0F1F-4FC9-A642-17B257CD6DC4}"/>
    <pc:docChg chg="custSel addSld delSld modSld">
      <pc:chgData name="Diego Anton Cerqueira" userId="c494120e-d93d-4d67-9fe0-8ddc676787da" providerId="ADAL" clId="{1DCF3DB2-0F1F-4FC9-A642-17B257CD6DC4}" dt="2023-09-17T20:01:22.171" v="537"/>
      <pc:docMkLst>
        <pc:docMk/>
      </pc:docMkLst>
      <pc:sldChg chg="modSp modAnim">
        <pc:chgData name="Diego Anton Cerqueira" userId="c494120e-d93d-4d67-9fe0-8ddc676787da" providerId="ADAL" clId="{1DCF3DB2-0F1F-4FC9-A642-17B257CD6DC4}" dt="2023-09-17T19:51:40.275" v="340" actId="20577"/>
        <pc:sldMkLst>
          <pc:docMk/>
          <pc:sldMk cId="3836787028" sldId="256"/>
        </pc:sldMkLst>
        <pc:spChg chg="mod">
          <ac:chgData name="Diego Anton Cerqueira" userId="c494120e-d93d-4d67-9fe0-8ddc676787da" providerId="ADAL" clId="{1DCF3DB2-0F1F-4FC9-A642-17B257CD6DC4}" dt="2023-09-17T19:51:40.275" v="340" actId="20577"/>
          <ac:spMkLst>
            <pc:docMk/>
            <pc:sldMk cId="3836787028" sldId="256"/>
            <ac:spMk id="2" creationId="{3B1BAAF2-F955-472A-8C9F-F0D49919994D}"/>
          </ac:spMkLst>
        </pc:spChg>
      </pc:sldChg>
      <pc:sldChg chg="del">
        <pc:chgData name="Diego Anton Cerqueira" userId="c494120e-d93d-4d67-9fe0-8ddc676787da" providerId="ADAL" clId="{1DCF3DB2-0F1F-4FC9-A642-17B257CD6DC4}" dt="2023-09-17T18:50:26.751" v="173" actId="47"/>
        <pc:sldMkLst>
          <pc:docMk/>
          <pc:sldMk cId="3540040431" sldId="313"/>
        </pc:sldMkLst>
      </pc:sldChg>
      <pc:sldChg chg="del">
        <pc:chgData name="Diego Anton Cerqueira" userId="c494120e-d93d-4d67-9fe0-8ddc676787da" providerId="ADAL" clId="{1DCF3DB2-0F1F-4FC9-A642-17B257CD6DC4}" dt="2023-09-17T18:50:27.410" v="174" actId="47"/>
        <pc:sldMkLst>
          <pc:docMk/>
          <pc:sldMk cId="1522034653" sldId="315"/>
        </pc:sldMkLst>
      </pc:sldChg>
      <pc:sldChg chg="del">
        <pc:chgData name="Diego Anton Cerqueira" userId="c494120e-d93d-4d67-9fe0-8ddc676787da" providerId="ADAL" clId="{1DCF3DB2-0F1F-4FC9-A642-17B257CD6DC4}" dt="2023-09-17T18:50:32.201" v="175" actId="47"/>
        <pc:sldMkLst>
          <pc:docMk/>
          <pc:sldMk cId="4273391472" sldId="331"/>
        </pc:sldMkLst>
      </pc:sldChg>
      <pc:sldChg chg="del">
        <pc:chgData name="Diego Anton Cerqueira" userId="c494120e-d93d-4d67-9fe0-8ddc676787da" providerId="ADAL" clId="{1DCF3DB2-0F1F-4FC9-A642-17B257CD6DC4}" dt="2023-09-17T18:50:33.357" v="178" actId="47"/>
        <pc:sldMkLst>
          <pc:docMk/>
          <pc:sldMk cId="3381870347" sldId="332"/>
        </pc:sldMkLst>
      </pc:sldChg>
      <pc:sldChg chg="del">
        <pc:chgData name="Diego Anton Cerqueira" userId="c494120e-d93d-4d67-9fe0-8ddc676787da" providerId="ADAL" clId="{1DCF3DB2-0F1F-4FC9-A642-17B257CD6DC4}" dt="2023-09-17T18:50:33.905" v="181" actId="47"/>
        <pc:sldMkLst>
          <pc:docMk/>
          <pc:sldMk cId="1987137605" sldId="333"/>
        </pc:sldMkLst>
      </pc:sldChg>
      <pc:sldChg chg="del">
        <pc:chgData name="Diego Anton Cerqueira" userId="c494120e-d93d-4d67-9fe0-8ddc676787da" providerId="ADAL" clId="{1DCF3DB2-0F1F-4FC9-A642-17B257CD6DC4}" dt="2023-09-17T18:50:34.622" v="184" actId="47"/>
        <pc:sldMkLst>
          <pc:docMk/>
          <pc:sldMk cId="3820256601" sldId="334"/>
        </pc:sldMkLst>
      </pc:sldChg>
      <pc:sldChg chg="del">
        <pc:chgData name="Diego Anton Cerqueira" userId="c494120e-d93d-4d67-9fe0-8ddc676787da" providerId="ADAL" clId="{1DCF3DB2-0F1F-4FC9-A642-17B257CD6DC4}" dt="2023-09-17T18:50:34.956" v="187" actId="47"/>
        <pc:sldMkLst>
          <pc:docMk/>
          <pc:sldMk cId="3162359427" sldId="335"/>
        </pc:sldMkLst>
      </pc:sldChg>
      <pc:sldChg chg="del">
        <pc:chgData name="Diego Anton Cerqueira" userId="c494120e-d93d-4d67-9fe0-8ddc676787da" providerId="ADAL" clId="{1DCF3DB2-0F1F-4FC9-A642-17B257CD6DC4}" dt="2023-09-17T18:50:40.001" v="203" actId="47"/>
        <pc:sldMkLst>
          <pc:docMk/>
          <pc:sldMk cId="34732301" sldId="336"/>
        </pc:sldMkLst>
      </pc:sldChg>
      <pc:sldChg chg="del">
        <pc:chgData name="Diego Anton Cerqueira" userId="c494120e-d93d-4d67-9fe0-8ddc676787da" providerId="ADAL" clId="{1DCF3DB2-0F1F-4FC9-A642-17B257CD6DC4}" dt="2023-09-17T18:50:47.535" v="213" actId="47"/>
        <pc:sldMkLst>
          <pc:docMk/>
          <pc:sldMk cId="457547303" sldId="351"/>
        </pc:sldMkLst>
      </pc:sldChg>
      <pc:sldChg chg="del">
        <pc:chgData name="Diego Anton Cerqueira" userId="c494120e-d93d-4d67-9fe0-8ddc676787da" providerId="ADAL" clId="{1DCF3DB2-0F1F-4FC9-A642-17B257CD6DC4}" dt="2023-09-17T18:51:24.668" v="214" actId="47"/>
        <pc:sldMkLst>
          <pc:docMk/>
          <pc:sldMk cId="3392510075" sldId="356"/>
        </pc:sldMkLst>
      </pc:sldChg>
      <pc:sldChg chg="del">
        <pc:chgData name="Diego Anton Cerqueira" userId="c494120e-d93d-4d67-9fe0-8ddc676787da" providerId="ADAL" clId="{1DCF3DB2-0F1F-4FC9-A642-17B257CD6DC4}" dt="2023-09-17T18:50:35.582" v="190" actId="47"/>
        <pc:sldMkLst>
          <pc:docMk/>
          <pc:sldMk cId="1818883462" sldId="357"/>
        </pc:sldMkLst>
      </pc:sldChg>
      <pc:sldChg chg="del">
        <pc:chgData name="Diego Anton Cerqueira" userId="c494120e-d93d-4d67-9fe0-8ddc676787da" providerId="ADAL" clId="{1DCF3DB2-0F1F-4FC9-A642-17B257CD6DC4}" dt="2023-09-17T18:50:35.842" v="191" actId="47"/>
        <pc:sldMkLst>
          <pc:docMk/>
          <pc:sldMk cId="3050143584" sldId="358"/>
        </pc:sldMkLst>
      </pc:sldChg>
      <pc:sldChg chg="del">
        <pc:chgData name="Diego Anton Cerqueira" userId="c494120e-d93d-4d67-9fe0-8ddc676787da" providerId="ADAL" clId="{1DCF3DB2-0F1F-4FC9-A642-17B257CD6DC4}" dt="2023-09-17T18:50:36.034" v="192" actId="47"/>
        <pc:sldMkLst>
          <pc:docMk/>
          <pc:sldMk cId="3956817525" sldId="359"/>
        </pc:sldMkLst>
      </pc:sldChg>
      <pc:sldChg chg="del">
        <pc:chgData name="Diego Anton Cerqueira" userId="c494120e-d93d-4d67-9fe0-8ddc676787da" providerId="ADAL" clId="{1DCF3DB2-0F1F-4FC9-A642-17B257CD6DC4}" dt="2023-09-17T18:50:36.209" v="193" actId="47"/>
        <pc:sldMkLst>
          <pc:docMk/>
          <pc:sldMk cId="208739187" sldId="360"/>
        </pc:sldMkLst>
      </pc:sldChg>
      <pc:sldChg chg="del">
        <pc:chgData name="Diego Anton Cerqueira" userId="c494120e-d93d-4d67-9fe0-8ddc676787da" providerId="ADAL" clId="{1DCF3DB2-0F1F-4FC9-A642-17B257CD6DC4}" dt="2023-09-17T18:50:36.356" v="194" actId="47"/>
        <pc:sldMkLst>
          <pc:docMk/>
          <pc:sldMk cId="4008319794" sldId="361"/>
        </pc:sldMkLst>
      </pc:sldChg>
      <pc:sldChg chg="del">
        <pc:chgData name="Diego Anton Cerqueira" userId="c494120e-d93d-4d67-9fe0-8ddc676787da" providerId="ADAL" clId="{1DCF3DB2-0F1F-4FC9-A642-17B257CD6DC4}" dt="2023-09-17T18:50:36.539" v="195" actId="47"/>
        <pc:sldMkLst>
          <pc:docMk/>
          <pc:sldMk cId="3038062251" sldId="362"/>
        </pc:sldMkLst>
      </pc:sldChg>
      <pc:sldChg chg="del">
        <pc:chgData name="Diego Anton Cerqueira" userId="c494120e-d93d-4d67-9fe0-8ddc676787da" providerId="ADAL" clId="{1DCF3DB2-0F1F-4FC9-A642-17B257CD6DC4}" dt="2023-09-17T18:50:36.714" v="196" actId="47"/>
        <pc:sldMkLst>
          <pc:docMk/>
          <pc:sldMk cId="1936527651" sldId="363"/>
        </pc:sldMkLst>
      </pc:sldChg>
      <pc:sldChg chg="del">
        <pc:chgData name="Diego Anton Cerqueira" userId="c494120e-d93d-4d67-9fe0-8ddc676787da" providerId="ADAL" clId="{1DCF3DB2-0F1F-4FC9-A642-17B257CD6DC4}" dt="2023-09-17T18:50:36.901" v="197" actId="47"/>
        <pc:sldMkLst>
          <pc:docMk/>
          <pc:sldMk cId="120103877" sldId="364"/>
        </pc:sldMkLst>
      </pc:sldChg>
      <pc:sldChg chg="del">
        <pc:chgData name="Diego Anton Cerqueira" userId="c494120e-d93d-4d67-9fe0-8ddc676787da" providerId="ADAL" clId="{1DCF3DB2-0F1F-4FC9-A642-17B257CD6DC4}" dt="2023-09-17T18:50:37.087" v="198" actId="47"/>
        <pc:sldMkLst>
          <pc:docMk/>
          <pc:sldMk cId="3827350779" sldId="365"/>
        </pc:sldMkLst>
      </pc:sldChg>
      <pc:sldChg chg="del">
        <pc:chgData name="Diego Anton Cerqueira" userId="c494120e-d93d-4d67-9fe0-8ddc676787da" providerId="ADAL" clId="{1DCF3DB2-0F1F-4FC9-A642-17B257CD6DC4}" dt="2023-09-17T18:50:37.267" v="199" actId="47"/>
        <pc:sldMkLst>
          <pc:docMk/>
          <pc:sldMk cId="747095876" sldId="366"/>
        </pc:sldMkLst>
      </pc:sldChg>
      <pc:sldChg chg="del">
        <pc:chgData name="Diego Anton Cerqueira" userId="c494120e-d93d-4d67-9fe0-8ddc676787da" providerId="ADAL" clId="{1DCF3DB2-0F1F-4FC9-A642-17B257CD6DC4}" dt="2023-09-17T18:50:37.698" v="200" actId="47"/>
        <pc:sldMkLst>
          <pc:docMk/>
          <pc:sldMk cId="3748389388" sldId="367"/>
        </pc:sldMkLst>
      </pc:sldChg>
      <pc:sldChg chg="del">
        <pc:chgData name="Diego Anton Cerqueira" userId="c494120e-d93d-4d67-9fe0-8ddc676787da" providerId="ADAL" clId="{1DCF3DB2-0F1F-4FC9-A642-17B257CD6DC4}" dt="2023-09-17T18:50:37.934" v="201" actId="47"/>
        <pc:sldMkLst>
          <pc:docMk/>
          <pc:sldMk cId="895007359" sldId="368"/>
        </pc:sldMkLst>
      </pc:sldChg>
      <pc:sldChg chg="add">
        <pc:chgData name="Diego Anton Cerqueira" userId="c494120e-d93d-4d67-9fe0-8ddc676787da" providerId="ADAL" clId="{1DCF3DB2-0F1F-4FC9-A642-17B257CD6DC4}" dt="2023-09-17T18:51:40.755" v="216"/>
        <pc:sldMkLst>
          <pc:docMk/>
          <pc:sldMk cId="2443709195" sldId="388"/>
        </pc:sldMkLst>
      </pc:sldChg>
      <pc:sldChg chg="del">
        <pc:chgData name="Diego Anton Cerqueira" userId="c494120e-d93d-4d67-9fe0-8ddc676787da" providerId="ADAL" clId="{1DCF3DB2-0F1F-4FC9-A642-17B257CD6DC4}" dt="2023-09-17T18:49:31.219" v="32" actId="47"/>
        <pc:sldMkLst>
          <pc:docMk/>
          <pc:sldMk cId="382982423" sldId="430"/>
        </pc:sldMkLst>
      </pc:sldChg>
      <pc:sldChg chg="modSp mod">
        <pc:chgData name="Diego Anton Cerqueira" userId="c494120e-d93d-4d67-9fe0-8ddc676787da" providerId="ADAL" clId="{1DCF3DB2-0F1F-4FC9-A642-17B257CD6DC4}" dt="2023-09-17T18:50:17.052" v="172" actId="20577"/>
        <pc:sldMkLst>
          <pc:docMk/>
          <pc:sldMk cId="436690236" sldId="431"/>
        </pc:sldMkLst>
        <pc:spChg chg="mod">
          <ac:chgData name="Diego Anton Cerqueira" userId="c494120e-d93d-4d67-9fe0-8ddc676787da" providerId="ADAL" clId="{1DCF3DB2-0F1F-4FC9-A642-17B257CD6DC4}" dt="2023-09-17T18:50:17.052" v="172" actId="20577"/>
          <ac:spMkLst>
            <pc:docMk/>
            <pc:sldMk cId="436690236" sldId="431"/>
            <ac:spMk id="5" creationId="{E6E9E53E-8D1C-4067-901A-6644F88D4490}"/>
          </ac:spMkLst>
        </pc:spChg>
      </pc:sldChg>
      <pc:sldChg chg="del">
        <pc:chgData name="Diego Anton Cerqueira" userId="c494120e-d93d-4d67-9fe0-8ddc676787da" providerId="ADAL" clId="{1DCF3DB2-0F1F-4FC9-A642-17B257CD6DC4}" dt="2023-09-17T18:50:32.695" v="176" actId="47"/>
        <pc:sldMkLst>
          <pc:docMk/>
          <pc:sldMk cId="2633749994" sldId="433"/>
        </pc:sldMkLst>
      </pc:sldChg>
      <pc:sldChg chg="del">
        <pc:chgData name="Diego Anton Cerqueira" userId="c494120e-d93d-4d67-9fe0-8ddc676787da" providerId="ADAL" clId="{1DCF3DB2-0F1F-4FC9-A642-17B257CD6DC4}" dt="2023-09-17T18:50:32.930" v="177" actId="47"/>
        <pc:sldMkLst>
          <pc:docMk/>
          <pc:sldMk cId="1749920522" sldId="434"/>
        </pc:sldMkLst>
      </pc:sldChg>
      <pc:sldChg chg="del">
        <pc:chgData name="Diego Anton Cerqueira" userId="c494120e-d93d-4d67-9fe0-8ddc676787da" providerId="ADAL" clId="{1DCF3DB2-0F1F-4FC9-A642-17B257CD6DC4}" dt="2023-09-17T18:50:33.568" v="179" actId="47"/>
        <pc:sldMkLst>
          <pc:docMk/>
          <pc:sldMk cId="1744485187" sldId="435"/>
        </pc:sldMkLst>
      </pc:sldChg>
      <pc:sldChg chg="del">
        <pc:chgData name="Diego Anton Cerqueira" userId="c494120e-d93d-4d67-9fe0-8ddc676787da" providerId="ADAL" clId="{1DCF3DB2-0F1F-4FC9-A642-17B257CD6DC4}" dt="2023-09-17T18:50:33.736" v="180" actId="47"/>
        <pc:sldMkLst>
          <pc:docMk/>
          <pc:sldMk cId="4171973709" sldId="436"/>
        </pc:sldMkLst>
      </pc:sldChg>
      <pc:sldChg chg="del">
        <pc:chgData name="Diego Anton Cerqueira" userId="c494120e-d93d-4d67-9fe0-8ddc676787da" providerId="ADAL" clId="{1DCF3DB2-0F1F-4FC9-A642-17B257CD6DC4}" dt="2023-09-17T18:50:34.062" v="182" actId="47"/>
        <pc:sldMkLst>
          <pc:docMk/>
          <pc:sldMk cId="3090822673" sldId="437"/>
        </pc:sldMkLst>
      </pc:sldChg>
      <pc:sldChg chg="del">
        <pc:chgData name="Diego Anton Cerqueira" userId="c494120e-d93d-4d67-9fe0-8ddc676787da" providerId="ADAL" clId="{1DCF3DB2-0F1F-4FC9-A642-17B257CD6DC4}" dt="2023-09-17T18:50:34.192" v="183" actId="47"/>
        <pc:sldMkLst>
          <pc:docMk/>
          <pc:sldMk cId="3073534877" sldId="438"/>
        </pc:sldMkLst>
      </pc:sldChg>
      <pc:sldChg chg="del">
        <pc:chgData name="Diego Anton Cerqueira" userId="c494120e-d93d-4d67-9fe0-8ddc676787da" providerId="ADAL" clId="{1DCF3DB2-0F1F-4FC9-A642-17B257CD6DC4}" dt="2023-09-17T18:50:34.660" v="185" actId="47"/>
        <pc:sldMkLst>
          <pc:docMk/>
          <pc:sldMk cId="2084451330" sldId="439"/>
        </pc:sldMkLst>
      </pc:sldChg>
      <pc:sldChg chg="del">
        <pc:chgData name="Diego Anton Cerqueira" userId="c494120e-d93d-4d67-9fe0-8ddc676787da" providerId="ADAL" clId="{1DCF3DB2-0F1F-4FC9-A642-17B257CD6DC4}" dt="2023-09-17T18:50:34.775" v="186" actId="47"/>
        <pc:sldMkLst>
          <pc:docMk/>
          <pc:sldMk cId="1516976188" sldId="440"/>
        </pc:sldMkLst>
      </pc:sldChg>
      <pc:sldChg chg="del">
        <pc:chgData name="Diego Anton Cerqueira" userId="c494120e-d93d-4d67-9fe0-8ddc676787da" providerId="ADAL" clId="{1DCF3DB2-0F1F-4FC9-A642-17B257CD6DC4}" dt="2023-09-17T18:50:35.108" v="188" actId="47"/>
        <pc:sldMkLst>
          <pc:docMk/>
          <pc:sldMk cId="4006644559" sldId="441"/>
        </pc:sldMkLst>
      </pc:sldChg>
      <pc:sldChg chg="del">
        <pc:chgData name="Diego Anton Cerqueira" userId="c494120e-d93d-4d67-9fe0-8ddc676787da" providerId="ADAL" clId="{1DCF3DB2-0F1F-4FC9-A642-17B257CD6DC4}" dt="2023-09-17T18:50:35.308" v="189" actId="47"/>
        <pc:sldMkLst>
          <pc:docMk/>
          <pc:sldMk cId="654214894" sldId="442"/>
        </pc:sldMkLst>
      </pc:sldChg>
      <pc:sldChg chg="del">
        <pc:chgData name="Diego Anton Cerqueira" userId="c494120e-d93d-4d67-9fe0-8ddc676787da" providerId="ADAL" clId="{1DCF3DB2-0F1F-4FC9-A642-17B257CD6DC4}" dt="2023-09-17T18:50:40.921" v="204" actId="47"/>
        <pc:sldMkLst>
          <pc:docMk/>
          <pc:sldMk cId="4032486342" sldId="443"/>
        </pc:sldMkLst>
      </pc:sldChg>
      <pc:sldChg chg="del">
        <pc:chgData name="Diego Anton Cerqueira" userId="c494120e-d93d-4d67-9fe0-8ddc676787da" providerId="ADAL" clId="{1DCF3DB2-0F1F-4FC9-A642-17B257CD6DC4}" dt="2023-09-17T18:50:41.845" v="205" actId="47"/>
        <pc:sldMkLst>
          <pc:docMk/>
          <pc:sldMk cId="995784803" sldId="444"/>
        </pc:sldMkLst>
      </pc:sldChg>
      <pc:sldChg chg="del">
        <pc:chgData name="Diego Anton Cerqueira" userId="c494120e-d93d-4d67-9fe0-8ddc676787da" providerId="ADAL" clId="{1DCF3DB2-0F1F-4FC9-A642-17B257CD6DC4}" dt="2023-09-17T18:50:43.720" v="206" actId="47"/>
        <pc:sldMkLst>
          <pc:docMk/>
          <pc:sldMk cId="414407071" sldId="445"/>
        </pc:sldMkLst>
      </pc:sldChg>
      <pc:sldChg chg="del">
        <pc:chgData name="Diego Anton Cerqueira" userId="c494120e-d93d-4d67-9fe0-8ddc676787da" providerId="ADAL" clId="{1DCF3DB2-0F1F-4FC9-A642-17B257CD6DC4}" dt="2023-09-17T18:50:44.211" v="207" actId="47"/>
        <pc:sldMkLst>
          <pc:docMk/>
          <pc:sldMk cId="4097758669" sldId="446"/>
        </pc:sldMkLst>
      </pc:sldChg>
      <pc:sldChg chg="del">
        <pc:chgData name="Diego Anton Cerqueira" userId="c494120e-d93d-4d67-9fe0-8ddc676787da" providerId="ADAL" clId="{1DCF3DB2-0F1F-4FC9-A642-17B257CD6DC4}" dt="2023-09-17T18:50:44.678" v="208" actId="47"/>
        <pc:sldMkLst>
          <pc:docMk/>
          <pc:sldMk cId="3529219830" sldId="447"/>
        </pc:sldMkLst>
      </pc:sldChg>
      <pc:sldChg chg="del">
        <pc:chgData name="Diego Anton Cerqueira" userId="c494120e-d93d-4d67-9fe0-8ddc676787da" providerId="ADAL" clId="{1DCF3DB2-0F1F-4FC9-A642-17B257CD6DC4}" dt="2023-09-17T18:50:45.351" v="209" actId="47"/>
        <pc:sldMkLst>
          <pc:docMk/>
          <pc:sldMk cId="3014194695" sldId="448"/>
        </pc:sldMkLst>
      </pc:sldChg>
      <pc:sldChg chg="del">
        <pc:chgData name="Diego Anton Cerqueira" userId="c494120e-d93d-4d67-9fe0-8ddc676787da" providerId="ADAL" clId="{1DCF3DB2-0F1F-4FC9-A642-17B257CD6DC4}" dt="2023-09-17T18:50:46.446" v="210" actId="47"/>
        <pc:sldMkLst>
          <pc:docMk/>
          <pc:sldMk cId="3186289232" sldId="449"/>
        </pc:sldMkLst>
      </pc:sldChg>
      <pc:sldChg chg="del">
        <pc:chgData name="Diego Anton Cerqueira" userId="c494120e-d93d-4d67-9fe0-8ddc676787da" providerId="ADAL" clId="{1DCF3DB2-0F1F-4FC9-A642-17B257CD6DC4}" dt="2023-09-17T18:50:46.685" v="211" actId="47"/>
        <pc:sldMkLst>
          <pc:docMk/>
          <pc:sldMk cId="1286767744" sldId="450"/>
        </pc:sldMkLst>
      </pc:sldChg>
      <pc:sldChg chg="del">
        <pc:chgData name="Diego Anton Cerqueira" userId="c494120e-d93d-4d67-9fe0-8ddc676787da" providerId="ADAL" clId="{1DCF3DB2-0F1F-4FC9-A642-17B257CD6DC4}" dt="2023-09-17T18:50:47.154" v="212" actId="47"/>
        <pc:sldMkLst>
          <pc:docMk/>
          <pc:sldMk cId="506316972" sldId="451"/>
        </pc:sldMkLst>
      </pc:sldChg>
      <pc:sldChg chg="del">
        <pc:chgData name="Diego Anton Cerqueira" userId="c494120e-d93d-4d67-9fe0-8ddc676787da" providerId="ADAL" clId="{1DCF3DB2-0F1F-4FC9-A642-17B257CD6DC4}" dt="2023-09-17T18:51:33.669" v="215" actId="47"/>
        <pc:sldMkLst>
          <pc:docMk/>
          <pc:sldMk cId="3612964077" sldId="455"/>
        </pc:sldMkLst>
      </pc:sldChg>
      <pc:sldChg chg="del">
        <pc:chgData name="Diego Anton Cerqueira" userId="c494120e-d93d-4d67-9fe0-8ddc676787da" providerId="ADAL" clId="{1DCF3DB2-0F1F-4FC9-A642-17B257CD6DC4}" dt="2023-09-17T18:50:38.626" v="202" actId="47"/>
        <pc:sldMkLst>
          <pc:docMk/>
          <pc:sldMk cId="1936920208" sldId="456"/>
        </pc:sldMkLst>
      </pc:sldChg>
      <pc:sldChg chg="add del">
        <pc:chgData name="Diego Anton Cerqueira" userId="c494120e-d93d-4d67-9fe0-8ddc676787da" providerId="ADAL" clId="{1DCF3DB2-0F1F-4FC9-A642-17B257CD6DC4}" dt="2023-09-17T19:51:53.890" v="341" actId="47"/>
        <pc:sldMkLst>
          <pc:docMk/>
          <pc:sldMk cId="2866862835" sldId="457"/>
        </pc:sldMkLst>
      </pc:sldChg>
      <pc:sldChg chg="modSp modAnim">
        <pc:chgData name="Diego Anton Cerqueira" userId="c494120e-d93d-4d67-9fe0-8ddc676787da" providerId="ADAL" clId="{1DCF3DB2-0F1F-4FC9-A642-17B257CD6DC4}" dt="2023-09-17T18:53:58.171" v="276" actId="20577"/>
        <pc:sldMkLst>
          <pc:docMk/>
          <pc:sldMk cId="1408872458" sldId="458"/>
        </pc:sldMkLst>
        <pc:spChg chg="mod">
          <ac:chgData name="Diego Anton Cerqueira" userId="c494120e-d93d-4d67-9fe0-8ddc676787da" providerId="ADAL" clId="{1DCF3DB2-0F1F-4FC9-A642-17B257CD6DC4}" dt="2023-09-17T18:53:58.171" v="276" actId="20577"/>
          <ac:spMkLst>
            <pc:docMk/>
            <pc:sldMk cId="1408872458" sldId="458"/>
            <ac:spMk id="2" creationId="{3B1BAAF2-F955-472A-8C9F-F0D49919994D}"/>
          </ac:spMkLst>
        </pc:spChg>
      </pc:sldChg>
      <pc:sldChg chg="addSp delSp add del setBg delDesignElem">
        <pc:chgData name="Diego Anton Cerqueira" userId="c494120e-d93d-4d67-9fe0-8ddc676787da" providerId="ADAL" clId="{1DCF3DB2-0F1F-4FC9-A642-17B257CD6DC4}" dt="2023-09-17T18:53:29.627" v="239"/>
        <pc:sldMkLst>
          <pc:docMk/>
          <pc:sldMk cId="3817698969" sldId="458"/>
        </pc:sldMkLst>
        <pc:spChg chg="add del">
          <ac:chgData name="Diego Anton Cerqueira" userId="c494120e-d93d-4d67-9fe0-8ddc676787da" providerId="ADAL" clId="{1DCF3DB2-0F1F-4FC9-A642-17B257CD6DC4}" dt="2023-09-17T18:53:29.627" v="239"/>
          <ac:spMkLst>
            <pc:docMk/>
            <pc:sldMk cId="3817698969" sldId="458"/>
            <ac:spMk id="187" creationId="{9B37791B-B040-4694-BFDC-8DD132D86E8E}"/>
          </ac:spMkLst>
        </pc:spChg>
        <pc:grpChg chg="add del">
          <ac:chgData name="Diego Anton Cerqueira" userId="c494120e-d93d-4d67-9fe0-8ddc676787da" providerId="ADAL" clId="{1DCF3DB2-0F1F-4FC9-A642-17B257CD6DC4}" dt="2023-09-17T18:53:29.627" v="239"/>
          <ac:grpSpMkLst>
            <pc:docMk/>
            <pc:sldMk cId="3817698969" sldId="458"/>
            <ac:grpSpMk id="188" creationId="{0DBA5192-D1D6-4385-9B20-7991E99218E9}"/>
          </ac:grpSpMkLst>
        </pc:grpChg>
      </pc:sldChg>
      <pc:sldChg chg="addSp delSp modSp add mod">
        <pc:chgData name="Diego Anton Cerqueira" userId="c494120e-d93d-4d67-9fe0-8ddc676787da" providerId="ADAL" clId="{1DCF3DB2-0F1F-4FC9-A642-17B257CD6DC4}" dt="2023-09-17T18:54:24.932" v="281"/>
        <pc:sldMkLst>
          <pc:docMk/>
          <pc:sldMk cId="1543344584" sldId="459"/>
        </pc:sldMkLst>
        <pc:spChg chg="del">
          <ac:chgData name="Diego Anton Cerqueira" userId="c494120e-d93d-4d67-9fe0-8ddc676787da" providerId="ADAL" clId="{1DCF3DB2-0F1F-4FC9-A642-17B257CD6DC4}" dt="2023-09-17T18:54:11.716" v="278" actId="478"/>
          <ac:spMkLst>
            <pc:docMk/>
            <pc:sldMk cId="1543344584" sldId="459"/>
            <ac:spMk id="2" creationId="{3A283421-0915-CA2D-E176-09A76DE646E6}"/>
          </ac:spMkLst>
        </pc:spChg>
        <pc:spChg chg="del">
          <ac:chgData name="Diego Anton Cerqueira" userId="c494120e-d93d-4d67-9fe0-8ddc676787da" providerId="ADAL" clId="{1DCF3DB2-0F1F-4FC9-A642-17B257CD6DC4}" dt="2023-09-17T18:54:11.716" v="278" actId="478"/>
          <ac:spMkLst>
            <pc:docMk/>
            <pc:sldMk cId="1543344584" sldId="459"/>
            <ac:spMk id="3" creationId="{B822385B-DC22-96EA-D538-59B1151167F7}"/>
          </ac:spMkLst>
        </pc:spChg>
        <pc:spChg chg="add mod">
          <ac:chgData name="Diego Anton Cerqueira" userId="c494120e-d93d-4d67-9fe0-8ddc676787da" providerId="ADAL" clId="{1DCF3DB2-0F1F-4FC9-A642-17B257CD6DC4}" dt="2023-09-17T18:54:17.341" v="279"/>
          <ac:spMkLst>
            <pc:docMk/>
            <pc:sldMk cId="1543344584" sldId="459"/>
            <ac:spMk id="6" creationId="{B53A6070-1F49-96EF-7A95-2ED6EC03197A}"/>
          </ac:spMkLst>
        </pc:spChg>
        <pc:spChg chg="add del mod">
          <ac:chgData name="Diego Anton Cerqueira" userId="c494120e-d93d-4d67-9fe0-8ddc676787da" providerId="ADAL" clId="{1DCF3DB2-0F1F-4FC9-A642-17B257CD6DC4}" dt="2023-09-17T18:54:24.932" v="281"/>
          <ac:spMkLst>
            <pc:docMk/>
            <pc:sldMk cId="1543344584" sldId="459"/>
            <ac:spMk id="7" creationId="{643F116E-BB74-2114-9B4E-B5F9FD7E0A49}"/>
          </ac:spMkLst>
        </pc:spChg>
        <pc:picChg chg="del">
          <ac:chgData name="Diego Anton Cerqueira" userId="c494120e-d93d-4d67-9fe0-8ddc676787da" providerId="ADAL" clId="{1DCF3DB2-0F1F-4FC9-A642-17B257CD6DC4}" dt="2023-09-17T18:54:11.716" v="278" actId="478"/>
          <ac:picMkLst>
            <pc:docMk/>
            <pc:sldMk cId="1543344584" sldId="459"/>
            <ac:picMk id="4" creationId="{9065A646-D365-C725-AD35-F21EC2E02BA4}"/>
          </ac:picMkLst>
        </pc:picChg>
        <pc:picChg chg="del">
          <ac:chgData name="Diego Anton Cerqueira" userId="c494120e-d93d-4d67-9fe0-8ddc676787da" providerId="ADAL" clId="{1DCF3DB2-0F1F-4FC9-A642-17B257CD6DC4}" dt="2023-09-17T18:54:11.716" v="278" actId="478"/>
          <ac:picMkLst>
            <pc:docMk/>
            <pc:sldMk cId="1543344584" sldId="459"/>
            <ac:picMk id="5" creationId="{E707B375-6662-DE18-3A1F-3B521C523FD8}"/>
          </ac:picMkLst>
        </pc:picChg>
        <pc:cxnChg chg="del">
          <ac:chgData name="Diego Anton Cerqueira" userId="c494120e-d93d-4d67-9fe0-8ddc676787da" providerId="ADAL" clId="{1DCF3DB2-0F1F-4FC9-A642-17B257CD6DC4}" dt="2023-09-17T18:54:11.716" v="278" actId="478"/>
          <ac:cxnSpMkLst>
            <pc:docMk/>
            <pc:sldMk cId="1543344584" sldId="459"/>
            <ac:cxnSpMk id="15" creationId="{BDA27B9D-F7DB-BC8B-B52F-B105470EA14F}"/>
          </ac:cxnSpMkLst>
        </pc:cxnChg>
        <pc:cxnChg chg="del">
          <ac:chgData name="Diego Anton Cerqueira" userId="c494120e-d93d-4d67-9fe0-8ddc676787da" providerId="ADAL" clId="{1DCF3DB2-0F1F-4FC9-A642-17B257CD6DC4}" dt="2023-09-17T18:54:11.716" v="278" actId="478"/>
          <ac:cxnSpMkLst>
            <pc:docMk/>
            <pc:sldMk cId="1543344584" sldId="459"/>
            <ac:cxnSpMk id="16" creationId="{6B26F8BD-233F-45A0-0C13-FE5965498927}"/>
          </ac:cxnSpMkLst>
        </pc:cxnChg>
      </pc:sldChg>
      <pc:sldChg chg="addSp delSp modSp add mod">
        <pc:chgData name="Diego Anton Cerqueira" userId="c494120e-d93d-4d67-9fe0-8ddc676787da" providerId="ADAL" clId="{1DCF3DB2-0F1F-4FC9-A642-17B257CD6DC4}" dt="2023-09-17T18:54:43.760" v="292" actId="20577"/>
        <pc:sldMkLst>
          <pc:docMk/>
          <pc:sldMk cId="581074594" sldId="460"/>
        </pc:sldMkLst>
        <pc:spChg chg="add mod">
          <ac:chgData name="Diego Anton Cerqueira" userId="c494120e-d93d-4d67-9fe0-8ddc676787da" providerId="ADAL" clId="{1DCF3DB2-0F1F-4FC9-A642-17B257CD6DC4}" dt="2023-09-17T18:54:39.404" v="284"/>
          <ac:spMkLst>
            <pc:docMk/>
            <pc:sldMk cId="581074594" sldId="460"/>
            <ac:spMk id="2" creationId="{665A11D7-185E-F0DE-873C-98C5E33120E6}"/>
          </ac:spMkLst>
        </pc:spChg>
        <pc:spChg chg="del">
          <ac:chgData name="Diego Anton Cerqueira" userId="c494120e-d93d-4d67-9fe0-8ddc676787da" providerId="ADAL" clId="{1DCF3DB2-0F1F-4FC9-A642-17B257CD6DC4}" dt="2023-09-17T18:54:33.079" v="283" actId="478"/>
          <ac:spMkLst>
            <pc:docMk/>
            <pc:sldMk cId="581074594" sldId="460"/>
            <ac:spMk id="6" creationId="{B53A6070-1F49-96EF-7A95-2ED6EC03197A}"/>
          </ac:spMkLst>
        </pc:spChg>
        <pc:spChg chg="mod">
          <ac:chgData name="Diego Anton Cerqueira" userId="c494120e-d93d-4d67-9fe0-8ddc676787da" providerId="ADAL" clId="{1DCF3DB2-0F1F-4FC9-A642-17B257CD6DC4}" dt="2023-09-17T18:54:43.760" v="292" actId="20577"/>
          <ac:spMkLst>
            <pc:docMk/>
            <pc:sldMk cId="581074594" sldId="460"/>
            <ac:spMk id="10" creationId="{BF4C315D-7674-4912-80C4-70EED6E4ED86}"/>
          </ac:spMkLst>
        </pc:spChg>
      </pc:sldChg>
      <pc:sldChg chg="modSp">
        <pc:chgData name="Diego Anton Cerqueira" userId="c494120e-d93d-4d67-9fe0-8ddc676787da" providerId="ADAL" clId="{1DCF3DB2-0F1F-4FC9-A642-17B257CD6DC4}" dt="2023-09-17T18:55:38.307" v="308" actId="20577"/>
        <pc:sldMkLst>
          <pc:docMk/>
          <pc:sldMk cId="2420094916" sldId="461"/>
        </pc:sldMkLst>
        <pc:spChg chg="mod">
          <ac:chgData name="Diego Anton Cerqueira" userId="c494120e-d93d-4d67-9fe0-8ddc676787da" providerId="ADAL" clId="{1DCF3DB2-0F1F-4FC9-A642-17B257CD6DC4}" dt="2023-09-17T18:55:38.307" v="308" actId="20577"/>
          <ac:spMkLst>
            <pc:docMk/>
            <pc:sldMk cId="2420094916" sldId="461"/>
            <ac:spMk id="2" creationId="{3B1BAAF2-F955-472A-8C9F-F0D49919994D}"/>
          </ac:spMkLst>
        </pc:spChg>
      </pc:sldChg>
      <pc:sldChg chg="addSp delSp add del setBg delDesignElem">
        <pc:chgData name="Diego Anton Cerqueira" userId="c494120e-d93d-4d67-9fe0-8ddc676787da" providerId="ADAL" clId="{1DCF3DB2-0F1F-4FC9-A642-17B257CD6DC4}" dt="2023-09-17T18:55:31.839" v="295"/>
        <pc:sldMkLst>
          <pc:docMk/>
          <pc:sldMk cId="2474339234" sldId="461"/>
        </pc:sldMkLst>
        <pc:spChg chg="add del">
          <ac:chgData name="Diego Anton Cerqueira" userId="c494120e-d93d-4d67-9fe0-8ddc676787da" providerId="ADAL" clId="{1DCF3DB2-0F1F-4FC9-A642-17B257CD6DC4}" dt="2023-09-17T18:55:31.839" v="295"/>
          <ac:spMkLst>
            <pc:docMk/>
            <pc:sldMk cId="2474339234" sldId="461"/>
            <ac:spMk id="187" creationId="{9B37791B-B040-4694-BFDC-8DD132D86E8E}"/>
          </ac:spMkLst>
        </pc:spChg>
        <pc:grpChg chg="add del">
          <ac:chgData name="Diego Anton Cerqueira" userId="c494120e-d93d-4d67-9fe0-8ddc676787da" providerId="ADAL" clId="{1DCF3DB2-0F1F-4FC9-A642-17B257CD6DC4}" dt="2023-09-17T18:55:31.839" v="295"/>
          <ac:grpSpMkLst>
            <pc:docMk/>
            <pc:sldMk cId="2474339234" sldId="461"/>
            <ac:grpSpMk id="188" creationId="{0DBA5192-D1D6-4385-9B20-7991E99218E9}"/>
          </ac:grpSpMkLst>
        </pc:grpChg>
      </pc:sldChg>
      <pc:sldChg chg="addSp delSp modSp add mod">
        <pc:chgData name="Diego Anton Cerqueira" userId="c494120e-d93d-4d67-9fe0-8ddc676787da" providerId="ADAL" clId="{1DCF3DB2-0F1F-4FC9-A642-17B257CD6DC4}" dt="2023-09-17T19:53:17.386" v="385"/>
        <pc:sldMkLst>
          <pc:docMk/>
          <pc:sldMk cId="3823834282" sldId="462"/>
        </pc:sldMkLst>
        <pc:spChg chg="add mod">
          <ac:chgData name="Diego Anton Cerqueira" userId="c494120e-d93d-4d67-9fe0-8ddc676787da" providerId="ADAL" clId="{1DCF3DB2-0F1F-4FC9-A642-17B257CD6DC4}" dt="2023-09-17T19:52:40.999" v="345" actId="255"/>
          <ac:spMkLst>
            <pc:docMk/>
            <pc:sldMk cId="3823834282" sldId="462"/>
            <ac:spMk id="2" creationId="{0CD4C47B-05CB-7B72-1740-FC8FECC9845F}"/>
          </ac:spMkLst>
        </pc:spChg>
        <pc:spChg chg="del">
          <ac:chgData name="Diego Anton Cerqueira" userId="c494120e-d93d-4d67-9fe0-8ddc676787da" providerId="ADAL" clId="{1DCF3DB2-0F1F-4FC9-A642-17B257CD6DC4}" dt="2023-09-17T19:52:31.176" v="343" actId="478"/>
          <ac:spMkLst>
            <pc:docMk/>
            <pc:sldMk cId="3823834282" sldId="462"/>
            <ac:spMk id="6" creationId="{B53A6070-1F49-96EF-7A95-2ED6EC03197A}"/>
          </ac:spMkLst>
        </pc:spChg>
        <pc:spChg chg="mod">
          <ac:chgData name="Diego Anton Cerqueira" userId="c494120e-d93d-4d67-9fe0-8ddc676787da" providerId="ADAL" clId="{1DCF3DB2-0F1F-4FC9-A642-17B257CD6DC4}" dt="2023-09-17T19:53:17.386" v="385"/>
          <ac:spMkLst>
            <pc:docMk/>
            <pc:sldMk cId="3823834282" sldId="462"/>
            <ac:spMk id="10" creationId="{BF4C315D-7674-4912-80C4-70EED6E4ED86}"/>
          </ac:spMkLst>
        </pc:spChg>
      </pc:sldChg>
      <pc:sldChg chg="addSp delSp modSp add mod">
        <pc:chgData name="Diego Anton Cerqueira" userId="c494120e-d93d-4d67-9fe0-8ddc676787da" providerId="ADAL" clId="{1DCF3DB2-0F1F-4FC9-A642-17B257CD6DC4}" dt="2023-09-17T19:54:07.432" v="441" actId="20577"/>
        <pc:sldMkLst>
          <pc:docMk/>
          <pc:sldMk cId="4247471286" sldId="463"/>
        </pc:sldMkLst>
        <pc:spChg chg="del">
          <ac:chgData name="Diego Anton Cerqueira" userId="c494120e-d93d-4d67-9fe0-8ddc676787da" providerId="ADAL" clId="{1DCF3DB2-0F1F-4FC9-A642-17B257CD6DC4}" dt="2023-09-17T19:53:47.178" v="417" actId="478"/>
          <ac:spMkLst>
            <pc:docMk/>
            <pc:sldMk cId="4247471286" sldId="463"/>
            <ac:spMk id="2" creationId="{0CD4C47B-05CB-7B72-1740-FC8FECC9845F}"/>
          </ac:spMkLst>
        </pc:spChg>
        <pc:spChg chg="add mod">
          <ac:chgData name="Diego Anton Cerqueira" userId="c494120e-d93d-4d67-9fe0-8ddc676787da" providerId="ADAL" clId="{1DCF3DB2-0F1F-4FC9-A642-17B257CD6DC4}" dt="2023-09-17T19:53:58.775" v="430" actId="20577"/>
          <ac:spMkLst>
            <pc:docMk/>
            <pc:sldMk cId="4247471286" sldId="463"/>
            <ac:spMk id="3" creationId="{2ADCDEDD-9B49-B52E-2EDD-27989B7CDF06}"/>
          </ac:spMkLst>
        </pc:spChg>
        <pc:spChg chg="add mod">
          <ac:chgData name="Diego Anton Cerqueira" userId="c494120e-d93d-4d67-9fe0-8ddc676787da" providerId="ADAL" clId="{1DCF3DB2-0F1F-4FC9-A642-17B257CD6DC4}" dt="2023-09-17T19:53:51.833" v="419" actId="255"/>
          <ac:spMkLst>
            <pc:docMk/>
            <pc:sldMk cId="4247471286" sldId="463"/>
            <ac:spMk id="4" creationId="{A172A077-EC67-C49B-1C85-83439DE5FFC4}"/>
          </ac:spMkLst>
        </pc:spChg>
        <pc:spChg chg="add mod">
          <ac:chgData name="Diego Anton Cerqueira" userId="c494120e-d93d-4d67-9fe0-8ddc676787da" providerId="ADAL" clId="{1DCF3DB2-0F1F-4FC9-A642-17B257CD6DC4}" dt="2023-09-17T19:54:07.432" v="441" actId="20577"/>
          <ac:spMkLst>
            <pc:docMk/>
            <pc:sldMk cId="4247471286" sldId="463"/>
            <ac:spMk id="5" creationId="{B62C19AF-A3F8-3B8C-0160-6B8AC5F4A14B}"/>
          </ac:spMkLst>
        </pc:spChg>
        <pc:spChg chg="mod">
          <ac:chgData name="Diego Anton Cerqueira" userId="c494120e-d93d-4d67-9fe0-8ddc676787da" providerId="ADAL" clId="{1DCF3DB2-0F1F-4FC9-A642-17B257CD6DC4}" dt="2023-09-17T19:53:37.754" v="416" actId="20577"/>
          <ac:spMkLst>
            <pc:docMk/>
            <pc:sldMk cId="4247471286" sldId="463"/>
            <ac:spMk id="10" creationId="{BF4C315D-7674-4912-80C4-70EED6E4ED86}"/>
          </ac:spMkLst>
        </pc:spChg>
      </pc:sldChg>
      <pc:sldChg chg="addSp delSp modSp add mod">
        <pc:chgData name="Diego Anton Cerqueira" userId="c494120e-d93d-4d67-9fe0-8ddc676787da" providerId="ADAL" clId="{1DCF3DB2-0F1F-4FC9-A642-17B257CD6DC4}" dt="2023-09-17T19:54:44.677" v="459" actId="20577"/>
        <pc:sldMkLst>
          <pc:docMk/>
          <pc:sldMk cId="852320318" sldId="464"/>
        </pc:sldMkLst>
        <pc:spChg chg="add del mod">
          <ac:chgData name="Diego Anton Cerqueira" userId="c494120e-d93d-4d67-9fe0-8ddc676787da" providerId="ADAL" clId="{1DCF3DB2-0F1F-4FC9-A642-17B257CD6DC4}" dt="2023-09-17T19:54:24.955" v="445"/>
          <ac:spMkLst>
            <pc:docMk/>
            <pc:sldMk cId="852320318" sldId="464"/>
            <ac:spMk id="2" creationId="{F0B98D15-94A9-EA5C-8AF2-185CCB8E05B6}"/>
          </ac:spMkLst>
        </pc:spChg>
        <pc:spChg chg="del">
          <ac:chgData name="Diego Anton Cerqueira" userId="c494120e-d93d-4d67-9fe0-8ddc676787da" providerId="ADAL" clId="{1DCF3DB2-0F1F-4FC9-A642-17B257CD6DC4}" dt="2023-09-17T19:54:24.114" v="443" actId="478"/>
          <ac:spMkLst>
            <pc:docMk/>
            <pc:sldMk cId="852320318" sldId="464"/>
            <ac:spMk id="3" creationId="{2ADCDEDD-9B49-B52E-2EDD-27989B7CDF06}"/>
          </ac:spMkLst>
        </pc:spChg>
        <pc:spChg chg="del">
          <ac:chgData name="Diego Anton Cerqueira" userId="c494120e-d93d-4d67-9fe0-8ddc676787da" providerId="ADAL" clId="{1DCF3DB2-0F1F-4FC9-A642-17B257CD6DC4}" dt="2023-09-17T19:54:29.539" v="446" actId="478"/>
          <ac:spMkLst>
            <pc:docMk/>
            <pc:sldMk cId="852320318" sldId="464"/>
            <ac:spMk id="4" creationId="{A172A077-EC67-C49B-1C85-83439DE5FFC4}"/>
          </ac:spMkLst>
        </pc:spChg>
        <pc:spChg chg="del">
          <ac:chgData name="Diego Anton Cerqueira" userId="c494120e-d93d-4d67-9fe0-8ddc676787da" providerId="ADAL" clId="{1DCF3DB2-0F1F-4FC9-A642-17B257CD6DC4}" dt="2023-09-17T19:54:24.114" v="443" actId="478"/>
          <ac:spMkLst>
            <pc:docMk/>
            <pc:sldMk cId="852320318" sldId="464"/>
            <ac:spMk id="5" creationId="{B62C19AF-A3F8-3B8C-0160-6B8AC5F4A14B}"/>
          </ac:spMkLst>
        </pc:spChg>
        <pc:spChg chg="add del mod">
          <ac:chgData name="Diego Anton Cerqueira" userId="c494120e-d93d-4d67-9fe0-8ddc676787da" providerId="ADAL" clId="{1DCF3DB2-0F1F-4FC9-A642-17B257CD6DC4}" dt="2023-09-17T19:54:24.955" v="445"/>
          <ac:spMkLst>
            <pc:docMk/>
            <pc:sldMk cId="852320318" sldId="464"/>
            <ac:spMk id="6" creationId="{499E1956-2F81-93CF-BECB-D4B14B7754BF}"/>
          </ac:spMkLst>
        </pc:spChg>
        <pc:spChg chg="add mod">
          <ac:chgData name="Diego Anton Cerqueira" userId="c494120e-d93d-4d67-9fe0-8ddc676787da" providerId="ADAL" clId="{1DCF3DB2-0F1F-4FC9-A642-17B257CD6DC4}" dt="2023-09-17T19:54:44.677" v="459" actId="20577"/>
          <ac:spMkLst>
            <pc:docMk/>
            <pc:sldMk cId="852320318" sldId="464"/>
            <ac:spMk id="7" creationId="{07834832-A6A3-744F-941C-89AD6A57E6A2}"/>
          </ac:spMkLst>
        </pc:spChg>
        <pc:spChg chg="add mod">
          <ac:chgData name="Diego Anton Cerqueira" userId="c494120e-d93d-4d67-9fe0-8ddc676787da" providerId="ADAL" clId="{1DCF3DB2-0F1F-4FC9-A642-17B257CD6DC4}" dt="2023-09-17T19:54:33.550" v="448" actId="255"/>
          <ac:spMkLst>
            <pc:docMk/>
            <pc:sldMk cId="852320318" sldId="464"/>
            <ac:spMk id="9" creationId="{9A104895-273A-E57E-C195-7A77A46F87AB}"/>
          </ac:spMkLst>
        </pc:spChg>
      </pc:sldChg>
      <pc:sldChg chg="addSp delSp modSp add mod">
        <pc:chgData name="Diego Anton Cerqueira" userId="c494120e-d93d-4d67-9fe0-8ddc676787da" providerId="ADAL" clId="{1DCF3DB2-0F1F-4FC9-A642-17B257CD6DC4}" dt="2023-09-17T19:55:53.203" v="478"/>
        <pc:sldMkLst>
          <pc:docMk/>
          <pc:sldMk cId="1394119362" sldId="465"/>
        </pc:sldMkLst>
        <pc:spChg chg="add del mod">
          <ac:chgData name="Diego Anton Cerqueira" userId="c494120e-d93d-4d67-9fe0-8ddc676787da" providerId="ADAL" clId="{1DCF3DB2-0F1F-4FC9-A642-17B257CD6DC4}" dt="2023-09-17T19:55:30.723" v="464" actId="478"/>
          <ac:spMkLst>
            <pc:docMk/>
            <pc:sldMk cId="1394119362" sldId="465"/>
            <ac:spMk id="2" creationId="{0659D2FF-EB32-0074-7AEF-3AEFA53BDA79}"/>
          </ac:spMkLst>
        </pc:spChg>
        <pc:spChg chg="add del mod">
          <ac:chgData name="Diego Anton Cerqueira" userId="c494120e-d93d-4d67-9fe0-8ddc676787da" providerId="ADAL" clId="{1DCF3DB2-0F1F-4FC9-A642-17B257CD6DC4}" dt="2023-09-17T19:55:30.723" v="464" actId="478"/>
          <ac:spMkLst>
            <pc:docMk/>
            <pc:sldMk cId="1394119362" sldId="465"/>
            <ac:spMk id="3" creationId="{D9E638A8-F8FC-B9AD-3D29-573A89BEDB61}"/>
          </ac:spMkLst>
        </pc:spChg>
        <pc:spChg chg="add mod">
          <ac:chgData name="Diego Anton Cerqueira" userId="c494120e-d93d-4d67-9fe0-8ddc676787da" providerId="ADAL" clId="{1DCF3DB2-0F1F-4FC9-A642-17B257CD6DC4}" dt="2023-09-17T19:55:40.670" v="466" actId="255"/>
          <ac:spMkLst>
            <pc:docMk/>
            <pc:sldMk cId="1394119362" sldId="465"/>
            <ac:spMk id="4" creationId="{4F4B3E30-6831-31FD-D85E-BEB7B792A301}"/>
          </ac:spMkLst>
        </pc:spChg>
        <pc:spChg chg="add mod">
          <ac:chgData name="Diego Anton Cerqueira" userId="c494120e-d93d-4d67-9fe0-8ddc676787da" providerId="ADAL" clId="{1DCF3DB2-0F1F-4FC9-A642-17B257CD6DC4}" dt="2023-09-17T19:55:46.430" v="477" actId="20577"/>
          <ac:spMkLst>
            <pc:docMk/>
            <pc:sldMk cId="1394119362" sldId="465"/>
            <ac:spMk id="5" creationId="{369289F3-958B-DA6A-6FAF-054C522C63D3}"/>
          </ac:spMkLst>
        </pc:spChg>
        <pc:spChg chg="add mod">
          <ac:chgData name="Diego Anton Cerqueira" userId="c494120e-d93d-4d67-9fe0-8ddc676787da" providerId="ADAL" clId="{1DCF3DB2-0F1F-4FC9-A642-17B257CD6DC4}" dt="2023-09-17T19:55:40.670" v="466" actId="255"/>
          <ac:spMkLst>
            <pc:docMk/>
            <pc:sldMk cId="1394119362" sldId="465"/>
            <ac:spMk id="6" creationId="{F06A28DB-F66E-1FF7-BF70-F2A2BE85905A}"/>
          </ac:spMkLst>
        </pc:spChg>
        <pc:spChg chg="del">
          <ac:chgData name="Diego Anton Cerqueira" userId="c494120e-d93d-4d67-9fe0-8ddc676787da" providerId="ADAL" clId="{1DCF3DB2-0F1F-4FC9-A642-17B257CD6DC4}" dt="2023-09-17T19:54:59.780" v="461" actId="478"/>
          <ac:spMkLst>
            <pc:docMk/>
            <pc:sldMk cId="1394119362" sldId="465"/>
            <ac:spMk id="7" creationId="{07834832-A6A3-744F-941C-89AD6A57E6A2}"/>
          </ac:spMkLst>
        </pc:spChg>
        <pc:spChg chg="del">
          <ac:chgData name="Diego Anton Cerqueira" userId="c494120e-d93d-4d67-9fe0-8ddc676787da" providerId="ADAL" clId="{1DCF3DB2-0F1F-4FC9-A642-17B257CD6DC4}" dt="2023-09-17T19:54:59.780" v="461" actId="478"/>
          <ac:spMkLst>
            <pc:docMk/>
            <pc:sldMk cId="1394119362" sldId="465"/>
            <ac:spMk id="9" creationId="{9A104895-273A-E57E-C195-7A77A46F87AB}"/>
          </ac:spMkLst>
        </pc:spChg>
        <pc:spChg chg="mod">
          <ac:chgData name="Diego Anton Cerqueira" userId="c494120e-d93d-4d67-9fe0-8ddc676787da" providerId="ADAL" clId="{1DCF3DB2-0F1F-4FC9-A642-17B257CD6DC4}" dt="2023-09-17T19:55:53.203" v="478"/>
          <ac:spMkLst>
            <pc:docMk/>
            <pc:sldMk cId="1394119362" sldId="465"/>
            <ac:spMk id="10" creationId="{BF4C315D-7674-4912-80C4-70EED6E4ED86}"/>
          </ac:spMkLst>
        </pc:spChg>
      </pc:sldChg>
      <pc:sldChg chg="addSp delSp modSp add mod">
        <pc:chgData name="Diego Anton Cerqueira" userId="c494120e-d93d-4d67-9fe0-8ddc676787da" providerId="ADAL" clId="{1DCF3DB2-0F1F-4FC9-A642-17B257CD6DC4}" dt="2023-09-17T19:56:27.147" v="487"/>
        <pc:sldMkLst>
          <pc:docMk/>
          <pc:sldMk cId="369136652" sldId="466"/>
        </pc:sldMkLst>
        <pc:spChg chg="add mod">
          <ac:chgData name="Diego Anton Cerqueira" userId="c494120e-d93d-4d67-9fe0-8ddc676787da" providerId="ADAL" clId="{1DCF3DB2-0F1F-4FC9-A642-17B257CD6DC4}" dt="2023-09-17T19:56:15.367" v="483" actId="255"/>
          <ac:spMkLst>
            <pc:docMk/>
            <pc:sldMk cId="369136652" sldId="466"/>
            <ac:spMk id="2" creationId="{55C007F6-277B-B64C-6B4C-BF0FA0946A33}"/>
          </ac:spMkLst>
        </pc:spChg>
        <pc:spChg chg="add mod">
          <ac:chgData name="Diego Anton Cerqueira" userId="c494120e-d93d-4d67-9fe0-8ddc676787da" providerId="ADAL" clId="{1DCF3DB2-0F1F-4FC9-A642-17B257CD6DC4}" dt="2023-09-17T19:56:15.367" v="483" actId="255"/>
          <ac:spMkLst>
            <pc:docMk/>
            <pc:sldMk cId="369136652" sldId="466"/>
            <ac:spMk id="3" creationId="{082D2966-15AD-AAB8-0C6C-D1D90B6CF3C5}"/>
          </ac:spMkLst>
        </pc:spChg>
        <pc:spChg chg="del">
          <ac:chgData name="Diego Anton Cerqueira" userId="c494120e-d93d-4d67-9fe0-8ddc676787da" providerId="ADAL" clId="{1DCF3DB2-0F1F-4FC9-A642-17B257CD6DC4}" dt="2023-09-17T19:56:12.749" v="481" actId="478"/>
          <ac:spMkLst>
            <pc:docMk/>
            <pc:sldMk cId="369136652" sldId="466"/>
            <ac:spMk id="4" creationId="{4F4B3E30-6831-31FD-D85E-BEB7B792A301}"/>
          </ac:spMkLst>
        </pc:spChg>
        <pc:spChg chg="del">
          <ac:chgData name="Diego Anton Cerqueira" userId="c494120e-d93d-4d67-9fe0-8ddc676787da" providerId="ADAL" clId="{1DCF3DB2-0F1F-4FC9-A642-17B257CD6DC4}" dt="2023-09-17T19:56:12.749" v="481" actId="478"/>
          <ac:spMkLst>
            <pc:docMk/>
            <pc:sldMk cId="369136652" sldId="466"/>
            <ac:spMk id="5" creationId="{369289F3-958B-DA6A-6FAF-054C522C63D3}"/>
          </ac:spMkLst>
        </pc:spChg>
        <pc:spChg chg="del">
          <ac:chgData name="Diego Anton Cerqueira" userId="c494120e-d93d-4d67-9fe0-8ddc676787da" providerId="ADAL" clId="{1DCF3DB2-0F1F-4FC9-A642-17B257CD6DC4}" dt="2023-09-17T19:56:12.749" v="481" actId="478"/>
          <ac:spMkLst>
            <pc:docMk/>
            <pc:sldMk cId="369136652" sldId="466"/>
            <ac:spMk id="6" creationId="{F06A28DB-F66E-1FF7-BF70-F2A2BE85905A}"/>
          </ac:spMkLst>
        </pc:spChg>
        <pc:spChg chg="add del mod">
          <ac:chgData name="Diego Anton Cerqueira" userId="c494120e-d93d-4d67-9fe0-8ddc676787da" providerId="ADAL" clId="{1DCF3DB2-0F1F-4FC9-A642-17B257CD6DC4}" dt="2023-09-17T19:56:24.928" v="485"/>
          <ac:spMkLst>
            <pc:docMk/>
            <pc:sldMk cId="369136652" sldId="466"/>
            <ac:spMk id="7" creationId="{829A7F1C-8EEC-B1CA-6D31-A2DFDD328859}"/>
          </ac:spMkLst>
        </pc:spChg>
        <pc:spChg chg="add del mod">
          <ac:chgData name="Diego Anton Cerqueira" userId="c494120e-d93d-4d67-9fe0-8ddc676787da" providerId="ADAL" clId="{1DCF3DB2-0F1F-4FC9-A642-17B257CD6DC4}" dt="2023-09-17T19:56:24.928" v="485"/>
          <ac:spMkLst>
            <pc:docMk/>
            <pc:sldMk cId="369136652" sldId="466"/>
            <ac:spMk id="9" creationId="{A2BC8521-DE08-B581-DBFE-386610DAD4E2}"/>
          </ac:spMkLst>
        </pc:spChg>
        <pc:spChg chg="mod">
          <ac:chgData name="Diego Anton Cerqueira" userId="c494120e-d93d-4d67-9fe0-8ddc676787da" providerId="ADAL" clId="{1DCF3DB2-0F1F-4FC9-A642-17B257CD6DC4}" dt="2023-09-17T19:56:02.821" v="480"/>
          <ac:spMkLst>
            <pc:docMk/>
            <pc:sldMk cId="369136652" sldId="466"/>
            <ac:spMk id="10" creationId="{BF4C315D-7674-4912-80C4-70EED6E4ED86}"/>
          </ac:spMkLst>
        </pc:spChg>
        <pc:spChg chg="add del mod">
          <ac:chgData name="Diego Anton Cerqueira" userId="c494120e-d93d-4d67-9fe0-8ddc676787da" providerId="ADAL" clId="{1DCF3DB2-0F1F-4FC9-A642-17B257CD6DC4}" dt="2023-09-17T19:56:27.147" v="487"/>
          <ac:spMkLst>
            <pc:docMk/>
            <pc:sldMk cId="369136652" sldId="466"/>
            <ac:spMk id="12" creationId="{204DD410-E016-943D-E76C-F2944D32CA3F}"/>
          </ac:spMkLst>
        </pc:spChg>
        <pc:spChg chg="add del mod">
          <ac:chgData name="Diego Anton Cerqueira" userId="c494120e-d93d-4d67-9fe0-8ddc676787da" providerId="ADAL" clId="{1DCF3DB2-0F1F-4FC9-A642-17B257CD6DC4}" dt="2023-09-17T19:56:27.147" v="487"/>
          <ac:spMkLst>
            <pc:docMk/>
            <pc:sldMk cId="369136652" sldId="466"/>
            <ac:spMk id="13" creationId="{90C92203-E6C5-BF82-2488-C8F656BB2D4F}"/>
          </ac:spMkLst>
        </pc:spChg>
      </pc:sldChg>
      <pc:sldChg chg="addSp delSp modSp add mod">
        <pc:chgData name="Diego Anton Cerqueira" userId="c494120e-d93d-4d67-9fe0-8ddc676787da" providerId="ADAL" clId="{1DCF3DB2-0F1F-4FC9-A642-17B257CD6DC4}" dt="2023-09-17T19:56:59.024" v="493" actId="255"/>
        <pc:sldMkLst>
          <pc:docMk/>
          <pc:sldMk cId="3660180362" sldId="467"/>
        </pc:sldMkLst>
        <pc:spChg chg="del">
          <ac:chgData name="Diego Anton Cerqueira" userId="c494120e-d93d-4d67-9fe0-8ddc676787da" providerId="ADAL" clId="{1DCF3DB2-0F1F-4FC9-A642-17B257CD6DC4}" dt="2023-09-17T19:56:32.612" v="489" actId="478"/>
          <ac:spMkLst>
            <pc:docMk/>
            <pc:sldMk cId="3660180362" sldId="467"/>
            <ac:spMk id="2" creationId="{55C007F6-277B-B64C-6B4C-BF0FA0946A33}"/>
          </ac:spMkLst>
        </pc:spChg>
        <pc:spChg chg="del">
          <ac:chgData name="Diego Anton Cerqueira" userId="c494120e-d93d-4d67-9fe0-8ddc676787da" providerId="ADAL" clId="{1DCF3DB2-0F1F-4FC9-A642-17B257CD6DC4}" dt="2023-09-17T19:56:32.612" v="489" actId="478"/>
          <ac:spMkLst>
            <pc:docMk/>
            <pc:sldMk cId="3660180362" sldId="467"/>
            <ac:spMk id="3" creationId="{082D2966-15AD-AAB8-0C6C-D1D90B6CF3C5}"/>
          </ac:spMkLst>
        </pc:spChg>
        <pc:spChg chg="add mod">
          <ac:chgData name="Diego Anton Cerqueira" userId="c494120e-d93d-4d67-9fe0-8ddc676787da" providerId="ADAL" clId="{1DCF3DB2-0F1F-4FC9-A642-17B257CD6DC4}" dt="2023-09-17T19:56:52.336" v="492" actId="255"/>
          <ac:spMkLst>
            <pc:docMk/>
            <pc:sldMk cId="3660180362" sldId="467"/>
            <ac:spMk id="4" creationId="{5736C3E2-C296-4650-8B91-68F89427EC26}"/>
          </ac:spMkLst>
        </pc:spChg>
        <pc:spChg chg="add mod">
          <ac:chgData name="Diego Anton Cerqueira" userId="c494120e-d93d-4d67-9fe0-8ddc676787da" providerId="ADAL" clId="{1DCF3DB2-0F1F-4FC9-A642-17B257CD6DC4}" dt="2023-09-17T19:56:59.024" v="493" actId="255"/>
          <ac:spMkLst>
            <pc:docMk/>
            <pc:sldMk cId="3660180362" sldId="467"/>
            <ac:spMk id="5" creationId="{F4186B51-0272-FFF7-2CCF-3F0A86724043}"/>
          </ac:spMkLst>
        </pc:spChg>
        <pc:spChg chg="mod">
          <ac:chgData name="Diego Anton Cerqueira" userId="c494120e-d93d-4d67-9fe0-8ddc676787da" providerId="ADAL" clId="{1DCF3DB2-0F1F-4FC9-A642-17B257CD6DC4}" dt="2023-09-17T19:56:44.827" v="491"/>
          <ac:spMkLst>
            <pc:docMk/>
            <pc:sldMk cId="3660180362" sldId="467"/>
            <ac:spMk id="10" creationId="{BF4C315D-7674-4912-80C4-70EED6E4ED86}"/>
          </ac:spMkLst>
        </pc:spChg>
      </pc:sldChg>
      <pc:sldChg chg="addSp delSp modSp add mod">
        <pc:chgData name="Diego Anton Cerqueira" userId="c494120e-d93d-4d67-9fe0-8ddc676787da" providerId="ADAL" clId="{1DCF3DB2-0F1F-4FC9-A642-17B257CD6DC4}" dt="2023-09-17T19:58:23.471" v="500"/>
        <pc:sldMkLst>
          <pc:docMk/>
          <pc:sldMk cId="2492151413" sldId="468"/>
        </pc:sldMkLst>
        <pc:spChg chg="del">
          <ac:chgData name="Diego Anton Cerqueira" userId="c494120e-d93d-4d67-9fe0-8ddc676787da" providerId="ADAL" clId="{1DCF3DB2-0F1F-4FC9-A642-17B257CD6DC4}" dt="2023-09-17T19:58:03.670" v="495" actId="478"/>
          <ac:spMkLst>
            <pc:docMk/>
            <pc:sldMk cId="2492151413" sldId="468"/>
            <ac:spMk id="2" creationId="{665A11D7-185E-F0DE-873C-98C5E33120E6}"/>
          </ac:spMkLst>
        </pc:spChg>
        <pc:spChg chg="add mod">
          <ac:chgData name="Diego Anton Cerqueira" userId="c494120e-d93d-4d67-9fe0-8ddc676787da" providerId="ADAL" clId="{1DCF3DB2-0F1F-4FC9-A642-17B257CD6DC4}" dt="2023-09-17T19:58:08.566" v="496"/>
          <ac:spMkLst>
            <pc:docMk/>
            <pc:sldMk cId="2492151413" sldId="468"/>
            <ac:spMk id="3" creationId="{B8909282-FEFE-DB30-661B-9947F3C26D9F}"/>
          </ac:spMkLst>
        </pc:spChg>
        <pc:spChg chg="add del mod">
          <ac:chgData name="Diego Anton Cerqueira" userId="c494120e-d93d-4d67-9fe0-8ddc676787da" providerId="ADAL" clId="{1DCF3DB2-0F1F-4FC9-A642-17B257CD6DC4}" dt="2023-09-17T19:58:20.902" v="498"/>
          <ac:spMkLst>
            <pc:docMk/>
            <pc:sldMk cId="2492151413" sldId="468"/>
            <ac:spMk id="4" creationId="{19932D03-74EB-EFDB-3866-A0C1C166CF26}"/>
          </ac:spMkLst>
        </pc:spChg>
        <pc:spChg chg="add del mod">
          <ac:chgData name="Diego Anton Cerqueira" userId="c494120e-d93d-4d67-9fe0-8ddc676787da" providerId="ADAL" clId="{1DCF3DB2-0F1F-4FC9-A642-17B257CD6DC4}" dt="2023-09-17T19:58:23.471" v="500"/>
          <ac:spMkLst>
            <pc:docMk/>
            <pc:sldMk cId="2492151413" sldId="468"/>
            <ac:spMk id="5" creationId="{482C7FDD-2F03-9D53-2193-38594E27BA75}"/>
          </ac:spMkLst>
        </pc:spChg>
      </pc:sldChg>
      <pc:sldChg chg="addSp delSp modSp add mod">
        <pc:chgData name="Diego Anton Cerqueira" userId="c494120e-d93d-4d67-9fe0-8ddc676787da" providerId="ADAL" clId="{1DCF3DB2-0F1F-4FC9-A642-17B257CD6DC4}" dt="2023-09-17T19:58:37.274" v="503"/>
        <pc:sldMkLst>
          <pc:docMk/>
          <pc:sldMk cId="3970524826" sldId="469"/>
        </pc:sldMkLst>
        <pc:spChg chg="add mod">
          <ac:chgData name="Diego Anton Cerqueira" userId="c494120e-d93d-4d67-9fe0-8ddc676787da" providerId="ADAL" clId="{1DCF3DB2-0F1F-4FC9-A642-17B257CD6DC4}" dt="2023-09-17T19:58:37.274" v="503"/>
          <ac:spMkLst>
            <pc:docMk/>
            <pc:sldMk cId="3970524826" sldId="469"/>
            <ac:spMk id="2" creationId="{89C091E6-53B7-34FA-0D50-E7F21A352794}"/>
          </ac:spMkLst>
        </pc:spChg>
        <pc:spChg chg="del">
          <ac:chgData name="Diego Anton Cerqueira" userId="c494120e-d93d-4d67-9fe0-8ddc676787da" providerId="ADAL" clId="{1DCF3DB2-0F1F-4FC9-A642-17B257CD6DC4}" dt="2023-09-17T19:58:31.781" v="502" actId="478"/>
          <ac:spMkLst>
            <pc:docMk/>
            <pc:sldMk cId="3970524826" sldId="469"/>
            <ac:spMk id="3" creationId="{B8909282-FEFE-DB30-661B-9947F3C26D9F}"/>
          </ac:spMkLst>
        </pc:spChg>
      </pc:sldChg>
      <pc:sldChg chg="addSp delSp modSp add mod">
        <pc:chgData name="Diego Anton Cerqueira" userId="c494120e-d93d-4d67-9fe0-8ddc676787da" providerId="ADAL" clId="{1DCF3DB2-0F1F-4FC9-A642-17B257CD6DC4}" dt="2023-09-17T19:58:57.407" v="508"/>
        <pc:sldMkLst>
          <pc:docMk/>
          <pc:sldMk cId="3422560303" sldId="470"/>
        </pc:sldMkLst>
        <pc:spChg chg="del">
          <ac:chgData name="Diego Anton Cerqueira" userId="c494120e-d93d-4d67-9fe0-8ddc676787da" providerId="ADAL" clId="{1DCF3DB2-0F1F-4FC9-A642-17B257CD6DC4}" dt="2023-09-17T19:58:43.400" v="505" actId="478"/>
          <ac:spMkLst>
            <pc:docMk/>
            <pc:sldMk cId="3422560303" sldId="470"/>
            <ac:spMk id="2" creationId="{89C091E6-53B7-34FA-0D50-E7F21A352794}"/>
          </ac:spMkLst>
        </pc:spChg>
        <pc:spChg chg="add mod">
          <ac:chgData name="Diego Anton Cerqueira" userId="c494120e-d93d-4d67-9fe0-8ddc676787da" providerId="ADAL" clId="{1DCF3DB2-0F1F-4FC9-A642-17B257CD6DC4}" dt="2023-09-17T19:58:48.672" v="506"/>
          <ac:spMkLst>
            <pc:docMk/>
            <pc:sldMk cId="3422560303" sldId="470"/>
            <ac:spMk id="3" creationId="{1F6AFB5A-5EE4-9B61-1A78-F71621DE406F}"/>
          </ac:spMkLst>
        </pc:spChg>
        <pc:spChg chg="add del mod">
          <ac:chgData name="Diego Anton Cerqueira" userId="c494120e-d93d-4d67-9fe0-8ddc676787da" providerId="ADAL" clId="{1DCF3DB2-0F1F-4FC9-A642-17B257CD6DC4}" dt="2023-09-17T19:58:57.407" v="508"/>
          <ac:spMkLst>
            <pc:docMk/>
            <pc:sldMk cId="3422560303" sldId="470"/>
            <ac:spMk id="4" creationId="{32A5B2A9-58B0-EEF9-DEAE-2EECA8322740}"/>
          </ac:spMkLst>
        </pc:spChg>
      </pc:sldChg>
      <pc:sldChg chg="addSp delSp modSp add mod">
        <pc:chgData name="Diego Anton Cerqueira" userId="c494120e-d93d-4d67-9fe0-8ddc676787da" providerId="ADAL" clId="{1DCF3DB2-0F1F-4FC9-A642-17B257CD6DC4}" dt="2023-09-17T19:59:20.296" v="513"/>
        <pc:sldMkLst>
          <pc:docMk/>
          <pc:sldMk cId="2608973782" sldId="471"/>
        </pc:sldMkLst>
        <pc:spChg chg="add mod">
          <ac:chgData name="Diego Anton Cerqueira" userId="c494120e-d93d-4d67-9fe0-8ddc676787da" providerId="ADAL" clId="{1DCF3DB2-0F1F-4FC9-A642-17B257CD6DC4}" dt="2023-09-17T19:59:09.167" v="511"/>
          <ac:spMkLst>
            <pc:docMk/>
            <pc:sldMk cId="2608973782" sldId="471"/>
            <ac:spMk id="2" creationId="{AF91104E-50DA-FA62-79B7-085D1451BD9F}"/>
          </ac:spMkLst>
        </pc:spChg>
        <pc:spChg chg="del">
          <ac:chgData name="Diego Anton Cerqueira" userId="c494120e-d93d-4d67-9fe0-8ddc676787da" providerId="ADAL" clId="{1DCF3DB2-0F1F-4FC9-A642-17B257CD6DC4}" dt="2023-09-17T19:59:08.984" v="510" actId="478"/>
          <ac:spMkLst>
            <pc:docMk/>
            <pc:sldMk cId="2608973782" sldId="471"/>
            <ac:spMk id="3" creationId="{1F6AFB5A-5EE4-9B61-1A78-F71621DE406F}"/>
          </ac:spMkLst>
        </pc:spChg>
        <pc:spChg chg="add del mod">
          <ac:chgData name="Diego Anton Cerqueira" userId="c494120e-d93d-4d67-9fe0-8ddc676787da" providerId="ADAL" clId="{1DCF3DB2-0F1F-4FC9-A642-17B257CD6DC4}" dt="2023-09-17T19:59:20.296" v="513"/>
          <ac:spMkLst>
            <pc:docMk/>
            <pc:sldMk cId="2608973782" sldId="471"/>
            <ac:spMk id="4" creationId="{9A8E6A1C-A379-6014-5F14-6B06FF2E4623}"/>
          </ac:spMkLst>
        </pc:spChg>
      </pc:sldChg>
      <pc:sldChg chg="addSp delSp modSp add mod">
        <pc:chgData name="Diego Anton Cerqueira" userId="c494120e-d93d-4d67-9fe0-8ddc676787da" providerId="ADAL" clId="{1DCF3DB2-0F1F-4FC9-A642-17B257CD6DC4}" dt="2023-09-17T19:59:31.104" v="516"/>
        <pc:sldMkLst>
          <pc:docMk/>
          <pc:sldMk cId="585542076" sldId="472"/>
        </pc:sldMkLst>
        <pc:spChg chg="del">
          <ac:chgData name="Diego Anton Cerqueira" userId="c494120e-d93d-4d67-9fe0-8ddc676787da" providerId="ADAL" clId="{1DCF3DB2-0F1F-4FC9-A642-17B257CD6DC4}" dt="2023-09-17T19:59:26.761" v="515" actId="478"/>
          <ac:spMkLst>
            <pc:docMk/>
            <pc:sldMk cId="585542076" sldId="472"/>
            <ac:spMk id="2" creationId="{AF91104E-50DA-FA62-79B7-085D1451BD9F}"/>
          </ac:spMkLst>
        </pc:spChg>
        <pc:spChg chg="add mod">
          <ac:chgData name="Diego Anton Cerqueira" userId="c494120e-d93d-4d67-9fe0-8ddc676787da" providerId="ADAL" clId="{1DCF3DB2-0F1F-4FC9-A642-17B257CD6DC4}" dt="2023-09-17T19:59:31.104" v="516"/>
          <ac:spMkLst>
            <pc:docMk/>
            <pc:sldMk cId="585542076" sldId="472"/>
            <ac:spMk id="3" creationId="{FC596264-948C-14CD-02B1-D46BFEB98DF0}"/>
          </ac:spMkLst>
        </pc:spChg>
      </pc:sldChg>
      <pc:sldChg chg="modSp add mod">
        <pc:chgData name="Diego Anton Cerqueira" userId="c494120e-d93d-4d67-9fe0-8ddc676787da" providerId="ADAL" clId="{1DCF3DB2-0F1F-4FC9-A642-17B257CD6DC4}" dt="2023-09-17T19:59:54.841" v="521" actId="20577"/>
        <pc:sldMkLst>
          <pc:docMk/>
          <pc:sldMk cId="236888798" sldId="473"/>
        </pc:sldMkLst>
        <pc:spChg chg="mod">
          <ac:chgData name="Diego Anton Cerqueira" userId="c494120e-d93d-4d67-9fe0-8ddc676787da" providerId="ADAL" clId="{1DCF3DB2-0F1F-4FC9-A642-17B257CD6DC4}" dt="2023-09-17T19:59:54.841" v="521" actId="20577"/>
          <ac:spMkLst>
            <pc:docMk/>
            <pc:sldMk cId="236888798" sldId="473"/>
            <ac:spMk id="6" creationId="{B53A6070-1F49-96EF-7A95-2ED6EC03197A}"/>
          </ac:spMkLst>
        </pc:spChg>
      </pc:sldChg>
      <pc:sldChg chg="addSp delSp modSp add mod">
        <pc:chgData name="Diego Anton Cerqueira" userId="c494120e-d93d-4d67-9fe0-8ddc676787da" providerId="ADAL" clId="{1DCF3DB2-0F1F-4FC9-A642-17B257CD6DC4}" dt="2023-09-17T20:00:33.612" v="528"/>
        <pc:sldMkLst>
          <pc:docMk/>
          <pc:sldMk cId="4148531730" sldId="474"/>
        </pc:sldMkLst>
        <pc:spChg chg="add mod">
          <ac:chgData name="Diego Anton Cerqueira" userId="c494120e-d93d-4d67-9fe0-8ddc676787da" providerId="ADAL" clId="{1DCF3DB2-0F1F-4FC9-A642-17B257CD6DC4}" dt="2023-09-17T20:00:16.149" v="526"/>
          <ac:spMkLst>
            <pc:docMk/>
            <pc:sldMk cId="4148531730" sldId="474"/>
            <ac:spMk id="2" creationId="{ADFCA895-BD69-6073-96C0-B212BF01C359}"/>
          </ac:spMkLst>
        </pc:spChg>
        <pc:spChg chg="del">
          <ac:chgData name="Diego Anton Cerqueira" userId="c494120e-d93d-4d67-9fe0-8ddc676787da" providerId="ADAL" clId="{1DCF3DB2-0F1F-4FC9-A642-17B257CD6DC4}" dt="2023-09-17T20:00:15.921" v="525" actId="478"/>
          <ac:spMkLst>
            <pc:docMk/>
            <pc:sldMk cId="4148531730" sldId="474"/>
            <ac:spMk id="3" creationId="{FC596264-948C-14CD-02B1-D46BFEB98DF0}"/>
          </ac:spMkLst>
        </pc:spChg>
        <pc:spChg chg="add del mod">
          <ac:chgData name="Diego Anton Cerqueira" userId="c494120e-d93d-4d67-9fe0-8ddc676787da" providerId="ADAL" clId="{1DCF3DB2-0F1F-4FC9-A642-17B257CD6DC4}" dt="2023-09-17T20:00:33.612" v="528"/>
          <ac:spMkLst>
            <pc:docMk/>
            <pc:sldMk cId="4148531730" sldId="474"/>
            <ac:spMk id="4" creationId="{2F0BE3BF-32BE-F548-9F4A-596E7EAE2471}"/>
          </ac:spMkLst>
        </pc:spChg>
        <pc:spChg chg="mod">
          <ac:chgData name="Diego Anton Cerqueira" userId="c494120e-d93d-4d67-9fe0-8ddc676787da" providerId="ADAL" clId="{1DCF3DB2-0F1F-4FC9-A642-17B257CD6DC4}" dt="2023-09-17T20:00:05.691" v="524" actId="20577"/>
          <ac:spMkLst>
            <pc:docMk/>
            <pc:sldMk cId="4148531730" sldId="474"/>
            <ac:spMk id="10" creationId="{BF4C315D-7674-4912-80C4-70EED6E4ED86}"/>
          </ac:spMkLst>
        </pc:spChg>
      </pc:sldChg>
      <pc:sldChg chg="addSp delSp modSp add mod">
        <pc:chgData name="Diego Anton Cerqueira" userId="c494120e-d93d-4d67-9fe0-8ddc676787da" providerId="ADAL" clId="{1DCF3DB2-0F1F-4FC9-A642-17B257CD6DC4}" dt="2023-09-17T20:00:50.439" v="531"/>
        <pc:sldMkLst>
          <pc:docMk/>
          <pc:sldMk cId="3550115490" sldId="475"/>
        </pc:sldMkLst>
        <pc:spChg chg="del">
          <ac:chgData name="Diego Anton Cerqueira" userId="c494120e-d93d-4d67-9fe0-8ddc676787da" providerId="ADAL" clId="{1DCF3DB2-0F1F-4FC9-A642-17B257CD6DC4}" dt="2023-09-17T20:00:44.269" v="530" actId="478"/>
          <ac:spMkLst>
            <pc:docMk/>
            <pc:sldMk cId="3550115490" sldId="475"/>
            <ac:spMk id="2" creationId="{ADFCA895-BD69-6073-96C0-B212BF01C359}"/>
          </ac:spMkLst>
        </pc:spChg>
        <pc:spChg chg="add mod">
          <ac:chgData name="Diego Anton Cerqueira" userId="c494120e-d93d-4d67-9fe0-8ddc676787da" providerId="ADAL" clId="{1DCF3DB2-0F1F-4FC9-A642-17B257CD6DC4}" dt="2023-09-17T20:00:50.439" v="531"/>
          <ac:spMkLst>
            <pc:docMk/>
            <pc:sldMk cId="3550115490" sldId="475"/>
            <ac:spMk id="3" creationId="{B9F4D5EB-3AEA-8AFF-E4B0-9AD7A7B0B9B2}"/>
          </ac:spMkLst>
        </pc:spChg>
      </pc:sldChg>
      <pc:sldChg chg="addSp delSp modSp add mod">
        <pc:chgData name="Diego Anton Cerqueira" userId="c494120e-d93d-4d67-9fe0-8ddc676787da" providerId="ADAL" clId="{1DCF3DB2-0F1F-4FC9-A642-17B257CD6DC4}" dt="2023-09-17T20:01:11.311" v="534"/>
        <pc:sldMkLst>
          <pc:docMk/>
          <pc:sldMk cId="2083278538" sldId="476"/>
        </pc:sldMkLst>
        <pc:spChg chg="add mod">
          <ac:chgData name="Diego Anton Cerqueira" userId="c494120e-d93d-4d67-9fe0-8ddc676787da" providerId="ADAL" clId="{1DCF3DB2-0F1F-4FC9-A642-17B257CD6DC4}" dt="2023-09-17T20:01:11.311" v="534"/>
          <ac:spMkLst>
            <pc:docMk/>
            <pc:sldMk cId="2083278538" sldId="476"/>
            <ac:spMk id="2" creationId="{4E123E15-100B-9F49-D5EF-3E1704201F78}"/>
          </ac:spMkLst>
        </pc:spChg>
        <pc:spChg chg="del">
          <ac:chgData name="Diego Anton Cerqueira" userId="c494120e-d93d-4d67-9fe0-8ddc676787da" providerId="ADAL" clId="{1DCF3DB2-0F1F-4FC9-A642-17B257CD6DC4}" dt="2023-09-17T20:01:08.506" v="533" actId="478"/>
          <ac:spMkLst>
            <pc:docMk/>
            <pc:sldMk cId="2083278538" sldId="476"/>
            <ac:spMk id="3" creationId="{B9F4D5EB-3AEA-8AFF-E4B0-9AD7A7B0B9B2}"/>
          </ac:spMkLst>
        </pc:spChg>
      </pc:sldChg>
      <pc:sldChg chg="addSp delSp modSp add mod">
        <pc:chgData name="Diego Anton Cerqueira" userId="c494120e-d93d-4d67-9fe0-8ddc676787da" providerId="ADAL" clId="{1DCF3DB2-0F1F-4FC9-A642-17B257CD6DC4}" dt="2023-09-17T20:01:22.171" v="537"/>
        <pc:sldMkLst>
          <pc:docMk/>
          <pc:sldMk cId="3332859755" sldId="477"/>
        </pc:sldMkLst>
        <pc:spChg chg="del">
          <ac:chgData name="Diego Anton Cerqueira" userId="c494120e-d93d-4d67-9fe0-8ddc676787da" providerId="ADAL" clId="{1DCF3DB2-0F1F-4FC9-A642-17B257CD6DC4}" dt="2023-09-17T20:01:16.682" v="536" actId="478"/>
          <ac:spMkLst>
            <pc:docMk/>
            <pc:sldMk cId="3332859755" sldId="477"/>
            <ac:spMk id="2" creationId="{4E123E15-100B-9F49-D5EF-3E1704201F78}"/>
          </ac:spMkLst>
        </pc:spChg>
        <pc:spChg chg="add mod">
          <ac:chgData name="Diego Anton Cerqueira" userId="c494120e-d93d-4d67-9fe0-8ddc676787da" providerId="ADAL" clId="{1DCF3DB2-0F1F-4FC9-A642-17B257CD6DC4}" dt="2023-09-17T20:01:22.171" v="537"/>
          <ac:spMkLst>
            <pc:docMk/>
            <pc:sldMk cId="3332859755" sldId="477"/>
            <ac:spMk id="3" creationId="{D5E023A3-3D4D-BC75-1805-9CD969FAE7DB}"/>
          </ac:spMkLst>
        </pc:spChg>
      </pc:sldChg>
    </pc:docChg>
  </pc:docChgLst>
  <pc:docChgLst>
    <pc:chgData name="Diego Anton Cerqueira" userId="c494120e-d93d-4d67-9fe0-8ddc676787da" providerId="ADAL" clId="{0D5A2EFB-2595-4062-873C-FCE025671BCF}"/>
    <pc:docChg chg="undo custSel addSld delSld modSld sldOrd">
      <pc:chgData name="Diego Anton Cerqueira" userId="c494120e-d93d-4d67-9fe0-8ddc676787da" providerId="ADAL" clId="{0D5A2EFB-2595-4062-873C-FCE025671BCF}" dt="2023-09-17T18:43:59.600" v="576"/>
      <pc:docMkLst>
        <pc:docMk/>
      </pc:docMkLst>
      <pc:sldChg chg="modSp mod">
        <pc:chgData name="Diego Anton Cerqueira" userId="c494120e-d93d-4d67-9fe0-8ddc676787da" providerId="ADAL" clId="{0D5A2EFB-2595-4062-873C-FCE025671BCF}" dt="2023-09-17T18:42:39.538" v="575" actId="20577"/>
        <pc:sldMkLst>
          <pc:docMk/>
          <pc:sldMk cId="3836787028" sldId="256"/>
        </pc:sldMkLst>
        <pc:spChg chg="mod">
          <ac:chgData name="Diego Anton Cerqueira" userId="c494120e-d93d-4d67-9fe0-8ddc676787da" providerId="ADAL" clId="{0D5A2EFB-2595-4062-873C-FCE025671BCF}" dt="2023-09-17T18:42:39.538" v="575" actId="20577"/>
          <ac:spMkLst>
            <pc:docMk/>
            <pc:sldMk cId="3836787028" sldId="256"/>
            <ac:spMk id="2" creationId="{3B1BAAF2-F955-472A-8C9F-F0D49919994D}"/>
          </ac:spMkLst>
        </pc:spChg>
      </pc:sldChg>
      <pc:sldChg chg="modSp mod">
        <pc:chgData name="Diego Anton Cerqueira" userId="c494120e-d93d-4d67-9fe0-8ddc676787da" providerId="ADAL" clId="{0D5A2EFB-2595-4062-873C-FCE025671BCF}" dt="2023-09-17T18:07:38.688" v="26" actId="20577"/>
        <pc:sldMkLst>
          <pc:docMk/>
          <pc:sldMk cId="2306774151" sldId="268"/>
        </pc:sldMkLst>
        <pc:spChg chg="mod">
          <ac:chgData name="Diego Anton Cerqueira" userId="c494120e-d93d-4d67-9fe0-8ddc676787da" providerId="ADAL" clId="{0D5A2EFB-2595-4062-873C-FCE025671BCF}" dt="2023-09-17T18:07:38.688" v="26" actId="20577"/>
          <ac:spMkLst>
            <pc:docMk/>
            <pc:sldMk cId="2306774151" sldId="268"/>
            <ac:spMk id="20" creationId="{428B100C-8E79-42D2-A41E-889DE6A940E8}"/>
          </ac:spMkLst>
        </pc:spChg>
      </pc:sldChg>
      <pc:sldChg chg="del">
        <pc:chgData name="Diego Anton Cerqueira" userId="c494120e-d93d-4d67-9fe0-8ddc676787da" providerId="ADAL" clId="{0D5A2EFB-2595-4062-873C-FCE025671BCF}" dt="2023-09-17T18:09:41.457" v="327" actId="47"/>
        <pc:sldMkLst>
          <pc:docMk/>
          <pc:sldMk cId="3091993764" sldId="276"/>
        </pc:sldMkLst>
      </pc:sldChg>
      <pc:sldChg chg="del">
        <pc:chgData name="Diego Anton Cerqueira" userId="c494120e-d93d-4d67-9fe0-8ddc676787da" providerId="ADAL" clId="{0D5A2EFB-2595-4062-873C-FCE025671BCF}" dt="2023-09-17T18:09:39.297" v="325" actId="47"/>
        <pc:sldMkLst>
          <pc:docMk/>
          <pc:sldMk cId="2558210002" sldId="284"/>
        </pc:sldMkLst>
      </pc:sldChg>
      <pc:sldChg chg="del">
        <pc:chgData name="Diego Anton Cerqueira" userId="c494120e-d93d-4d67-9fe0-8ddc676787da" providerId="ADAL" clId="{0D5A2EFB-2595-4062-873C-FCE025671BCF}" dt="2023-09-17T18:09:40.445" v="326" actId="47"/>
        <pc:sldMkLst>
          <pc:docMk/>
          <pc:sldMk cId="2828587284" sldId="285"/>
        </pc:sldMkLst>
      </pc:sldChg>
      <pc:sldChg chg="del">
        <pc:chgData name="Diego Anton Cerqueira" userId="c494120e-d93d-4d67-9fe0-8ddc676787da" providerId="ADAL" clId="{0D5A2EFB-2595-4062-873C-FCE025671BCF}" dt="2023-09-17T18:09:41.972" v="328" actId="47"/>
        <pc:sldMkLst>
          <pc:docMk/>
          <pc:sldMk cId="1341086164" sldId="286"/>
        </pc:sldMkLst>
      </pc:sldChg>
      <pc:sldChg chg="del">
        <pc:chgData name="Diego Anton Cerqueira" userId="c494120e-d93d-4d67-9fe0-8ddc676787da" providerId="ADAL" clId="{0D5A2EFB-2595-4062-873C-FCE025671BCF}" dt="2023-09-17T18:09:42.563" v="329" actId="47"/>
        <pc:sldMkLst>
          <pc:docMk/>
          <pc:sldMk cId="2822116990" sldId="309"/>
        </pc:sldMkLst>
      </pc:sldChg>
      <pc:sldChg chg="del">
        <pc:chgData name="Diego Anton Cerqueira" userId="c494120e-d93d-4d67-9fe0-8ddc676787da" providerId="ADAL" clId="{0D5A2EFB-2595-4062-873C-FCE025671BCF}" dt="2023-09-17T18:09:55.668" v="330" actId="47"/>
        <pc:sldMkLst>
          <pc:docMk/>
          <pc:sldMk cId="305155507" sldId="312"/>
        </pc:sldMkLst>
      </pc:sldChg>
      <pc:sldChg chg="add del">
        <pc:chgData name="Diego Anton Cerqueira" userId="c494120e-d93d-4d67-9fe0-8ddc676787da" providerId="ADAL" clId="{0D5A2EFB-2595-4062-873C-FCE025671BCF}" dt="2023-09-17T18:10:01.511" v="332" actId="47"/>
        <pc:sldMkLst>
          <pc:docMk/>
          <pc:sldMk cId="3540040431" sldId="313"/>
        </pc:sldMkLst>
      </pc:sldChg>
      <pc:sldChg chg="del">
        <pc:chgData name="Diego Anton Cerqueira" userId="c494120e-d93d-4d67-9fe0-8ddc676787da" providerId="ADAL" clId="{0D5A2EFB-2595-4062-873C-FCE025671BCF}" dt="2023-09-17T18:10:18.998" v="334" actId="47"/>
        <pc:sldMkLst>
          <pc:docMk/>
          <pc:sldMk cId="1106215294" sldId="317"/>
        </pc:sldMkLst>
      </pc:sldChg>
      <pc:sldChg chg="del">
        <pc:chgData name="Diego Anton Cerqueira" userId="c494120e-d93d-4d67-9fe0-8ddc676787da" providerId="ADAL" clId="{0D5A2EFB-2595-4062-873C-FCE025671BCF}" dt="2023-09-17T18:10:20.703" v="335" actId="47"/>
        <pc:sldMkLst>
          <pc:docMk/>
          <pc:sldMk cId="2989822689" sldId="318"/>
        </pc:sldMkLst>
      </pc:sldChg>
      <pc:sldChg chg="del">
        <pc:chgData name="Diego Anton Cerqueira" userId="c494120e-d93d-4d67-9fe0-8ddc676787da" providerId="ADAL" clId="{0D5A2EFB-2595-4062-873C-FCE025671BCF}" dt="2023-09-17T18:10:21.732" v="336" actId="47"/>
        <pc:sldMkLst>
          <pc:docMk/>
          <pc:sldMk cId="2784055839" sldId="319"/>
        </pc:sldMkLst>
      </pc:sldChg>
      <pc:sldChg chg="del">
        <pc:chgData name="Diego Anton Cerqueira" userId="c494120e-d93d-4d67-9fe0-8ddc676787da" providerId="ADAL" clId="{0D5A2EFB-2595-4062-873C-FCE025671BCF}" dt="2023-09-17T18:10:22.360" v="337" actId="47"/>
        <pc:sldMkLst>
          <pc:docMk/>
          <pc:sldMk cId="3848149124" sldId="320"/>
        </pc:sldMkLst>
      </pc:sldChg>
      <pc:sldChg chg="del">
        <pc:chgData name="Diego Anton Cerqueira" userId="c494120e-d93d-4d67-9fe0-8ddc676787da" providerId="ADAL" clId="{0D5A2EFB-2595-4062-873C-FCE025671BCF}" dt="2023-09-17T18:10:17.547" v="333" actId="47"/>
        <pc:sldMkLst>
          <pc:docMk/>
          <pc:sldMk cId="1426338165" sldId="322"/>
        </pc:sldMkLst>
      </pc:sldChg>
      <pc:sldChg chg="add ord">
        <pc:chgData name="Diego Anton Cerqueira" userId="c494120e-d93d-4d67-9fe0-8ddc676787da" providerId="ADAL" clId="{0D5A2EFB-2595-4062-873C-FCE025671BCF}" dt="2023-09-17T18:29:14.046" v="349"/>
        <pc:sldMkLst>
          <pc:docMk/>
          <pc:sldMk cId="4273391472" sldId="331"/>
        </pc:sldMkLst>
      </pc:sldChg>
      <pc:sldChg chg="add">
        <pc:chgData name="Diego Anton Cerqueira" userId="c494120e-d93d-4d67-9fe0-8ddc676787da" providerId="ADAL" clId="{0D5A2EFB-2595-4062-873C-FCE025671BCF}" dt="2023-09-17T18:31:09.348" v="392"/>
        <pc:sldMkLst>
          <pc:docMk/>
          <pc:sldMk cId="3381870347" sldId="332"/>
        </pc:sldMkLst>
      </pc:sldChg>
      <pc:sldChg chg="add">
        <pc:chgData name="Diego Anton Cerqueira" userId="c494120e-d93d-4d67-9fe0-8ddc676787da" providerId="ADAL" clId="{0D5A2EFB-2595-4062-873C-FCE025671BCF}" dt="2023-09-17T18:32:17.113" v="447"/>
        <pc:sldMkLst>
          <pc:docMk/>
          <pc:sldMk cId="1987137605" sldId="333"/>
        </pc:sldMkLst>
      </pc:sldChg>
      <pc:sldChg chg="add">
        <pc:chgData name="Diego Anton Cerqueira" userId="c494120e-d93d-4d67-9fe0-8ddc676787da" providerId="ADAL" clId="{0D5A2EFB-2595-4062-873C-FCE025671BCF}" dt="2023-09-17T18:33:03.182" v="457"/>
        <pc:sldMkLst>
          <pc:docMk/>
          <pc:sldMk cId="3820256601" sldId="334"/>
        </pc:sldMkLst>
      </pc:sldChg>
      <pc:sldChg chg="add">
        <pc:chgData name="Diego Anton Cerqueira" userId="c494120e-d93d-4d67-9fe0-8ddc676787da" providerId="ADAL" clId="{0D5A2EFB-2595-4062-873C-FCE025671BCF}" dt="2023-09-17T18:33:36.712" v="488"/>
        <pc:sldMkLst>
          <pc:docMk/>
          <pc:sldMk cId="3162359427" sldId="335"/>
        </pc:sldMkLst>
      </pc:sldChg>
      <pc:sldChg chg="add del">
        <pc:chgData name="Diego Anton Cerqueira" userId="c494120e-d93d-4d67-9fe0-8ddc676787da" providerId="ADAL" clId="{0D5A2EFB-2595-4062-873C-FCE025671BCF}" dt="2023-09-17T18:36:30.551" v="496"/>
        <pc:sldMkLst>
          <pc:docMk/>
          <pc:sldMk cId="34732301" sldId="336"/>
        </pc:sldMkLst>
      </pc:sldChg>
      <pc:sldChg chg="add">
        <pc:chgData name="Diego Anton Cerqueira" userId="c494120e-d93d-4d67-9fe0-8ddc676787da" providerId="ADAL" clId="{0D5A2EFB-2595-4062-873C-FCE025671BCF}" dt="2023-09-17T18:40:35.252" v="558"/>
        <pc:sldMkLst>
          <pc:docMk/>
          <pc:sldMk cId="457547303" sldId="351"/>
        </pc:sldMkLst>
      </pc:sldChg>
      <pc:sldChg chg="add">
        <pc:chgData name="Diego Anton Cerqueira" userId="c494120e-d93d-4d67-9fe0-8ddc676787da" providerId="ADAL" clId="{0D5A2EFB-2595-4062-873C-FCE025671BCF}" dt="2023-09-17T18:41:12.362" v="563"/>
        <pc:sldMkLst>
          <pc:docMk/>
          <pc:sldMk cId="3392510075" sldId="356"/>
        </pc:sldMkLst>
      </pc:sldChg>
      <pc:sldChg chg="del">
        <pc:chgData name="Diego Anton Cerqueira" userId="c494120e-d93d-4d67-9fe0-8ddc676787da" providerId="ADAL" clId="{0D5A2EFB-2595-4062-873C-FCE025671BCF}" dt="2023-09-17T18:10:39.229" v="338" actId="47"/>
        <pc:sldMkLst>
          <pc:docMk/>
          <pc:sldMk cId="1426076331" sldId="389"/>
        </pc:sldMkLst>
      </pc:sldChg>
      <pc:sldChg chg="delSp modSp mod">
        <pc:chgData name="Diego Anton Cerqueira" userId="c494120e-d93d-4d67-9fe0-8ddc676787da" providerId="ADAL" clId="{0D5A2EFB-2595-4062-873C-FCE025671BCF}" dt="2023-09-17T18:09:36.492" v="324" actId="1076"/>
        <pc:sldMkLst>
          <pc:docMk/>
          <pc:sldMk cId="436690236" sldId="431"/>
        </pc:sldMkLst>
        <pc:spChg chg="mod">
          <ac:chgData name="Diego Anton Cerqueira" userId="c494120e-d93d-4d67-9fe0-8ddc676787da" providerId="ADAL" clId="{0D5A2EFB-2595-4062-873C-FCE025671BCF}" dt="2023-09-17T18:09:28.686" v="321" actId="20577"/>
          <ac:spMkLst>
            <pc:docMk/>
            <pc:sldMk cId="436690236" sldId="431"/>
            <ac:spMk id="5" creationId="{E6E9E53E-8D1C-4067-901A-6644F88D4490}"/>
          </ac:spMkLst>
        </pc:spChg>
        <pc:picChg chg="del">
          <ac:chgData name="Diego Anton Cerqueira" userId="c494120e-d93d-4d67-9fe0-8ddc676787da" providerId="ADAL" clId="{0D5A2EFB-2595-4062-873C-FCE025671BCF}" dt="2023-09-17T18:08:52.589" v="188" actId="478"/>
          <ac:picMkLst>
            <pc:docMk/>
            <pc:sldMk cId="436690236" sldId="431"/>
            <ac:picMk id="4" creationId="{B9864BDC-921D-4B10-86F1-80B96A48859B}"/>
          </ac:picMkLst>
        </pc:picChg>
        <pc:picChg chg="del">
          <ac:chgData name="Diego Anton Cerqueira" userId="c494120e-d93d-4d67-9fe0-8ddc676787da" providerId="ADAL" clId="{0D5A2EFB-2595-4062-873C-FCE025671BCF}" dt="2023-09-17T18:08:51.541" v="187" actId="478"/>
          <ac:picMkLst>
            <pc:docMk/>
            <pc:sldMk cId="436690236" sldId="431"/>
            <ac:picMk id="8196" creationId="{BD21AEBC-5A55-41CB-84CB-57FBA55BA0D9}"/>
          </ac:picMkLst>
        </pc:picChg>
        <pc:picChg chg="mod">
          <ac:chgData name="Diego Anton Cerqueira" userId="c494120e-d93d-4d67-9fe0-8ddc676787da" providerId="ADAL" clId="{0D5A2EFB-2595-4062-873C-FCE025671BCF}" dt="2023-09-17T18:09:32.536" v="322" actId="1076"/>
          <ac:picMkLst>
            <pc:docMk/>
            <pc:sldMk cId="436690236" sldId="431"/>
            <ac:picMk id="8200" creationId="{328FB2B6-9389-4A10-8B64-A4DF418F50F3}"/>
          </ac:picMkLst>
        </pc:picChg>
        <pc:picChg chg="mod">
          <ac:chgData name="Diego Anton Cerqueira" userId="c494120e-d93d-4d67-9fe0-8ddc676787da" providerId="ADAL" clId="{0D5A2EFB-2595-4062-873C-FCE025671BCF}" dt="2023-09-17T18:09:34.318" v="323" actId="1076"/>
          <ac:picMkLst>
            <pc:docMk/>
            <pc:sldMk cId="436690236" sldId="431"/>
            <ac:picMk id="8202" creationId="{212D4C19-EBE0-4138-94FE-451BA706794F}"/>
          </ac:picMkLst>
        </pc:picChg>
        <pc:picChg chg="mod">
          <ac:chgData name="Diego Anton Cerqueira" userId="c494120e-d93d-4d67-9fe0-8ddc676787da" providerId="ADAL" clId="{0D5A2EFB-2595-4062-873C-FCE025671BCF}" dt="2023-09-17T18:09:36.492" v="324" actId="1076"/>
          <ac:picMkLst>
            <pc:docMk/>
            <pc:sldMk cId="436690236" sldId="431"/>
            <ac:picMk id="8204" creationId="{3E6A4ECA-0D75-4448-8F05-DEE9054D2BD6}"/>
          </ac:picMkLst>
        </pc:picChg>
      </pc:sldChg>
      <pc:sldChg chg="del">
        <pc:chgData name="Diego Anton Cerqueira" userId="c494120e-d93d-4d67-9fe0-8ddc676787da" providerId="ADAL" clId="{0D5A2EFB-2595-4062-873C-FCE025671BCF}" dt="2023-09-17T18:10:46.172" v="339" actId="47"/>
        <pc:sldMkLst>
          <pc:docMk/>
          <pc:sldMk cId="1996730817" sldId="432"/>
        </pc:sldMkLst>
      </pc:sldChg>
      <pc:sldChg chg="addSp delSp modSp add mod ord">
        <pc:chgData name="Diego Anton Cerqueira" userId="c494120e-d93d-4d67-9fe0-8ddc676787da" providerId="ADAL" clId="{0D5A2EFB-2595-4062-873C-FCE025671BCF}" dt="2023-09-17T18:30:30.096" v="384" actId="20577"/>
        <pc:sldMkLst>
          <pc:docMk/>
          <pc:sldMk cId="2914844818" sldId="432"/>
        </pc:sldMkLst>
        <pc:spChg chg="add mod">
          <ac:chgData name="Diego Anton Cerqueira" userId="c494120e-d93d-4d67-9fe0-8ddc676787da" providerId="ADAL" clId="{0D5A2EFB-2595-4062-873C-FCE025671BCF}" dt="2023-09-17T18:28:52.141" v="344"/>
          <ac:spMkLst>
            <pc:docMk/>
            <pc:sldMk cId="2914844818" sldId="432"/>
            <ac:spMk id="2" creationId="{4DF19063-4277-EBBD-0C06-B05B74C0FD48}"/>
          </ac:spMkLst>
        </pc:spChg>
        <pc:spChg chg="mod">
          <ac:chgData name="Diego Anton Cerqueira" userId="c494120e-d93d-4d67-9fe0-8ddc676787da" providerId="ADAL" clId="{0D5A2EFB-2595-4062-873C-FCE025671BCF}" dt="2023-09-17T18:28:52.141" v="344"/>
          <ac:spMkLst>
            <pc:docMk/>
            <pc:sldMk cId="2914844818" sldId="432"/>
            <ac:spMk id="4" creationId="{C5FF7AB9-3F4F-9271-DEED-D25B9EB4615B}"/>
          </ac:spMkLst>
        </pc:spChg>
        <pc:spChg chg="mod">
          <ac:chgData name="Diego Anton Cerqueira" userId="c494120e-d93d-4d67-9fe0-8ddc676787da" providerId="ADAL" clId="{0D5A2EFB-2595-4062-873C-FCE025671BCF}" dt="2023-09-17T18:28:52.141" v="344"/>
          <ac:spMkLst>
            <pc:docMk/>
            <pc:sldMk cId="2914844818" sldId="432"/>
            <ac:spMk id="5" creationId="{2A344389-078B-5399-BAB7-AB1CE6ADA7B7}"/>
          </ac:spMkLst>
        </pc:spChg>
        <pc:spChg chg="mod">
          <ac:chgData name="Diego Anton Cerqueira" userId="c494120e-d93d-4d67-9fe0-8ddc676787da" providerId="ADAL" clId="{0D5A2EFB-2595-4062-873C-FCE025671BCF}" dt="2023-09-17T18:28:52.141" v="344"/>
          <ac:spMkLst>
            <pc:docMk/>
            <pc:sldMk cId="2914844818" sldId="432"/>
            <ac:spMk id="7" creationId="{ACD63557-8C42-16A9-356C-0B4178B0A227}"/>
          </ac:spMkLst>
        </pc:spChg>
        <pc:spChg chg="del">
          <ac:chgData name="Diego Anton Cerqueira" userId="c494120e-d93d-4d67-9fe0-8ddc676787da" providerId="ADAL" clId="{0D5A2EFB-2595-4062-873C-FCE025671BCF}" dt="2023-09-17T18:28:39.123" v="342" actId="478"/>
          <ac:spMkLst>
            <pc:docMk/>
            <pc:sldMk cId="2914844818" sldId="432"/>
            <ac:spMk id="9" creationId="{79A49EE4-410B-4C40-A061-86435A30B175}"/>
          </ac:spMkLst>
        </pc:spChg>
        <pc:spChg chg="mod">
          <ac:chgData name="Diego Anton Cerqueira" userId="c494120e-d93d-4d67-9fe0-8ddc676787da" providerId="ADAL" clId="{0D5A2EFB-2595-4062-873C-FCE025671BCF}" dt="2023-09-17T18:30:30.096" v="384" actId="20577"/>
          <ac:spMkLst>
            <pc:docMk/>
            <pc:sldMk cId="2914844818" sldId="432"/>
            <ac:spMk id="10" creationId="{BF4C315D-7674-4912-80C4-70EED6E4ED86}"/>
          </ac:spMkLst>
        </pc:spChg>
        <pc:spChg chg="mod">
          <ac:chgData name="Diego Anton Cerqueira" userId="c494120e-d93d-4d67-9fe0-8ddc676787da" providerId="ADAL" clId="{0D5A2EFB-2595-4062-873C-FCE025671BCF}" dt="2023-09-17T18:28:52.141" v="344"/>
          <ac:spMkLst>
            <pc:docMk/>
            <pc:sldMk cId="2914844818" sldId="432"/>
            <ac:spMk id="13" creationId="{57A8A266-07C3-79C8-7DB8-963A473BEF73}"/>
          </ac:spMkLst>
        </pc:spChg>
        <pc:spChg chg="mod">
          <ac:chgData name="Diego Anton Cerqueira" userId="c494120e-d93d-4d67-9fe0-8ddc676787da" providerId="ADAL" clId="{0D5A2EFB-2595-4062-873C-FCE025671BCF}" dt="2023-09-17T18:28:52.141" v="344"/>
          <ac:spMkLst>
            <pc:docMk/>
            <pc:sldMk cId="2914844818" sldId="432"/>
            <ac:spMk id="14" creationId="{42611632-CA6C-00CA-A9DC-2AB1352FF52A}"/>
          </ac:spMkLst>
        </pc:spChg>
        <pc:spChg chg="mod">
          <ac:chgData name="Diego Anton Cerqueira" userId="c494120e-d93d-4d67-9fe0-8ddc676787da" providerId="ADAL" clId="{0D5A2EFB-2595-4062-873C-FCE025671BCF}" dt="2023-09-17T18:28:52.141" v="344"/>
          <ac:spMkLst>
            <pc:docMk/>
            <pc:sldMk cId="2914844818" sldId="432"/>
            <ac:spMk id="15" creationId="{FF64C070-4784-5C86-E667-B4FA6680B5AF}"/>
          </ac:spMkLst>
        </pc:spChg>
        <pc:spChg chg="mod">
          <ac:chgData name="Diego Anton Cerqueira" userId="c494120e-d93d-4d67-9fe0-8ddc676787da" providerId="ADAL" clId="{0D5A2EFB-2595-4062-873C-FCE025671BCF}" dt="2023-09-17T18:28:52.141" v="344"/>
          <ac:spMkLst>
            <pc:docMk/>
            <pc:sldMk cId="2914844818" sldId="432"/>
            <ac:spMk id="17" creationId="{42A21D2C-1E2A-6907-7246-7F4D89996756}"/>
          </ac:spMkLst>
        </pc:spChg>
        <pc:spChg chg="mod">
          <ac:chgData name="Diego Anton Cerqueira" userId="c494120e-d93d-4d67-9fe0-8ddc676787da" providerId="ADAL" clId="{0D5A2EFB-2595-4062-873C-FCE025671BCF}" dt="2023-09-17T18:28:52.141" v="344"/>
          <ac:spMkLst>
            <pc:docMk/>
            <pc:sldMk cId="2914844818" sldId="432"/>
            <ac:spMk id="19" creationId="{3A98C6E3-8F47-043A-966C-76379DFFACE2}"/>
          </ac:spMkLst>
        </pc:spChg>
        <pc:spChg chg="mod">
          <ac:chgData name="Diego Anton Cerqueira" userId="c494120e-d93d-4d67-9fe0-8ddc676787da" providerId="ADAL" clId="{0D5A2EFB-2595-4062-873C-FCE025671BCF}" dt="2023-09-17T18:28:52.141" v="344"/>
          <ac:spMkLst>
            <pc:docMk/>
            <pc:sldMk cId="2914844818" sldId="432"/>
            <ac:spMk id="20" creationId="{565F2886-C01D-4BA2-3DA8-BA3146337961}"/>
          </ac:spMkLst>
        </pc:spChg>
        <pc:spChg chg="mod">
          <ac:chgData name="Diego Anton Cerqueira" userId="c494120e-d93d-4d67-9fe0-8ddc676787da" providerId="ADAL" clId="{0D5A2EFB-2595-4062-873C-FCE025671BCF}" dt="2023-09-17T18:28:52.141" v="344"/>
          <ac:spMkLst>
            <pc:docMk/>
            <pc:sldMk cId="2914844818" sldId="432"/>
            <ac:spMk id="21" creationId="{CEF5CF5D-C84C-C3CC-204A-39942F963C0D}"/>
          </ac:spMkLst>
        </pc:spChg>
        <pc:spChg chg="mod">
          <ac:chgData name="Diego Anton Cerqueira" userId="c494120e-d93d-4d67-9fe0-8ddc676787da" providerId="ADAL" clId="{0D5A2EFB-2595-4062-873C-FCE025671BCF}" dt="2023-09-17T18:28:52.141" v="344"/>
          <ac:spMkLst>
            <pc:docMk/>
            <pc:sldMk cId="2914844818" sldId="432"/>
            <ac:spMk id="22" creationId="{1ECF6E85-8C32-B1D5-118D-A14BA061C98C}"/>
          </ac:spMkLst>
        </pc:spChg>
        <pc:spChg chg="mod">
          <ac:chgData name="Diego Anton Cerqueira" userId="c494120e-d93d-4d67-9fe0-8ddc676787da" providerId="ADAL" clId="{0D5A2EFB-2595-4062-873C-FCE025671BCF}" dt="2023-09-17T18:28:52.141" v="344"/>
          <ac:spMkLst>
            <pc:docMk/>
            <pc:sldMk cId="2914844818" sldId="432"/>
            <ac:spMk id="23" creationId="{2FEBDFF4-52BE-E97C-04A8-EB3F0515F2D7}"/>
          </ac:spMkLst>
        </pc:spChg>
        <pc:spChg chg="mod">
          <ac:chgData name="Diego Anton Cerqueira" userId="c494120e-d93d-4d67-9fe0-8ddc676787da" providerId="ADAL" clId="{0D5A2EFB-2595-4062-873C-FCE025671BCF}" dt="2023-09-17T18:28:52.141" v="344"/>
          <ac:spMkLst>
            <pc:docMk/>
            <pc:sldMk cId="2914844818" sldId="432"/>
            <ac:spMk id="24" creationId="{655EB1F2-F5C8-7BF8-526A-8914AC45153E}"/>
          </ac:spMkLst>
        </pc:spChg>
        <pc:spChg chg="mod">
          <ac:chgData name="Diego Anton Cerqueira" userId="c494120e-d93d-4d67-9fe0-8ddc676787da" providerId="ADAL" clId="{0D5A2EFB-2595-4062-873C-FCE025671BCF}" dt="2023-09-17T18:28:52.141" v="344"/>
          <ac:spMkLst>
            <pc:docMk/>
            <pc:sldMk cId="2914844818" sldId="432"/>
            <ac:spMk id="25" creationId="{5C7F3619-A2DC-3506-7889-DD86C9342FD5}"/>
          </ac:spMkLst>
        </pc:spChg>
        <pc:spChg chg="mod">
          <ac:chgData name="Diego Anton Cerqueira" userId="c494120e-d93d-4d67-9fe0-8ddc676787da" providerId="ADAL" clId="{0D5A2EFB-2595-4062-873C-FCE025671BCF}" dt="2023-09-17T18:28:52.141" v="344"/>
          <ac:spMkLst>
            <pc:docMk/>
            <pc:sldMk cId="2914844818" sldId="432"/>
            <ac:spMk id="26" creationId="{11FD214C-06E8-8567-0A15-2EF0CF557FE5}"/>
          </ac:spMkLst>
        </pc:spChg>
        <pc:spChg chg="mod">
          <ac:chgData name="Diego Anton Cerqueira" userId="c494120e-d93d-4d67-9fe0-8ddc676787da" providerId="ADAL" clId="{0D5A2EFB-2595-4062-873C-FCE025671BCF}" dt="2023-09-17T18:28:52.141" v="344"/>
          <ac:spMkLst>
            <pc:docMk/>
            <pc:sldMk cId="2914844818" sldId="432"/>
            <ac:spMk id="27" creationId="{C383714D-3409-2AE8-4FF1-94AE30053BCF}"/>
          </ac:spMkLst>
        </pc:spChg>
        <pc:spChg chg="mod">
          <ac:chgData name="Diego Anton Cerqueira" userId="c494120e-d93d-4d67-9fe0-8ddc676787da" providerId="ADAL" clId="{0D5A2EFB-2595-4062-873C-FCE025671BCF}" dt="2023-09-17T18:28:52.141" v="344"/>
          <ac:spMkLst>
            <pc:docMk/>
            <pc:sldMk cId="2914844818" sldId="432"/>
            <ac:spMk id="28" creationId="{5B5E138C-7BDD-5F27-38B8-7AD7FFE9FECC}"/>
          </ac:spMkLst>
        </pc:spChg>
        <pc:spChg chg="mod">
          <ac:chgData name="Diego Anton Cerqueira" userId="c494120e-d93d-4d67-9fe0-8ddc676787da" providerId="ADAL" clId="{0D5A2EFB-2595-4062-873C-FCE025671BCF}" dt="2023-09-17T18:28:52.141" v="344"/>
          <ac:spMkLst>
            <pc:docMk/>
            <pc:sldMk cId="2914844818" sldId="432"/>
            <ac:spMk id="29" creationId="{8BC53C8B-2E6F-0614-CE76-4DB828274139}"/>
          </ac:spMkLst>
        </pc:spChg>
        <pc:spChg chg="del">
          <ac:chgData name="Diego Anton Cerqueira" userId="c494120e-d93d-4d67-9fe0-8ddc676787da" providerId="ADAL" clId="{0D5A2EFB-2595-4062-873C-FCE025671BCF}" dt="2023-09-17T18:28:36.216" v="341" actId="478"/>
          <ac:spMkLst>
            <pc:docMk/>
            <pc:sldMk cId="2914844818" sldId="432"/>
            <ac:spMk id="30" creationId="{342564BA-7154-49B2-B0FE-DCCB1F38116F}"/>
          </ac:spMkLst>
        </pc:spChg>
        <pc:spChg chg="mod">
          <ac:chgData name="Diego Anton Cerqueira" userId="c494120e-d93d-4d67-9fe0-8ddc676787da" providerId="ADAL" clId="{0D5A2EFB-2595-4062-873C-FCE025671BCF}" dt="2023-09-17T18:28:52.141" v="344"/>
          <ac:spMkLst>
            <pc:docMk/>
            <pc:sldMk cId="2914844818" sldId="432"/>
            <ac:spMk id="31" creationId="{7A8D9890-2B20-8033-E590-4ADFAD30A8E1}"/>
          </ac:spMkLst>
        </pc:spChg>
        <pc:spChg chg="del">
          <ac:chgData name="Diego Anton Cerqueira" userId="c494120e-d93d-4d67-9fe0-8ddc676787da" providerId="ADAL" clId="{0D5A2EFB-2595-4062-873C-FCE025671BCF}" dt="2023-09-17T18:28:36.216" v="341" actId="478"/>
          <ac:spMkLst>
            <pc:docMk/>
            <pc:sldMk cId="2914844818" sldId="432"/>
            <ac:spMk id="32" creationId="{D7552EE4-1107-47A0-904E-69440C2027DA}"/>
          </ac:spMkLst>
        </pc:spChg>
        <pc:spChg chg="mod">
          <ac:chgData name="Diego Anton Cerqueira" userId="c494120e-d93d-4d67-9fe0-8ddc676787da" providerId="ADAL" clId="{0D5A2EFB-2595-4062-873C-FCE025671BCF}" dt="2023-09-17T18:28:52.141" v="344"/>
          <ac:spMkLst>
            <pc:docMk/>
            <pc:sldMk cId="2914844818" sldId="432"/>
            <ac:spMk id="34" creationId="{92E8E4AC-B9E0-9D27-F766-CA2D117F5628}"/>
          </ac:spMkLst>
        </pc:spChg>
        <pc:spChg chg="mod">
          <ac:chgData name="Diego Anton Cerqueira" userId="c494120e-d93d-4d67-9fe0-8ddc676787da" providerId="ADAL" clId="{0D5A2EFB-2595-4062-873C-FCE025671BCF}" dt="2023-09-17T18:28:52.141" v="344"/>
          <ac:spMkLst>
            <pc:docMk/>
            <pc:sldMk cId="2914844818" sldId="432"/>
            <ac:spMk id="35" creationId="{6EDADD32-AF5F-73C9-3802-626A3DE01DB9}"/>
          </ac:spMkLst>
        </pc:spChg>
        <pc:spChg chg="mod">
          <ac:chgData name="Diego Anton Cerqueira" userId="c494120e-d93d-4d67-9fe0-8ddc676787da" providerId="ADAL" clId="{0D5A2EFB-2595-4062-873C-FCE025671BCF}" dt="2023-09-17T18:28:52.141" v="344"/>
          <ac:spMkLst>
            <pc:docMk/>
            <pc:sldMk cId="2914844818" sldId="432"/>
            <ac:spMk id="36" creationId="{EFC408BC-CD34-8F8F-C4F7-6D1C4E421A4A}"/>
          </ac:spMkLst>
        </pc:spChg>
        <pc:spChg chg="mod">
          <ac:chgData name="Diego Anton Cerqueira" userId="c494120e-d93d-4d67-9fe0-8ddc676787da" providerId="ADAL" clId="{0D5A2EFB-2595-4062-873C-FCE025671BCF}" dt="2023-09-17T18:28:52.141" v="344"/>
          <ac:spMkLst>
            <pc:docMk/>
            <pc:sldMk cId="2914844818" sldId="432"/>
            <ac:spMk id="38" creationId="{FC86B8BC-D0FB-FC61-D384-D13FCD1BEC45}"/>
          </ac:spMkLst>
        </pc:spChg>
        <pc:spChg chg="mod">
          <ac:chgData name="Diego Anton Cerqueira" userId="c494120e-d93d-4d67-9fe0-8ddc676787da" providerId="ADAL" clId="{0D5A2EFB-2595-4062-873C-FCE025671BCF}" dt="2023-09-17T18:28:52.141" v="344"/>
          <ac:spMkLst>
            <pc:docMk/>
            <pc:sldMk cId="2914844818" sldId="432"/>
            <ac:spMk id="39" creationId="{15D05E58-91B6-5472-173B-C0B6F62F14F9}"/>
          </ac:spMkLst>
        </pc:spChg>
        <pc:spChg chg="mod">
          <ac:chgData name="Diego Anton Cerqueira" userId="c494120e-d93d-4d67-9fe0-8ddc676787da" providerId="ADAL" clId="{0D5A2EFB-2595-4062-873C-FCE025671BCF}" dt="2023-09-17T18:28:52.141" v="344"/>
          <ac:spMkLst>
            <pc:docMk/>
            <pc:sldMk cId="2914844818" sldId="432"/>
            <ac:spMk id="43" creationId="{7FA686D1-A846-BDB1-850F-8047A8FBB8C0}"/>
          </ac:spMkLst>
        </pc:spChg>
        <pc:spChg chg="mod">
          <ac:chgData name="Diego Anton Cerqueira" userId="c494120e-d93d-4d67-9fe0-8ddc676787da" providerId="ADAL" clId="{0D5A2EFB-2595-4062-873C-FCE025671BCF}" dt="2023-09-17T18:28:52.141" v="344"/>
          <ac:spMkLst>
            <pc:docMk/>
            <pc:sldMk cId="2914844818" sldId="432"/>
            <ac:spMk id="44" creationId="{6F6F77FE-D3FD-1722-35C8-2BB599830AFB}"/>
          </ac:spMkLst>
        </pc:spChg>
        <pc:spChg chg="mod">
          <ac:chgData name="Diego Anton Cerqueira" userId="c494120e-d93d-4d67-9fe0-8ddc676787da" providerId="ADAL" clId="{0D5A2EFB-2595-4062-873C-FCE025671BCF}" dt="2023-09-17T18:28:52.141" v="344"/>
          <ac:spMkLst>
            <pc:docMk/>
            <pc:sldMk cId="2914844818" sldId="432"/>
            <ac:spMk id="45" creationId="{C827CEC3-3654-2B31-7E9D-E2AADA2BFF2B}"/>
          </ac:spMkLst>
        </pc:spChg>
        <pc:spChg chg="mod">
          <ac:chgData name="Diego Anton Cerqueira" userId="c494120e-d93d-4d67-9fe0-8ddc676787da" providerId="ADAL" clId="{0D5A2EFB-2595-4062-873C-FCE025671BCF}" dt="2023-09-17T18:28:52.141" v="344"/>
          <ac:spMkLst>
            <pc:docMk/>
            <pc:sldMk cId="2914844818" sldId="432"/>
            <ac:spMk id="46" creationId="{851F70F5-57CD-6C47-06B5-AEE372F1005E}"/>
          </ac:spMkLst>
        </pc:spChg>
        <pc:spChg chg="mod">
          <ac:chgData name="Diego Anton Cerqueira" userId="c494120e-d93d-4d67-9fe0-8ddc676787da" providerId="ADAL" clId="{0D5A2EFB-2595-4062-873C-FCE025671BCF}" dt="2023-09-17T18:28:52.141" v="344"/>
          <ac:spMkLst>
            <pc:docMk/>
            <pc:sldMk cId="2914844818" sldId="432"/>
            <ac:spMk id="47" creationId="{936CCEA7-15C4-3D42-5DE8-058D91564483}"/>
          </ac:spMkLst>
        </pc:spChg>
        <pc:spChg chg="mod">
          <ac:chgData name="Diego Anton Cerqueira" userId="c494120e-d93d-4d67-9fe0-8ddc676787da" providerId="ADAL" clId="{0D5A2EFB-2595-4062-873C-FCE025671BCF}" dt="2023-09-17T18:28:52.141" v="344"/>
          <ac:spMkLst>
            <pc:docMk/>
            <pc:sldMk cId="2914844818" sldId="432"/>
            <ac:spMk id="48" creationId="{0E4F1D99-1939-63F0-C11B-3CA2C002EBDA}"/>
          </ac:spMkLst>
        </pc:spChg>
        <pc:spChg chg="add mod">
          <ac:chgData name="Diego Anton Cerqueira" userId="c494120e-d93d-4d67-9fe0-8ddc676787da" providerId="ADAL" clId="{0D5A2EFB-2595-4062-873C-FCE025671BCF}" dt="2023-09-17T18:28:52.141" v="344"/>
          <ac:spMkLst>
            <pc:docMk/>
            <pc:sldMk cId="2914844818" sldId="432"/>
            <ac:spMk id="49" creationId="{9AC15287-E3F2-43EA-FA99-046ED152615A}"/>
          </ac:spMkLst>
        </pc:spChg>
        <pc:spChg chg="add mod">
          <ac:chgData name="Diego Anton Cerqueira" userId="c494120e-d93d-4d67-9fe0-8ddc676787da" providerId="ADAL" clId="{0D5A2EFB-2595-4062-873C-FCE025671BCF}" dt="2023-09-17T18:28:52.141" v="344"/>
          <ac:spMkLst>
            <pc:docMk/>
            <pc:sldMk cId="2914844818" sldId="432"/>
            <ac:spMk id="50" creationId="{8DBB320E-2738-E0FD-8B95-97289A349229}"/>
          </ac:spMkLst>
        </pc:spChg>
        <pc:grpChg chg="add mod">
          <ac:chgData name="Diego Anton Cerqueira" userId="c494120e-d93d-4d67-9fe0-8ddc676787da" providerId="ADAL" clId="{0D5A2EFB-2595-4062-873C-FCE025671BCF}" dt="2023-09-17T18:28:52.141" v="344"/>
          <ac:grpSpMkLst>
            <pc:docMk/>
            <pc:sldMk cId="2914844818" sldId="432"/>
            <ac:grpSpMk id="3" creationId="{F389CC89-36CF-3862-7DB6-708133ED1C27}"/>
          </ac:grpSpMkLst>
        </pc:grpChg>
        <pc:grpChg chg="add mod">
          <ac:chgData name="Diego Anton Cerqueira" userId="c494120e-d93d-4d67-9fe0-8ddc676787da" providerId="ADAL" clId="{0D5A2EFB-2595-4062-873C-FCE025671BCF}" dt="2023-09-17T18:28:52.141" v="344"/>
          <ac:grpSpMkLst>
            <pc:docMk/>
            <pc:sldMk cId="2914844818" sldId="432"/>
            <ac:grpSpMk id="6" creationId="{AE32D5F0-B405-E45B-4189-A21E86EF3248}"/>
          </ac:grpSpMkLst>
        </pc:grpChg>
        <pc:grpChg chg="mod">
          <ac:chgData name="Diego Anton Cerqueira" userId="c494120e-d93d-4d67-9fe0-8ddc676787da" providerId="ADAL" clId="{0D5A2EFB-2595-4062-873C-FCE025671BCF}" dt="2023-09-17T18:28:52.141" v="344"/>
          <ac:grpSpMkLst>
            <pc:docMk/>
            <pc:sldMk cId="2914844818" sldId="432"/>
            <ac:grpSpMk id="12" creationId="{EEFF9816-BE18-9722-7DE2-473406D64817}"/>
          </ac:grpSpMkLst>
        </pc:grpChg>
        <pc:grpChg chg="add mod">
          <ac:chgData name="Diego Anton Cerqueira" userId="c494120e-d93d-4d67-9fe0-8ddc676787da" providerId="ADAL" clId="{0D5A2EFB-2595-4062-873C-FCE025671BCF}" dt="2023-09-17T18:28:52.141" v="344"/>
          <ac:grpSpMkLst>
            <pc:docMk/>
            <pc:sldMk cId="2914844818" sldId="432"/>
            <ac:grpSpMk id="16" creationId="{A1B87CA8-9CBC-5DA9-0AD5-3130C53EEBC8}"/>
          </ac:grpSpMkLst>
        </pc:grpChg>
        <pc:grpChg chg="mod">
          <ac:chgData name="Diego Anton Cerqueira" userId="c494120e-d93d-4d67-9fe0-8ddc676787da" providerId="ADAL" clId="{0D5A2EFB-2595-4062-873C-FCE025671BCF}" dt="2023-09-17T18:28:52.141" v="344"/>
          <ac:grpSpMkLst>
            <pc:docMk/>
            <pc:sldMk cId="2914844818" sldId="432"/>
            <ac:grpSpMk id="18" creationId="{454AA42F-B48E-116C-E36A-E9ADCF476E05}"/>
          </ac:grpSpMkLst>
        </pc:grpChg>
        <pc:grpChg chg="add mod">
          <ac:chgData name="Diego Anton Cerqueira" userId="c494120e-d93d-4d67-9fe0-8ddc676787da" providerId="ADAL" clId="{0D5A2EFB-2595-4062-873C-FCE025671BCF}" dt="2023-09-17T18:28:52.141" v="344"/>
          <ac:grpSpMkLst>
            <pc:docMk/>
            <pc:sldMk cId="2914844818" sldId="432"/>
            <ac:grpSpMk id="37" creationId="{31483F79-94C3-86C4-768C-1D1AFE3230D3}"/>
          </ac:grpSpMkLst>
        </pc:grpChg>
        <pc:grpChg chg="add mod">
          <ac:chgData name="Diego Anton Cerqueira" userId="c494120e-d93d-4d67-9fe0-8ddc676787da" providerId="ADAL" clId="{0D5A2EFB-2595-4062-873C-FCE025671BCF}" dt="2023-09-17T18:28:52.141" v="344"/>
          <ac:grpSpMkLst>
            <pc:docMk/>
            <pc:sldMk cId="2914844818" sldId="432"/>
            <ac:grpSpMk id="40" creationId="{84CD5F97-099E-CA61-184A-C6C1B8588400}"/>
          </ac:grpSpMkLst>
        </pc:grpChg>
        <pc:grpChg chg="mod">
          <ac:chgData name="Diego Anton Cerqueira" userId="c494120e-d93d-4d67-9fe0-8ddc676787da" providerId="ADAL" clId="{0D5A2EFB-2595-4062-873C-FCE025671BCF}" dt="2023-09-17T18:28:52.141" v="344"/>
          <ac:grpSpMkLst>
            <pc:docMk/>
            <pc:sldMk cId="2914844818" sldId="432"/>
            <ac:grpSpMk id="41" creationId="{6C9B2785-84E6-3FBD-C1CF-398B6CCEDC39}"/>
          </ac:grpSpMkLst>
        </pc:grpChg>
        <pc:grpChg chg="mod">
          <ac:chgData name="Diego Anton Cerqueira" userId="c494120e-d93d-4d67-9fe0-8ddc676787da" providerId="ADAL" clId="{0D5A2EFB-2595-4062-873C-FCE025671BCF}" dt="2023-09-17T18:28:52.141" v="344"/>
          <ac:grpSpMkLst>
            <pc:docMk/>
            <pc:sldMk cId="2914844818" sldId="432"/>
            <ac:grpSpMk id="42" creationId="{274649D1-B0E9-6971-3D51-2B16BB112179}"/>
          </ac:grpSpMkLst>
        </pc:grpChg>
        <pc:graphicFrameChg chg="del">
          <ac:chgData name="Diego Anton Cerqueira" userId="c494120e-d93d-4d67-9fe0-8ddc676787da" providerId="ADAL" clId="{0D5A2EFB-2595-4062-873C-FCE025671BCF}" dt="2023-09-17T18:28:36.216" v="341" actId="478"/>
          <ac:graphicFrameMkLst>
            <pc:docMk/>
            <pc:sldMk cId="2914844818" sldId="432"/>
            <ac:graphicFrameMk id="33" creationId="{37BD6AE0-8AD9-4691-8BB2-EE301EBD88B0}"/>
          </ac:graphicFrameMkLst>
        </pc:graphicFrameChg>
        <pc:picChg chg="del">
          <ac:chgData name="Diego Anton Cerqueira" userId="c494120e-d93d-4d67-9fe0-8ddc676787da" providerId="ADAL" clId="{0D5A2EFB-2595-4062-873C-FCE025671BCF}" dt="2023-09-17T18:28:36.216" v="341" actId="478"/>
          <ac:picMkLst>
            <pc:docMk/>
            <pc:sldMk cId="2914844818" sldId="432"/>
            <ac:picMk id="18434" creationId="{5F535D6E-1045-4EDF-A61F-6D695E0FC3A1}"/>
          </ac:picMkLst>
        </pc:picChg>
      </pc:sldChg>
      <pc:sldChg chg="addSp delSp modSp add mod">
        <pc:chgData name="Diego Anton Cerqueira" userId="c494120e-d93d-4d67-9fe0-8ddc676787da" providerId="ADAL" clId="{0D5A2EFB-2595-4062-873C-FCE025671BCF}" dt="2023-09-17T18:30:38.797" v="385"/>
        <pc:sldMkLst>
          <pc:docMk/>
          <pc:sldMk cId="2633749994" sldId="433"/>
        </pc:sldMkLst>
        <pc:spChg chg="del">
          <ac:chgData name="Diego Anton Cerqueira" userId="c494120e-d93d-4d67-9fe0-8ddc676787da" providerId="ADAL" clId="{0D5A2EFB-2595-4062-873C-FCE025671BCF}" dt="2023-09-17T18:29:25.853" v="351" actId="478"/>
          <ac:spMkLst>
            <pc:docMk/>
            <pc:sldMk cId="2633749994" sldId="433"/>
            <ac:spMk id="2" creationId="{4DF19063-4277-EBBD-0C06-B05B74C0FD48}"/>
          </ac:spMkLst>
        </pc:spChg>
        <pc:spChg chg="mod">
          <ac:chgData name="Diego Anton Cerqueira" userId="c494120e-d93d-4d67-9fe0-8ddc676787da" providerId="ADAL" clId="{0D5A2EFB-2595-4062-873C-FCE025671BCF}" dt="2023-09-17T18:30:38.797" v="385"/>
          <ac:spMkLst>
            <pc:docMk/>
            <pc:sldMk cId="2633749994" sldId="433"/>
            <ac:spMk id="10" creationId="{BF4C315D-7674-4912-80C4-70EED6E4ED86}"/>
          </ac:spMkLst>
        </pc:spChg>
        <pc:spChg chg="del">
          <ac:chgData name="Diego Anton Cerqueira" userId="c494120e-d93d-4d67-9fe0-8ddc676787da" providerId="ADAL" clId="{0D5A2EFB-2595-4062-873C-FCE025671BCF}" dt="2023-09-17T18:29:25.853" v="351" actId="478"/>
          <ac:spMkLst>
            <pc:docMk/>
            <pc:sldMk cId="2633749994" sldId="433"/>
            <ac:spMk id="49" creationId="{9AC15287-E3F2-43EA-FA99-046ED152615A}"/>
          </ac:spMkLst>
        </pc:spChg>
        <pc:spChg chg="del">
          <ac:chgData name="Diego Anton Cerqueira" userId="c494120e-d93d-4d67-9fe0-8ddc676787da" providerId="ADAL" clId="{0D5A2EFB-2595-4062-873C-FCE025671BCF}" dt="2023-09-17T18:29:25.853" v="351" actId="478"/>
          <ac:spMkLst>
            <pc:docMk/>
            <pc:sldMk cId="2633749994" sldId="433"/>
            <ac:spMk id="50" creationId="{8DBB320E-2738-E0FD-8B95-97289A349229}"/>
          </ac:spMkLst>
        </pc:spChg>
        <pc:spChg chg="add mod">
          <ac:chgData name="Diego Anton Cerqueira" userId="c494120e-d93d-4d67-9fe0-8ddc676787da" providerId="ADAL" clId="{0D5A2EFB-2595-4062-873C-FCE025671BCF}" dt="2023-09-17T18:29:52.390" v="359"/>
          <ac:spMkLst>
            <pc:docMk/>
            <pc:sldMk cId="2633749994" sldId="433"/>
            <ac:spMk id="58" creationId="{F21F1360-10A0-CF75-A524-2D19B77050FE}"/>
          </ac:spMkLst>
        </pc:spChg>
        <pc:spChg chg="add mod">
          <ac:chgData name="Diego Anton Cerqueira" userId="c494120e-d93d-4d67-9fe0-8ddc676787da" providerId="ADAL" clId="{0D5A2EFB-2595-4062-873C-FCE025671BCF}" dt="2023-09-17T18:29:52.390" v="359"/>
          <ac:spMkLst>
            <pc:docMk/>
            <pc:sldMk cId="2633749994" sldId="433"/>
            <ac:spMk id="59" creationId="{73B6E658-846C-0190-6FC1-A31A7D153D89}"/>
          </ac:spMkLst>
        </pc:spChg>
        <pc:spChg chg="add mod">
          <ac:chgData name="Diego Anton Cerqueira" userId="c494120e-d93d-4d67-9fe0-8ddc676787da" providerId="ADAL" clId="{0D5A2EFB-2595-4062-873C-FCE025671BCF}" dt="2023-09-17T18:29:52.390" v="359"/>
          <ac:spMkLst>
            <pc:docMk/>
            <pc:sldMk cId="2633749994" sldId="433"/>
            <ac:spMk id="60" creationId="{2D2C843C-B971-D115-A41F-3F2022FE5848}"/>
          </ac:spMkLst>
        </pc:spChg>
        <pc:grpChg chg="del">
          <ac:chgData name="Diego Anton Cerqueira" userId="c494120e-d93d-4d67-9fe0-8ddc676787da" providerId="ADAL" clId="{0D5A2EFB-2595-4062-873C-FCE025671BCF}" dt="2023-09-17T18:29:25.853" v="351" actId="478"/>
          <ac:grpSpMkLst>
            <pc:docMk/>
            <pc:sldMk cId="2633749994" sldId="433"/>
            <ac:grpSpMk id="3" creationId="{F389CC89-36CF-3862-7DB6-708133ED1C27}"/>
          </ac:grpSpMkLst>
        </pc:grpChg>
        <pc:grpChg chg="del">
          <ac:chgData name="Diego Anton Cerqueira" userId="c494120e-d93d-4d67-9fe0-8ddc676787da" providerId="ADAL" clId="{0D5A2EFB-2595-4062-873C-FCE025671BCF}" dt="2023-09-17T18:29:25.853" v="351" actId="478"/>
          <ac:grpSpMkLst>
            <pc:docMk/>
            <pc:sldMk cId="2633749994" sldId="433"/>
            <ac:grpSpMk id="6" creationId="{AE32D5F0-B405-E45B-4189-A21E86EF3248}"/>
          </ac:grpSpMkLst>
        </pc:grpChg>
        <pc:grpChg chg="del">
          <ac:chgData name="Diego Anton Cerqueira" userId="c494120e-d93d-4d67-9fe0-8ddc676787da" providerId="ADAL" clId="{0D5A2EFB-2595-4062-873C-FCE025671BCF}" dt="2023-09-17T18:29:25.853" v="351" actId="478"/>
          <ac:grpSpMkLst>
            <pc:docMk/>
            <pc:sldMk cId="2633749994" sldId="433"/>
            <ac:grpSpMk id="16" creationId="{A1B87CA8-9CBC-5DA9-0AD5-3130C53EEBC8}"/>
          </ac:grpSpMkLst>
        </pc:grpChg>
        <pc:grpChg chg="del">
          <ac:chgData name="Diego Anton Cerqueira" userId="c494120e-d93d-4d67-9fe0-8ddc676787da" providerId="ADAL" clId="{0D5A2EFB-2595-4062-873C-FCE025671BCF}" dt="2023-09-17T18:29:25.853" v="351" actId="478"/>
          <ac:grpSpMkLst>
            <pc:docMk/>
            <pc:sldMk cId="2633749994" sldId="433"/>
            <ac:grpSpMk id="37" creationId="{31483F79-94C3-86C4-768C-1D1AFE3230D3}"/>
          </ac:grpSpMkLst>
        </pc:grpChg>
        <pc:grpChg chg="del">
          <ac:chgData name="Diego Anton Cerqueira" userId="c494120e-d93d-4d67-9fe0-8ddc676787da" providerId="ADAL" clId="{0D5A2EFB-2595-4062-873C-FCE025671BCF}" dt="2023-09-17T18:29:25.853" v="351" actId="478"/>
          <ac:grpSpMkLst>
            <pc:docMk/>
            <pc:sldMk cId="2633749994" sldId="433"/>
            <ac:grpSpMk id="40" creationId="{84CD5F97-099E-CA61-184A-C6C1B8588400}"/>
          </ac:grpSpMkLst>
        </pc:grpChg>
        <pc:graphicFrameChg chg="add mod">
          <ac:chgData name="Diego Anton Cerqueira" userId="c494120e-d93d-4d67-9fe0-8ddc676787da" providerId="ADAL" clId="{0D5A2EFB-2595-4062-873C-FCE025671BCF}" dt="2023-09-17T18:29:52.390" v="359"/>
          <ac:graphicFrameMkLst>
            <pc:docMk/>
            <pc:sldMk cId="2633749994" sldId="433"/>
            <ac:graphicFrameMk id="9" creationId="{51C97BD4-4C5B-AF6B-89DC-567C71ED086A}"/>
          </ac:graphicFrameMkLst>
        </pc:graphicFrameChg>
        <pc:graphicFrameChg chg="add mod">
          <ac:chgData name="Diego Anton Cerqueira" userId="c494120e-d93d-4d67-9fe0-8ddc676787da" providerId="ADAL" clId="{0D5A2EFB-2595-4062-873C-FCE025671BCF}" dt="2023-09-17T18:29:52.390" v="359"/>
          <ac:graphicFrameMkLst>
            <pc:docMk/>
            <pc:sldMk cId="2633749994" sldId="433"/>
            <ac:graphicFrameMk id="30" creationId="{2EBCA546-0669-97EE-1DE6-04C4D112C731}"/>
          </ac:graphicFrameMkLst>
        </pc:graphicFrameChg>
        <pc:graphicFrameChg chg="add mod">
          <ac:chgData name="Diego Anton Cerqueira" userId="c494120e-d93d-4d67-9fe0-8ddc676787da" providerId="ADAL" clId="{0D5A2EFB-2595-4062-873C-FCE025671BCF}" dt="2023-09-17T18:29:52.390" v="359"/>
          <ac:graphicFrameMkLst>
            <pc:docMk/>
            <pc:sldMk cId="2633749994" sldId="433"/>
            <ac:graphicFrameMk id="32" creationId="{1EB567A8-1749-C37D-1DAE-DB98D1784478}"/>
          </ac:graphicFrameMkLst>
        </pc:graphicFrameChg>
        <pc:graphicFrameChg chg="add mod">
          <ac:chgData name="Diego Anton Cerqueira" userId="c494120e-d93d-4d67-9fe0-8ddc676787da" providerId="ADAL" clId="{0D5A2EFB-2595-4062-873C-FCE025671BCF}" dt="2023-09-17T18:29:52.390" v="359"/>
          <ac:graphicFrameMkLst>
            <pc:docMk/>
            <pc:sldMk cId="2633749994" sldId="433"/>
            <ac:graphicFrameMk id="33" creationId="{F74845D1-FA15-1A17-B05F-95B346239CDC}"/>
          </ac:graphicFrameMkLst>
        </pc:graphicFrameChg>
        <pc:graphicFrameChg chg="add mod">
          <ac:chgData name="Diego Anton Cerqueira" userId="c494120e-d93d-4d67-9fe0-8ddc676787da" providerId="ADAL" clId="{0D5A2EFB-2595-4062-873C-FCE025671BCF}" dt="2023-09-17T18:29:52.390" v="359"/>
          <ac:graphicFrameMkLst>
            <pc:docMk/>
            <pc:sldMk cId="2633749994" sldId="433"/>
            <ac:graphicFrameMk id="51" creationId="{F55C77DC-F6A6-2EC3-BE22-D6F50B8072FE}"/>
          </ac:graphicFrameMkLst>
        </pc:graphicFrameChg>
        <pc:graphicFrameChg chg="add mod">
          <ac:chgData name="Diego Anton Cerqueira" userId="c494120e-d93d-4d67-9fe0-8ddc676787da" providerId="ADAL" clId="{0D5A2EFB-2595-4062-873C-FCE025671BCF}" dt="2023-09-17T18:29:52.390" v="359"/>
          <ac:graphicFrameMkLst>
            <pc:docMk/>
            <pc:sldMk cId="2633749994" sldId="433"/>
            <ac:graphicFrameMk id="52" creationId="{1221B69A-8888-4C66-A30E-ED84C87413C2}"/>
          </ac:graphicFrameMkLst>
        </pc:graphicFrameChg>
        <pc:cxnChg chg="add mod">
          <ac:chgData name="Diego Anton Cerqueira" userId="c494120e-d93d-4d67-9fe0-8ddc676787da" providerId="ADAL" clId="{0D5A2EFB-2595-4062-873C-FCE025671BCF}" dt="2023-09-17T18:29:52.390" v="359"/>
          <ac:cxnSpMkLst>
            <pc:docMk/>
            <pc:sldMk cId="2633749994" sldId="433"/>
            <ac:cxnSpMk id="53" creationId="{9EA5E6E3-7F48-6A68-DDD5-4217026F6D46}"/>
          </ac:cxnSpMkLst>
        </pc:cxnChg>
        <pc:cxnChg chg="add mod">
          <ac:chgData name="Diego Anton Cerqueira" userId="c494120e-d93d-4d67-9fe0-8ddc676787da" providerId="ADAL" clId="{0D5A2EFB-2595-4062-873C-FCE025671BCF}" dt="2023-09-17T18:29:52.390" v="359"/>
          <ac:cxnSpMkLst>
            <pc:docMk/>
            <pc:sldMk cId="2633749994" sldId="433"/>
            <ac:cxnSpMk id="54" creationId="{E84C9AD9-9DC5-02D5-5E14-58BA69734121}"/>
          </ac:cxnSpMkLst>
        </pc:cxnChg>
        <pc:cxnChg chg="add mod">
          <ac:chgData name="Diego Anton Cerqueira" userId="c494120e-d93d-4d67-9fe0-8ddc676787da" providerId="ADAL" clId="{0D5A2EFB-2595-4062-873C-FCE025671BCF}" dt="2023-09-17T18:29:52.390" v="359"/>
          <ac:cxnSpMkLst>
            <pc:docMk/>
            <pc:sldMk cId="2633749994" sldId="433"/>
            <ac:cxnSpMk id="55" creationId="{08BE199B-F2CD-9946-ED0C-3E5E6AFFFC4B}"/>
          </ac:cxnSpMkLst>
        </pc:cxnChg>
        <pc:cxnChg chg="add mod">
          <ac:chgData name="Diego Anton Cerqueira" userId="c494120e-d93d-4d67-9fe0-8ddc676787da" providerId="ADAL" clId="{0D5A2EFB-2595-4062-873C-FCE025671BCF}" dt="2023-09-17T18:29:52.390" v="359"/>
          <ac:cxnSpMkLst>
            <pc:docMk/>
            <pc:sldMk cId="2633749994" sldId="433"/>
            <ac:cxnSpMk id="56" creationId="{69A6CF2C-8510-07C3-FAE3-F61E8DCF4BEA}"/>
          </ac:cxnSpMkLst>
        </pc:cxnChg>
        <pc:cxnChg chg="add mod">
          <ac:chgData name="Diego Anton Cerqueira" userId="c494120e-d93d-4d67-9fe0-8ddc676787da" providerId="ADAL" clId="{0D5A2EFB-2595-4062-873C-FCE025671BCF}" dt="2023-09-17T18:29:52.390" v="359"/>
          <ac:cxnSpMkLst>
            <pc:docMk/>
            <pc:sldMk cId="2633749994" sldId="433"/>
            <ac:cxnSpMk id="57" creationId="{BCF1EC4A-E4A1-935D-48AF-A1A53F1DD750}"/>
          </ac:cxnSpMkLst>
        </pc:cxnChg>
      </pc:sldChg>
      <pc:sldChg chg="addSp modSp add mod">
        <pc:chgData name="Diego Anton Cerqueira" userId="c494120e-d93d-4d67-9fe0-8ddc676787da" providerId="ADAL" clId="{0D5A2EFB-2595-4062-873C-FCE025671BCF}" dt="2023-09-17T18:31:03.535" v="391"/>
        <pc:sldMkLst>
          <pc:docMk/>
          <pc:sldMk cId="1749920522" sldId="434"/>
        </pc:sldMkLst>
        <pc:spChg chg="add mod">
          <ac:chgData name="Diego Anton Cerqueira" userId="c494120e-d93d-4d67-9fe0-8ddc676787da" providerId="ADAL" clId="{0D5A2EFB-2595-4062-873C-FCE025671BCF}" dt="2023-09-17T18:31:03.535" v="391"/>
          <ac:spMkLst>
            <pc:docMk/>
            <pc:sldMk cId="1749920522" sldId="434"/>
            <ac:spMk id="2" creationId="{8456FE66-9471-7F91-50B2-DCFB149A2BE9}"/>
          </ac:spMkLst>
        </pc:spChg>
        <pc:spChg chg="add mod">
          <ac:chgData name="Diego Anton Cerqueira" userId="c494120e-d93d-4d67-9fe0-8ddc676787da" providerId="ADAL" clId="{0D5A2EFB-2595-4062-873C-FCE025671BCF}" dt="2023-09-17T18:31:03.535" v="391"/>
          <ac:spMkLst>
            <pc:docMk/>
            <pc:sldMk cId="1749920522" sldId="434"/>
            <ac:spMk id="3" creationId="{61CDD06B-4BA7-8315-E0F5-8A9E5D6DB2BA}"/>
          </ac:spMkLst>
        </pc:spChg>
        <pc:spChg chg="add mod">
          <ac:chgData name="Diego Anton Cerqueira" userId="c494120e-d93d-4d67-9fe0-8ddc676787da" providerId="ADAL" clId="{0D5A2EFB-2595-4062-873C-FCE025671BCF}" dt="2023-09-17T18:31:03.535" v="391"/>
          <ac:spMkLst>
            <pc:docMk/>
            <pc:sldMk cId="1749920522" sldId="434"/>
            <ac:spMk id="5" creationId="{791FA334-B475-8663-50EF-C39AE0C66E9F}"/>
          </ac:spMkLst>
        </pc:spChg>
        <pc:spChg chg="add mod">
          <ac:chgData name="Diego Anton Cerqueira" userId="c494120e-d93d-4d67-9fe0-8ddc676787da" providerId="ADAL" clId="{0D5A2EFB-2595-4062-873C-FCE025671BCF}" dt="2023-09-17T18:31:03.535" v="391"/>
          <ac:spMkLst>
            <pc:docMk/>
            <pc:sldMk cId="1749920522" sldId="434"/>
            <ac:spMk id="6" creationId="{AE97FEAC-BD23-00D5-4FA1-6068B08874CE}"/>
          </ac:spMkLst>
        </pc:spChg>
        <pc:spChg chg="add mod">
          <ac:chgData name="Diego Anton Cerqueira" userId="c494120e-d93d-4d67-9fe0-8ddc676787da" providerId="ADAL" clId="{0D5A2EFB-2595-4062-873C-FCE025671BCF}" dt="2023-09-17T18:31:03.535" v="391"/>
          <ac:spMkLst>
            <pc:docMk/>
            <pc:sldMk cId="1749920522" sldId="434"/>
            <ac:spMk id="7" creationId="{9B71F50C-8679-6E83-D330-54A46EE62130}"/>
          </ac:spMkLst>
        </pc:spChg>
        <pc:spChg chg="add mod">
          <ac:chgData name="Diego Anton Cerqueira" userId="c494120e-d93d-4d67-9fe0-8ddc676787da" providerId="ADAL" clId="{0D5A2EFB-2595-4062-873C-FCE025671BCF}" dt="2023-09-17T18:31:03.535" v="391"/>
          <ac:spMkLst>
            <pc:docMk/>
            <pc:sldMk cId="1749920522" sldId="434"/>
            <ac:spMk id="9" creationId="{12061FEB-7CEA-C1F0-797A-09CCB75F4C31}"/>
          </ac:spMkLst>
        </pc:spChg>
        <pc:spChg chg="mod">
          <ac:chgData name="Diego Anton Cerqueira" userId="c494120e-d93d-4d67-9fe0-8ddc676787da" providerId="ADAL" clId="{0D5A2EFB-2595-4062-873C-FCE025671BCF}" dt="2023-09-17T18:30:46.557" v="386"/>
          <ac:spMkLst>
            <pc:docMk/>
            <pc:sldMk cId="1749920522" sldId="434"/>
            <ac:spMk id="10" creationId="{BF4C315D-7674-4912-80C4-70EED6E4ED86}"/>
          </ac:spMkLst>
        </pc:spChg>
        <pc:spChg chg="add mod">
          <ac:chgData name="Diego Anton Cerqueira" userId="c494120e-d93d-4d67-9fe0-8ddc676787da" providerId="ADAL" clId="{0D5A2EFB-2595-4062-873C-FCE025671BCF}" dt="2023-09-17T18:31:03.535" v="391"/>
          <ac:spMkLst>
            <pc:docMk/>
            <pc:sldMk cId="1749920522" sldId="434"/>
            <ac:spMk id="12" creationId="{A77CE9C2-0FBF-8DE7-38D9-595F3BB0E9B5}"/>
          </ac:spMkLst>
        </pc:spChg>
        <pc:spChg chg="add mod">
          <ac:chgData name="Diego Anton Cerqueira" userId="c494120e-d93d-4d67-9fe0-8ddc676787da" providerId="ADAL" clId="{0D5A2EFB-2595-4062-873C-FCE025671BCF}" dt="2023-09-17T18:31:03.535" v="391"/>
          <ac:spMkLst>
            <pc:docMk/>
            <pc:sldMk cId="1749920522" sldId="434"/>
            <ac:spMk id="13" creationId="{1268F1A8-1498-ADA7-CE67-8A25EC296807}"/>
          </ac:spMkLst>
        </pc:spChg>
        <pc:cxnChg chg="add mod">
          <ac:chgData name="Diego Anton Cerqueira" userId="c494120e-d93d-4d67-9fe0-8ddc676787da" providerId="ADAL" clId="{0D5A2EFB-2595-4062-873C-FCE025671BCF}" dt="2023-09-17T18:31:03.535" v="391"/>
          <ac:cxnSpMkLst>
            <pc:docMk/>
            <pc:sldMk cId="1749920522" sldId="434"/>
            <ac:cxnSpMk id="4" creationId="{2033685A-CD12-FBDF-E35F-F6E11B9C5516}"/>
          </ac:cxnSpMkLst>
        </pc:cxnChg>
      </pc:sldChg>
      <pc:sldChg chg="addSp modSp add mod">
        <pc:chgData name="Diego Anton Cerqueira" userId="c494120e-d93d-4d67-9fe0-8ddc676787da" providerId="ADAL" clId="{0D5A2EFB-2595-4062-873C-FCE025671BCF}" dt="2023-09-17T18:31:54.463" v="443" actId="1037"/>
        <pc:sldMkLst>
          <pc:docMk/>
          <pc:sldMk cId="1744485187" sldId="435"/>
        </pc:sldMkLst>
        <pc:spChg chg="add mod">
          <ac:chgData name="Diego Anton Cerqueira" userId="c494120e-d93d-4d67-9fe0-8ddc676787da" providerId="ADAL" clId="{0D5A2EFB-2595-4062-873C-FCE025671BCF}" dt="2023-09-17T18:31:16.815" v="393"/>
          <ac:spMkLst>
            <pc:docMk/>
            <pc:sldMk cId="1744485187" sldId="435"/>
            <ac:spMk id="2" creationId="{0255FEAC-47DC-F8FD-5A6F-AA29D1E495D5}"/>
          </ac:spMkLst>
        </pc:spChg>
        <pc:spChg chg="add mod">
          <ac:chgData name="Diego Anton Cerqueira" userId="c494120e-d93d-4d67-9fe0-8ddc676787da" providerId="ADAL" clId="{0D5A2EFB-2595-4062-873C-FCE025671BCF}" dt="2023-09-17T18:31:16.815" v="393"/>
          <ac:spMkLst>
            <pc:docMk/>
            <pc:sldMk cId="1744485187" sldId="435"/>
            <ac:spMk id="3" creationId="{B16E3BAC-D731-6AED-7622-7187BF376FD5}"/>
          </ac:spMkLst>
        </pc:spChg>
        <pc:spChg chg="add mod">
          <ac:chgData name="Diego Anton Cerqueira" userId="c494120e-d93d-4d67-9fe0-8ddc676787da" providerId="ADAL" clId="{0D5A2EFB-2595-4062-873C-FCE025671BCF}" dt="2023-09-17T18:31:27.836" v="404" actId="1035"/>
          <ac:spMkLst>
            <pc:docMk/>
            <pc:sldMk cId="1744485187" sldId="435"/>
            <ac:spMk id="4" creationId="{544587E6-4976-0D50-DDC3-76356082F269}"/>
          </ac:spMkLst>
        </pc:spChg>
        <pc:spChg chg="add mod">
          <ac:chgData name="Diego Anton Cerqueira" userId="c494120e-d93d-4d67-9fe0-8ddc676787da" providerId="ADAL" clId="{0D5A2EFB-2595-4062-873C-FCE025671BCF}" dt="2023-09-17T18:31:16.815" v="393"/>
          <ac:spMkLst>
            <pc:docMk/>
            <pc:sldMk cId="1744485187" sldId="435"/>
            <ac:spMk id="5" creationId="{5D09518C-5AA6-C322-0566-FD0131D97FC7}"/>
          </ac:spMkLst>
        </pc:spChg>
        <pc:spChg chg="add mod">
          <ac:chgData name="Diego Anton Cerqueira" userId="c494120e-d93d-4d67-9fe0-8ddc676787da" providerId="ADAL" clId="{0D5A2EFB-2595-4062-873C-FCE025671BCF}" dt="2023-09-17T18:31:16.815" v="393"/>
          <ac:spMkLst>
            <pc:docMk/>
            <pc:sldMk cId="1744485187" sldId="435"/>
            <ac:spMk id="6" creationId="{6CB1A7E3-DFCE-D989-D14A-C63741770DE6}"/>
          </ac:spMkLst>
        </pc:spChg>
        <pc:spChg chg="add mod">
          <ac:chgData name="Diego Anton Cerqueira" userId="c494120e-d93d-4d67-9fe0-8ddc676787da" providerId="ADAL" clId="{0D5A2EFB-2595-4062-873C-FCE025671BCF}" dt="2023-09-17T18:31:16.815" v="393"/>
          <ac:spMkLst>
            <pc:docMk/>
            <pc:sldMk cId="1744485187" sldId="435"/>
            <ac:spMk id="7" creationId="{19E6D122-03AB-5F9E-49E7-AA37CA9BA761}"/>
          </ac:spMkLst>
        </pc:spChg>
        <pc:spChg chg="mod">
          <ac:chgData name="Diego Anton Cerqueira" userId="c494120e-d93d-4d67-9fe0-8ddc676787da" providerId="ADAL" clId="{0D5A2EFB-2595-4062-873C-FCE025671BCF}" dt="2023-09-17T18:30:49.971" v="387"/>
          <ac:spMkLst>
            <pc:docMk/>
            <pc:sldMk cId="1744485187" sldId="435"/>
            <ac:spMk id="10" creationId="{BF4C315D-7674-4912-80C4-70EED6E4ED86}"/>
          </ac:spMkLst>
        </pc:spChg>
        <pc:spChg chg="add mod">
          <ac:chgData name="Diego Anton Cerqueira" userId="c494120e-d93d-4d67-9fe0-8ddc676787da" providerId="ADAL" clId="{0D5A2EFB-2595-4062-873C-FCE025671BCF}" dt="2023-09-17T18:31:47.307" v="417" actId="1037"/>
          <ac:spMkLst>
            <pc:docMk/>
            <pc:sldMk cId="1744485187" sldId="435"/>
            <ac:spMk id="36" creationId="{AA443774-8F71-167D-DFA0-0E6A3D87CEC1}"/>
          </ac:spMkLst>
        </pc:spChg>
        <pc:spChg chg="add mod">
          <ac:chgData name="Diego Anton Cerqueira" userId="c494120e-d93d-4d67-9fe0-8ddc676787da" providerId="ADAL" clId="{0D5A2EFB-2595-4062-873C-FCE025671BCF}" dt="2023-09-17T18:31:51.347" v="433" actId="1037"/>
          <ac:spMkLst>
            <pc:docMk/>
            <pc:sldMk cId="1744485187" sldId="435"/>
            <ac:spMk id="37" creationId="{C1226295-C2C8-D191-AA99-41DBE6E0D15E}"/>
          </ac:spMkLst>
        </pc:spChg>
        <pc:spChg chg="add mod">
          <ac:chgData name="Diego Anton Cerqueira" userId="c494120e-d93d-4d67-9fe0-8ddc676787da" providerId="ADAL" clId="{0D5A2EFB-2595-4062-873C-FCE025671BCF}" dt="2023-09-17T18:31:54.463" v="443" actId="1037"/>
          <ac:spMkLst>
            <pc:docMk/>
            <pc:sldMk cId="1744485187" sldId="435"/>
            <ac:spMk id="38" creationId="{4F294B96-A495-63BB-22A1-D4E9AAC7685F}"/>
          </ac:spMkLst>
        </pc:spChg>
        <pc:graphicFrameChg chg="add mod">
          <ac:chgData name="Diego Anton Cerqueira" userId="c494120e-d93d-4d67-9fe0-8ddc676787da" providerId="ADAL" clId="{0D5A2EFB-2595-4062-873C-FCE025671BCF}" dt="2023-09-17T18:31:16.815" v="393"/>
          <ac:graphicFrameMkLst>
            <pc:docMk/>
            <pc:sldMk cId="1744485187" sldId="435"/>
            <ac:graphicFrameMk id="9" creationId="{718A6CC4-3A02-42AA-BBB4-8D1C9D17D626}"/>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12" creationId="{3BBB4EED-613D-6C6F-E809-0603219665B9}"/>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13" creationId="{1072AAE4-4B78-77C0-4CF0-77F65A8DEF1E}"/>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14" creationId="{F0DD1D89-E43A-D484-C813-521E87E8A3B7}"/>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15" creationId="{CE24E52D-F636-C1F4-4729-9EFE56209D40}"/>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16" creationId="{76B7ED95-3335-2824-8006-53842026CEA3}"/>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2" creationId="{CF8480AF-0443-E1F2-B82F-E9C96CC7BF80}"/>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3" creationId="{70D53A23-2B10-5040-4DC2-1AEF1A352B56}"/>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4" creationId="{9D4B0D5A-EABC-A8F3-5F73-757E1C3CE3BA}"/>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7" creationId="{7521A419-D31D-76EB-DC48-7E5F0A1F61C5}"/>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8" creationId="{1385DFEF-26A4-5C7F-0382-F925E6E049C1}"/>
          </ac:graphicFrameMkLst>
        </pc:graphicFrameChg>
        <pc:graphicFrameChg chg="add mod">
          <ac:chgData name="Diego Anton Cerqueira" userId="c494120e-d93d-4d67-9fe0-8ddc676787da" providerId="ADAL" clId="{0D5A2EFB-2595-4062-873C-FCE025671BCF}" dt="2023-09-17T18:31:16.815" v="393"/>
          <ac:graphicFrameMkLst>
            <pc:docMk/>
            <pc:sldMk cId="1744485187" sldId="435"/>
            <ac:graphicFrameMk id="29" creationId="{1BA72BF3-5AB2-A321-438E-193923DB5107}"/>
          </ac:graphicFrameMkLst>
        </pc:graphicFrameChg>
        <pc:cxnChg chg="add mod">
          <ac:chgData name="Diego Anton Cerqueira" userId="c494120e-d93d-4d67-9fe0-8ddc676787da" providerId="ADAL" clId="{0D5A2EFB-2595-4062-873C-FCE025671BCF}" dt="2023-09-17T18:31:16.815" v="393"/>
          <ac:cxnSpMkLst>
            <pc:docMk/>
            <pc:sldMk cId="1744485187" sldId="435"/>
            <ac:cxnSpMk id="17" creationId="{CBBCB6F1-9DBB-0EE6-032F-CD0B49A5356D}"/>
          </ac:cxnSpMkLst>
        </pc:cxnChg>
        <pc:cxnChg chg="add mod">
          <ac:chgData name="Diego Anton Cerqueira" userId="c494120e-d93d-4d67-9fe0-8ddc676787da" providerId="ADAL" clId="{0D5A2EFB-2595-4062-873C-FCE025671BCF}" dt="2023-09-17T18:31:16.815" v="393"/>
          <ac:cxnSpMkLst>
            <pc:docMk/>
            <pc:sldMk cId="1744485187" sldId="435"/>
            <ac:cxnSpMk id="18" creationId="{E27D3C86-5ED9-D4EA-5751-8DF9EC623726}"/>
          </ac:cxnSpMkLst>
        </pc:cxnChg>
        <pc:cxnChg chg="add mod">
          <ac:chgData name="Diego Anton Cerqueira" userId="c494120e-d93d-4d67-9fe0-8ddc676787da" providerId="ADAL" clId="{0D5A2EFB-2595-4062-873C-FCE025671BCF}" dt="2023-09-17T18:31:16.815" v="393"/>
          <ac:cxnSpMkLst>
            <pc:docMk/>
            <pc:sldMk cId="1744485187" sldId="435"/>
            <ac:cxnSpMk id="19" creationId="{25966A9E-7D0E-085D-2143-0F78C2076CD3}"/>
          </ac:cxnSpMkLst>
        </pc:cxnChg>
        <pc:cxnChg chg="add mod">
          <ac:chgData name="Diego Anton Cerqueira" userId="c494120e-d93d-4d67-9fe0-8ddc676787da" providerId="ADAL" clId="{0D5A2EFB-2595-4062-873C-FCE025671BCF}" dt="2023-09-17T18:31:16.815" v="393"/>
          <ac:cxnSpMkLst>
            <pc:docMk/>
            <pc:sldMk cId="1744485187" sldId="435"/>
            <ac:cxnSpMk id="20" creationId="{886C05CA-9968-CD50-AA2C-CD1CA86B4D4E}"/>
          </ac:cxnSpMkLst>
        </pc:cxnChg>
        <pc:cxnChg chg="add mod">
          <ac:chgData name="Diego Anton Cerqueira" userId="c494120e-d93d-4d67-9fe0-8ddc676787da" providerId="ADAL" clId="{0D5A2EFB-2595-4062-873C-FCE025671BCF}" dt="2023-09-17T18:31:16.815" v="393"/>
          <ac:cxnSpMkLst>
            <pc:docMk/>
            <pc:sldMk cId="1744485187" sldId="435"/>
            <ac:cxnSpMk id="21" creationId="{BC5189E9-42B4-004D-50AA-BAA49D3414FC}"/>
          </ac:cxnSpMkLst>
        </pc:cxnChg>
        <pc:cxnChg chg="add mod">
          <ac:chgData name="Diego Anton Cerqueira" userId="c494120e-d93d-4d67-9fe0-8ddc676787da" providerId="ADAL" clId="{0D5A2EFB-2595-4062-873C-FCE025671BCF}" dt="2023-09-17T18:31:16.815" v="393"/>
          <ac:cxnSpMkLst>
            <pc:docMk/>
            <pc:sldMk cId="1744485187" sldId="435"/>
            <ac:cxnSpMk id="25" creationId="{CA2D4382-D491-D40C-D66A-93090B51D00E}"/>
          </ac:cxnSpMkLst>
        </pc:cxnChg>
        <pc:cxnChg chg="add mod">
          <ac:chgData name="Diego Anton Cerqueira" userId="c494120e-d93d-4d67-9fe0-8ddc676787da" providerId="ADAL" clId="{0D5A2EFB-2595-4062-873C-FCE025671BCF}" dt="2023-09-17T18:31:16.815" v="393"/>
          <ac:cxnSpMkLst>
            <pc:docMk/>
            <pc:sldMk cId="1744485187" sldId="435"/>
            <ac:cxnSpMk id="26" creationId="{BBBD1F41-38CD-DB2D-3637-2C2C47BCD987}"/>
          </ac:cxnSpMkLst>
        </pc:cxnChg>
        <pc:cxnChg chg="add mod">
          <ac:chgData name="Diego Anton Cerqueira" userId="c494120e-d93d-4d67-9fe0-8ddc676787da" providerId="ADAL" clId="{0D5A2EFB-2595-4062-873C-FCE025671BCF}" dt="2023-09-17T18:31:16.815" v="393"/>
          <ac:cxnSpMkLst>
            <pc:docMk/>
            <pc:sldMk cId="1744485187" sldId="435"/>
            <ac:cxnSpMk id="30" creationId="{D815C20F-9F55-3812-0991-ECD4802C7CB4}"/>
          </ac:cxnSpMkLst>
        </pc:cxnChg>
        <pc:cxnChg chg="add mod">
          <ac:chgData name="Diego Anton Cerqueira" userId="c494120e-d93d-4d67-9fe0-8ddc676787da" providerId="ADAL" clId="{0D5A2EFB-2595-4062-873C-FCE025671BCF}" dt="2023-09-17T18:31:16.815" v="393"/>
          <ac:cxnSpMkLst>
            <pc:docMk/>
            <pc:sldMk cId="1744485187" sldId="435"/>
            <ac:cxnSpMk id="31" creationId="{C9CC3690-D66A-813E-52CC-8BEFE8A47445}"/>
          </ac:cxnSpMkLst>
        </pc:cxnChg>
        <pc:cxnChg chg="add mod">
          <ac:chgData name="Diego Anton Cerqueira" userId="c494120e-d93d-4d67-9fe0-8ddc676787da" providerId="ADAL" clId="{0D5A2EFB-2595-4062-873C-FCE025671BCF}" dt="2023-09-17T18:31:16.815" v="393"/>
          <ac:cxnSpMkLst>
            <pc:docMk/>
            <pc:sldMk cId="1744485187" sldId="435"/>
            <ac:cxnSpMk id="32" creationId="{DFF4DF78-D92C-FBDB-FBDA-8AA4480013B2}"/>
          </ac:cxnSpMkLst>
        </pc:cxnChg>
        <pc:cxnChg chg="add mod">
          <ac:chgData name="Diego Anton Cerqueira" userId="c494120e-d93d-4d67-9fe0-8ddc676787da" providerId="ADAL" clId="{0D5A2EFB-2595-4062-873C-FCE025671BCF}" dt="2023-09-17T18:31:16.815" v="393"/>
          <ac:cxnSpMkLst>
            <pc:docMk/>
            <pc:sldMk cId="1744485187" sldId="435"/>
            <ac:cxnSpMk id="33" creationId="{1D97FC1F-476B-E185-85EA-824E2FA41B59}"/>
          </ac:cxnSpMkLst>
        </pc:cxnChg>
        <pc:cxnChg chg="add mod">
          <ac:chgData name="Diego Anton Cerqueira" userId="c494120e-d93d-4d67-9fe0-8ddc676787da" providerId="ADAL" clId="{0D5A2EFB-2595-4062-873C-FCE025671BCF}" dt="2023-09-17T18:31:16.815" v="393"/>
          <ac:cxnSpMkLst>
            <pc:docMk/>
            <pc:sldMk cId="1744485187" sldId="435"/>
            <ac:cxnSpMk id="34" creationId="{927D911C-B8A1-7C38-EE06-5BD445033553}"/>
          </ac:cxnSpMkLst>
        </pc:cxnChg>
        <pc:cxnChg chg="add mod">
          <ac:chgData name="Diego Anton Cerqueira" userId="c494120e-d93d-4d67-9fe0-8ddc676787da" providerId="ADAL" clId="{0D5A2EFB-2595-4062-873C-FCE025671BCF}" dt="2023-09-17T18:31:16.815" v="393"/>
          <ac:cxnSpMkLst>
            <pc:docMk/>
            <pc:sldMk cId="1744485187" sldId="435"/>
            <ac:cxnSpMk id="35" creationId="{5E0FBC74-70DA-82BD-A742-D529C524A387}"/>
          </ac:cxnSpMkLst>
        </pc:cxnChg>
      </pc:sldChg>
      <pc:sldChg chg="addSp delSp modSp add mod">
        <pc:chgData name="Diego Anton Cerqueira" userId="c494120e-d93d-4d67-9fe0-8ddc676787da" providerId="ADAL" clId="{0D5A2EFB-2595-4062-873C-FCE025671BCF}" dt="2023-09-17T18:32:08.741" v="446"/>
        <pc:sldMkLst>
          <pc:docMk/>
          <pc:sldMk cId="4171973709" sldId="436"/>
        </pc:sldMkLst>
        <pc:spChg chg="add del mod">
          <ac:chgData name="Diego Anton Cerqueira" userId="c494120e-d93d-4d67-9fe0-8ddc676787da" providerId="ADAL" clId="{0D5A2EFB-2595-4062-873C-FCE025671BCF}" dt="2023-09-17T18:32:04.928" v="445"/>
          <ac:spMkLst>
            <pc:docMk/>
            <pc:sldMk cId="4171973709" sldId="436"/>
            <ac:spMk id="2" creationId="{06A00CA4-6045-1E4D-7824-81CFF68339C7}"/>
          </ac:spMkLst>
        </pc:spChg>
        <pc:spChg chg="add del mod">
          <ac:chgData name="Diego Anton Cerqueira" userId="c494120e-d93d-4d67-9fe0-8ddc676787da" providerId="ADAL" clId="{0D5A2EFB-2595-4062-873C-FCE025671BCF}" dt="2023-09-17T18:32:04.928" v="445"/>
          <ac:spMkLst>
            <pc:docMk/>
            <pc:sldMk cId="4171973709" sldId="436"/>
            <ac:spMk id="3" creationId="{8778EBCF-3C21-4DB4-7440-E8F5C0A5F05B}"/>
          </ac:spMkLst>
        </pc:spChg>
        <pc:spChg chg="add del mod">
          <ac:chgData name="Diego Anton Cerqueira" userId="c494120e-d93d-4d67-9fe0-8ddc676787da" providerId="ADAL" clId="{0D5A2EFB-2595-4062-873C-FCE025671BCF}" dt="2023-09-17T18:32:04.928" v="445"/>
          <ac:spMkLst>
            <pc:docMk/>
            <pc:sldMk cId="4171973709" sldId="436"/>
            <ac:spMk id="5" creationId="{8FAE94F2-E64B-629C-F27A-59F07A7CA824}"/>
          </ac:spMkLst>
        </pc:spChg>
        <pc:spChg chg="add del mod">
          <ac:chgData name="Diego Anton Cerqueira" userId="c494120e-d93d-4d67-9fe0-8ddc676787da" providerId="ADAL" clId="{0D5A2EFB-2595-4062-873C-FCE025671BCF}" dt="2023-09-17T18:32:04.928" v="445"/>
          <ac:spMkLst>
            <pc:docMk/>
            <pc:sldMk cId="4171973709" sldId="436"/>
            <ac:spMk id="6" creationId="{609E5FD9-BAB6-ACD6-389C-778198D48DB8}"/>
          </ac:spMkLst>
        </pc:spChg>
        <pc:spChg chg="add del mod">
          <ac:chgData name="Diego Anton Cerqueira" userId="c494120e-d93d-4d67-9fe0-8ddc676787da" providerId="ADAL" clId="{0D5A2EFB-2595-4062-873C-FCE025671BCF}" dt="2023-09-17T18:32:04.928" v="445"/>
          <ac:spMkLst>
            <pc:docMk/>
            <pc:sldMk cId="4171973709" sldId="436"/>
            <ac:spMk id="7" creationId="{B4EC8948-45ED-A859-6D51-1AB98ACF9593}"/>
          </ac:spMkLst>
        </pc:spChg>
        <pc:spChg chg="add del mod">
          <ac:chgData name="Diego Anton Cerqueira" userId="c494120e-d93d-4d67-9fe0-8ddc676787da" providerId="ADAL" clId="{0D5A2EFB-2595-4062-873C-FCE025671BCF}" dt="2023-09-17T18:32:04.928" v="445"/>
          <ac:spMkLst>
            <pc:docMk/>
            <pc:sldMk cId="4171973709" sldId="436"/>
            <ac:spMk id="9" creationId="{87B18A41-1164-DA01-F7FD-8F8FD9C415CB}"/>
          </ac:spMkLst>
        </pc:spChg>
        <pc:spChg chg="mod">
          <ac:chgData name="Diego Anton Cerqueira" userId="c494120e-d93d-4d67-9fe0-8ddc676787da" providerId="ADAL" clId="{0D5A2EFB-2595-4062-873C-FCE025671BCF}" dt="2023-09-17T18:30:52.477" v="388"/>
          <ac:spMkLst>
            <pc:docMk/>
            <pc:sldMk cId="4171973709" sldId="436"/>
            <ac:spMk id="10" creationId="{BF4C315D-7674-4912-80C4-70EED6E4ED86}"/>
          </ac:spMkLst>
        </pc:spChg>
        <pc:spChg chg="add mod">
          <ac:chgData name="Diego Anton Cerqueira" userId="c494120e-d93d-4d67-9fe0-8ddc676787da" providerId="ADAL" clId="{0D5A2EFB-2595-4062-873C-FCE025671BCF}" dt="2023-09-17T18:32:08.741" v="446"/>
          <ac:spMkLst>
            <pc:docMk/>
            <pc:sldMk cId="4171973709" sldId="436"/>
            <ac:spMk id="12" creationId="{FD9C4108-50A7-5242-AE12-CA3D4493D31F}"/>
          </ac:spMkLst>
        </pc:spChg>
        <pc:spChg chg="add mod">
          <ac:chgData name="Diego Anton Cerqueira" userId="c494120e-d93d-4d67-9fe0-8ddc676787da" providerId="ADAL" clId="{0D5A2EFB-2595-4062-873C-FCE025671BCF}" dt="2023-09-17T18:32:08.741" v="446"/>
          <ac:spMkLst>
            <pc:docMk/>
            <pc:sldMk cId="4171973709" sldId="436"/>
            <ac:spMk id="13" creationId="{73CF28F4-D59A-C601-3494-CAEDF81A4268}"/>
          </ac:spMkLst>
        </pc:spChg>
        <pc:spChg chg="add mod">
          <ac:chgData name="Diego Anton Cerqueira" userId="c494120e-d93d-4d67-9fe0-8ddc676787da" providerId="ADAL" clId="{0D5A2EFB-2595-4062-873C-FCE025671BCF}" dt="2023-09-17T18:32:08.741" v="446"/>
          <ac:spMkLst>
            <pc:docMk/>
            <pc:sldMk cId="4171973709" sldId="436"/>
            <ac:spMk id="15" creationId="{1F4BC4BF-524B-9548-A507-5D7D3C9AB61E}"/>
          </ac:spMkLst>
        </pc:spChg>
        <pc:spChg chg="add mod">
          <ac:chgData name="Diego Anton Cerqueira" userId="c494120e-d93d-4d67-9fe0-8ddc676787da" providerId="ADAL" clId="{0D5A2EFB-2595-4062-873C-FCE025671BCF}" dt="2023-09-17T18:32:08.741" v="446"/>
          <ac:spMkLst>
            <pc:docMk/>
            <pc:sldMk cId="4171973709" sldId="436"/>
            <ac:spMk id="16" creationId="{05100C79-EC34-BF82-3279-D504B29988F2}"/>
          </ac:spMkLst>
        </pc:spChg>
        <pc:spChg chg="add mod">
          <ac:chgData name="Diego Anton Cerqueira" userId="c494120e-d93d-4d67-9fe0-8ddc676787da" providerId="ADAL" clId="{0D5A2EFB-2595-4062-873C-FCE025671BCF}" dt="2023-09-17T18:32:08.741" v="446"/>
          <ac:spMkLst>
            <pc:docMk/>
            <pc:sldMk cId="4171973709" sldId="436"/>
            <ac:spMk id="17" creationId="{79BB51DE-0B3D-DF53-C234-408BA1AE6324}"/>
          </ac:spMkLst>
        </pc:spChg>
        <pc:spChg chg="add mod">
          <ac:chgData name="Diego Anton Cerqueira" userId="c494120e-d93d-4d67-9fe0-8ddc676787da" providerId="ADAL" clId="{0D5A2EFB-2595-4062-873C-FCE025671BCF}" dt="2023-09-17T18:32:08.741" v="446"/>
          <ac:spMkLst>
            <pc:docMk/>
            <pc:sldMk cId="4171973709" sldId="436"/>
            <ac:spMk id="18" creationId="{ECA40A15-ACC4-D5FA-734C-06A8DFA56F8C}"/>
          </ac:spMkLst>
        </pc:spChg>
        <pc:spChg chg="add mod">
          <ac:chgData name="Diego Anton Cerqueira" userId="c494120e-d93d-4d67-9fe0-8ddc676787da" providerId="ADAL" clId="{0D5A2EFB-2595-4062-873C-FCE025671BCF}" dt="2023-09-17T18:32:08.741" v="446"/>
          <ac:spMkLst>
            <pc:docMk/>
            <pc:sldMk cId="4171973709" sldId="436"/>
            <ac:spMk id="19" creationId="{D1F7EB61-59E5-4112-4AAA-CE95B4AAD70E}"/>
          </ac:spMkLst>
        </pc:spChg>
        <pc:spChg chg="add mod">
          <ac:chgData name="Diego Anton Cerqueira" userId="c494120e-d93d-4d67-9fe0-8ddc676787da" providerId="ADAL" clId="{0D5A2EFB-2595-4062-873C-FCE025671BCF}" dt="2023-09-17T18:32:08.741" v="446"/>
          <ac:spMkLst>
            <pc:docMk/>
            <pc:sldMk cId="4171973709" sldId="436"/>
            <ac:spMk id="20" creationId="{A82708CE-12E4-BEAD-6C95-AD92CB1E1954}"/>
          </ac:spMkLst>
        </pc:spChg>
        <pc:cxnChg chg="add del mod">
          <ac:chgData name="Diego Anton Cerqueira" userId="c494120e-d93d-4d67-9fe0-8ddc676787da" providerId="ADAL" clId="{0D5A2EFB-2595-4062-873C-FCE025671BCF}" dt="2023-09-17T18:32:04.928" v="445"/>
          <ac:cxnSpMkLst>
            <pc:docMk/>
            <pc:sldMk cId="4171973709" sldId="436"/>
            <ac:cxnSpMk id="4" creationId="{EFFF537E-1F4A-6EFA-D626-3843E8B1BAC8}"/>
          </ac:cxnSpMkLst>
        </pc:cxnChg>
        <pc:cxnChg chg="add mod">
          <ac:chgData name="Diego Anton Cerqueira" userId="c494120e-d93d-4d67-9fe0-8ddc676787da" providerId="ADAL" clId="{0D5A2EFB-2595-4062-873C-FCE025671BCF}" dt="2023-09-17T18:32:08.741" v="446"/>
          <ac:cxnSpMkLst>
            <pc:docMk/>
            <pc:sldMk cId="4171973709" sldId="436"/>
            <ac:cxnSpMk id="14" creationId="{74F848FD-E406-87B5-B5F9-F7C1D6EEAB2B}"/>
          </ac:cxnSpMkLst>
        </pc:cxnChg>
      </pc:sldChg>
      <pc:sldChg chg="addSp modSp add mod">
        <pc:chgData name="Diego Anton Cerqueira" userId="c494120e-d93d-4d67-9fe0-8ddc676787da" providerId="ADAL" clId="{0D5A2EFB-2595-4062-873C-FCE025671BCF}" dt="2023-09-17T18:32:49.694" v="455"/>
        <pc:sldMkLst>
          <pc:docMk/>
          <pc:sldMk cId="3090822673" sldId="437"/>
        </pc:sldMkLst>
        <pc:spChg chg="add mod">
          <ac:chgData name="Diego Anton Cerqueira" userId="c494120e-d93d-4d67-9fe0-8ddc676787da" providerId="ADAL" clId="{0D5A2EFB-2595-4062-873C-FCE025671BCF}" dt="2023-09-17T18:32:49.694" v="455"/>
          <ac:spMkLst>
            <pc:docMk/>
            <pc:sldMk cId="3090822673" sldId="437"/>
            <ac:spMk id="2" creationId="{D1E9CDA2-E47E-2648-E2EE-B74D74959C1A}"/>
          </ac:spMkLst>
        </pc:spChg>
        <pc:spChg chg="add mod">
          <ac:chgData name="Diego Anton Cerqueira" userId="c494120e-d93d-4d67-9fe0-8ddc676787da" providerId="ADAL" clId="{0D5A2EFB-2595-4062-873C-FCE025671BCF}" dt="2023-09-17T18:32:49.694" v="455"/>
          <ac:spMkLst>
            <pc:docMk/>
            <pc:sldMk cId="3090822673" sldId="437"/>
            <ac:spMk id="3" creationId="{C0D90BEB-C816-C4A9-13C7-E2C67F0AB2E6}"/>
          </ac:spMkLst>
        </pc:spChg>
        <pc:spChg chg="add mod">
          <ac:chgData name="Diego Anton Cerqueira" userId="c494120e-d93d-4d67-9fe0-8ddc676787da" providerId="ADAL" clId="{0D5A2EFB-2595-4062-873C-FCE025671BCF}" dt="2023-09-17T18:32:49.694" v="455"/>
          <ac:spMkLst>
            <pc:docMk/>
            <pc:sldMk cId="3090822673" sldId="437"/>
            <ac:spMk id="4" creationId="{82CA8139-D720-D58E-98EC-F1B2AEE7B8B4}"/>
          </ac:spMkLst>
        </pc:spChg>
        <pc:spChg chg="mod">
          <ac:chgData name="Diego Anton Cerqueira" userId="c494120e-d93d-4d67-9fe0-8ddc676787da" providerId="ADAL" clId="{0D5A2EFB-2595-4062-873C-FCE025671BCF}" dt="2023-09-17T18:30:54.816" v="389"/>
          <ac:spMkLst>
            <pc:docMk/>
            <pc:sldMk cId="3090822673" sldId="437"/>
            <ac:spMk id="10" creationId="{BF4C315D-7674-4912-80C4-70EED6E4ED86}"/>
          </ac:spMkLst>
        </pc:spChg>
        <pc:graphicFrameChg chg="add mod">
          <ac:chgData name="Diego Anton Cerqueira" userId="c494120e-d93d-4d67-9fe0-8ddc676787da" providerId="ADAL" clId="{0D5A2EFB-2595-4062-873C-FCE025671BCF}" dt="2023-09-17T18:32:49.694" v="455"/>
          <ac:graphicFrameMkLst>
            <pc:docMk/>
            <pc:sldMk cId="3090822673" sldId="437"/>
            <ac:graphicFrameMk id="5" creationId="{F402B04F-F2EA-8899-42B6-FADCF04860F4}"/>
          </ac:graphicFrameMkLst>
        </pc:graphicFrameChg>
        <pc:graphicFrameChg chg="add mod">
          <ac:chgData name="Diego Anton Cerqueira" userId="c494120e-d93d-4d67-9fe0-8ddc676787da" providerId="ADAL" clId="{0D5A2EFB-2595-4062-873C-FCE025671BCF}" dt="2023-09-17T18:32:49.694" v="455"/>
          <ac:graphicFrameMkLst>
            <pc:docMk/>
            <pc:sldMk cId="3090822673" sldId="437"/>
            <ac:graphicFrameMk id="6" creationId="{A263A328-3678-3AD5-F9DA-CC176F04CEB9}"/>
          </ac:graphicFrameMkLst>
        </pc:graphicFrameChg>
        <pc:graphicFrameChg chg="add mod">
          <ac:chgData name="Diego Anton Cerqueira" userId="c494120e-d93d-4d67-9fe0-8ddc676787da" providerId="ADAL" clId="{0D5A2EFB-2595-4062-873C-FCE025671BCF}" dt="2023-09-17T18:32:49.694" v="455"/>
          <ac:graphicFrameMkLst>
            <pc:docMk/>
            <pc:sldMk cId="3090822673" sldId="437"/>
            <ac:graphicFrameMk id="7" creationId="{611DD3E9-1F2A-78C5-ED9B-F465001C956E}"/>
          </ac:graphicFrameMkLst>
        </pc:graphicFrameChg>
        <pc:graphicFrameChg chg="add mod">
          <ac:chgData name="Diego Anton Cerqueira" userId="c494120e-d93d-4d67-9fe0-8ddc676787da" providerId="ADAL" clId="{0D5A2EFB-2595-4062-873C-FCE025671BCF}" dt="2023-09-17T18:32:49.694" v="455"/>
          <ac:graphicFrameMkLst>
            <pc:docMk/>
            <pc:sldMk cId="3090822673" sldId="437"/>
            <ac:graphicFrameMk id="9" creationId="{AB232A4B-73F4-C199-91D9-17E2CED35D8B}"/>
          </ac:graphicFrameMkLst>
        </pc:graphicFrameChg>
        <pc:graphicFrameChg chg="add mod">
          <ac:chgData name="Diego Anton Cerqueira" userId="c494120e-d93d-4d67-9fe0-8ddc676787da" providerId="ADAL" clId="{0D5A2EFB-2595-4062-873C-FCE025671BCF}" dt="2023-09-17T18:32:49.694" v="455"/>
          <ac:graphicFrameMkLst>
            <pc:docMk/>
            <pc:sldMk cId="3090822673" sldId="437"/>
            <ac:graphicFrameMk id="12" creationId="{A318E4B2-3E03-2F3B-0C18-1B105804FEB1}"/>
          </ac:graphicFrameMkLst>
        </pc:graphicFrameChg>
        <pc:graphicFrameChg chg="add mod">
          <ac:chgData name="Diego Anton Cerqueira" userId="c494120e-d93d-4d67-9fe0-8ddc676787da" providerId="ADAL" clId="{0D5A2EFB-2595-4062-873C-FCE025671BCF}" dt="2023-09-17T18:32:49.694" v="455"/>
          <ac:graphicFrameMkLst>
            <pc:docMk/>
            <pc:sldMk cId="3090822673" sldId="437"/>
            <ac:graphicFrameMk id="13" creationId="{E6A676AE-5BB0-90BC-B690-753A992C5691}"/>
          </ac:graphicFrameMkLst>
        </pc:graphicFrameChg>
        <pc:cxnChg chg="add mod">
          <ac:chgData name="Diego Anton Cerqueira" userId="c494120e-d93d-4d67-9fe0-8ddc676787da" providerId="ADAL" clId="{0D5A2EFB-2595-4062-873C-FCE025671BCF}" dt="2023-09-17T18:32:49.694" v="455"/>
          <ac:cxnSpMkLst>
            <pc:docMk/>
            <pc:sldMk cId="3090822673" sldId="437"/>
            <ac:cxnSpMk id="14" creationId="{7847AC4D-DCE7-1529-3865-11018B10AE6F}"/>
          </ac:cxnSpMkLst>
        </pc:cxnChg>
        <pc:cxnChg chg="add mod">
          <ac:chgData name="Diego Anton Cerqueira" userId="c494120e-d93d-4d67-9fe0-8ddc676787da" providerId="ADAL" clId="{0D5A2EFB-2595-4062-873C-FCE025671BCF}" dt="2023-09-17T18:32:49.694" v="455"/>
          <ac:cxnSpMkLst>
            <pc:docMk/>
            <pc:sldMk cId="3090822673" sldId="437"/>
            <ac:cxnSpMk id="15" creationId="{5BBF73F5-C4B5-1873-A8D4-B7167AAA8473}"/>
          </ac:cxnSpMkLst>
        </pc:cxnChg>
        <pc:cxnChg chg="add mod">
          <ac:chgData name="Diego Anton Cerqueira" userId="c494120e-d93d-4d67-9fe0-8ddc676787da" providerId="ADAL" clId="{0D5A2EFB-2595-4062-873C-FCE025671BCF}" dt="2023-09-17T18:32:49.694" v="455"/>
          <ac:cxnSpMkLst>
            <pc:docMk/>
            <pc:sldMk cId="3090822673" sldId="437"/>
            <ac:cxnSpMk id="16" creationId="{058DB47F-4B30-FC8F-D655-0B3B1B5051D3}"/>
          </ac:cxnSpMkLst>
        </pc:cxnChg>
        <pc:cxnChg chg="add mod">
          <ac:chgData name="Diego Anton Cerqueira" userId="c494120e-d93d-4d67-9fe0-8ddc676787da" providerId="ADAL" clId="{0D5A2EFB-2595-4062-873C-FCE025671BCF}" dt="2023-09-17T18:32:49.694" v="455"/>
          <ac:cxnSpMkLst>
            <pc:docMk/>
            <pc:sldMk cId="3090822673" sldId="437"/>
            <ac:cxnSpMk id="17" creationId="{3D6AAFBB-736D-4D15-DCD6-852F9953103B}"/>
          </ac:cxnSpMkLst>
        </pc:cxnChg>
        <pc:cxnChg chg="add mod">
          <ac:chgData name="Diego Anton Cerqueira" userId="c494120e-d93d-4d67-9fe0-8ddc676787da" providerId="ADAL" clId="{0D5A2EFB-2595-4062-873C-FCE025671BCF}" dt="2023-09-17T18:32:49.694" v="455"/>
          <ac:cxnSpMkLst>
            <pc:docMk/>
            <pc:sldMk cId="3090822673" sldId="437"/>
            <ac:cxnSpMk id="18" creationId="{9FA755C8-15CB-C7B9-00C9-C65C47C02B2D}"/>
          </ac:cxnSpMkLst>
        </pc:cxnChg>
        <pc:cxnChg chg="add mod">
          <ac:chgData name="Diego Anton Cerqueira" userId="c494120e-d93d-4d67-9fe0-8ddc676787da" providerId="ADAL" clId="{0D5A2EFB-2595-4062-873C-FCE025671BCF}" dt="2023-09-17T18:32:49.694" v="455"/>
          <ac:cxnSpMkLst>
            <pc:docMk/>
            <pc:sldMk cId="3090822673" sldId="437"/>
            <ac:cxnSpMk id="19" creationId="{5C1BC3BF-ADD0-0843-397D-56B06F4AB132}"/>
          </ac:cxnSpMkLst>
        </pc:cxnChg>
      </pc:sldChg>
      <pc:sldChg chg="addSp delSp modSp add mod">
        <pc:chgData name="Diego Anton Cerqueira" userId="c494120e-d93d-4d67-9fe0-8ddc676787da" providerId="ADAL" clId="{0D5A2EFB-2595-4062-873C-FCE025671BCF}" dt="2023-09-17T18:32:57.049" v="456"/>
        <pc:sldMkLst>
          <pc:docMk/>
          <pc:sldMk cId="3073534877" sldId="438"/>
        </pc:sldMkLst>
        <pc:spChg chg="mod">
          <ac:chgData name="Diego Anton Cerqueira" userId="c494120e-d93d-4d67-9fe0-8ddc676787da" providerId="ADAL" clId="{0D5A2EFB-2595-4062-873C-FCE025671BCF}" dt="2023-09-17T18:30:56.768" v="390"/>
          <ac:spMkLst>
            <pc:docMk/>
            <pc:sldMk cId="3073534877" sldId="438"/>
            <ac:spMk id="10" creationId="{BF4C315D-7674-4912-80C4-70EED6E4ED86}"/>
          </ac:spMkLst>
        </pc:spChg>
        <pc:spChg chg="add del mod">
          <ac:chgData name="Diego Anton Cerqueira" userId="c494120e-d93d-4d67-9fe0-8ddc676787da" providerId="ADAL" clId="{0D5A2EFB-2595-4062-873C-FCE025671BCF}" dt="2023-09-17T18:29:43.927" v="358"/>
          <ac:spMkLst>
            <pc:docMk/>
            <pc:sldMk cId="3073534877" sldId="438"/>
            <ac:spMk id="16" creationId="{DB65B1C4-6814-238A-CA0B-08F079A08193}"/>
          </ac:spMkLst>
        </pc:spChg>
        <pc:spChg chg="add del mod">
          <ac:chgData name="Diego Anton Cerqueira" userId="c494120e-d93d-4d67-9fe0-8ddc676787da" providerId="ADAL" clId="{0D5A2EFB-2595-4062-873C-FCE025671BCF}" dt="2023-09-17T18:29:43.927" v="358"/>
          <ac:spMkLst>
            <pc:docMk/>
            <pc:sldMk cId="3073534877" sldId="438"/>
            <ac:spMk id="17" creationId="{C5714DB4-D82B-E6C4-BF13-42FA11662918}"/>
          </ac:spMkLst>
        </pc:spChg>
        <pc:spChg chg="add del mod">
          <ac:chgData name="Diego Anton Cerqueira" userId="c494120e-d93d-4d67-9fe0-8ddc676787da" providerId="ADAL" clId="{0D5A2EFB-2595-4062-873C-FCE025671BCF}" dt="2023-09-17T18:29:43.927" v="358"/>
          <ac:spMkLst>
            <pc:docMk/>
            <pc:sldMk cId="3073534877" sldId="438"/>
            <ac:spMk id="18" creationId="{091CBD12-8746-1BFC-67EF-CA6804464EE8}"/>
          </ac:spMkLst>
        </pc:spChg>
        <pc:spChg chg="add mod">
          <ac:chgData name="Diego Anton Cerqueira" userId="c494120e-d93d-4d67-9fe0-8ddc676787da" providerId="ADAL" clId="{0D5A2EFB-2595-4062-873C-FCE025671BCF}" dt="2023-09-17T18:32:57.049" v="456"/>
          <ac:spMkLst>
            <pc:docMk/>
            <pc:sldMk cId="3073534877" sldId="438"/>
            <ac:spMk id="19" creationId="{F81490CE-D466-7DD7-F1B1-3556FE694E11}"/>
          </ac:spMkLst>
        </pc:spChg>
        <pc:spChg chg="add mod">
          <ac:chgData name="Diego Anton Cerqueira" userId="c494120e-d93d-4d67-9fe0-8ddc676787da" providerId="ADAL" clId="{0D5A2EFB-2595-4062-873C-FCE025671BCF}" dt="2023-09-17T18:32:57.049" v="456"/>
          <ac:spMkLst>
            <pc:docMk/>
            <pc:sldMk cId="3073534877" sldId="438"/>
            <ac:spMk id="20" creationId="{9C1EC1E9-D62C-A4EF-44E0-262413838423}"/>
          </ac:spMkLst>
        </pc:spChg>
        <pc:spChg chg="add mod">
          <ac:chgData name="Diego Anton Cerqueira" userId="c494120e-d93d-4d67-9fe0-8ddc676787da" providerId="ADAL" clId="{0D5A2EFB-2595-4062-873C-FCE025671BCF}" dt="2023-09-17T18:32:57.049" v="456"/>
          <ac:spMkLst>
            <pc:docMk/>
            <pc:sldMk cId="3073534877" sldId="438"/>
            <ac:spMk id="22" creationId="{96CB8DD2-2188-A868-2CF9-B2D553098B7E}"/>
          </ac:spMkLst>
        </pc:spChg>
        <pc:spChg chg="add mod">
          <ac:chgData name="Diego Anton Cerqueira" userId="c494120e-d93d-4d67-9fe0-8ddc676787da" providerId="ADAL" clId="{0D5A2EFB-2595-4062-873C-FCE025671BCF}" dt="2023-09-17T18:32:57.049" v="456"/>
          <ac:spMkLst>
            <pc:docMk/>
            <pc:sldMk cId="3073534877" sldId="438"/>
            <ac:spMk id="23" creationId="{EC7A0137-4175-5747-D311-00FF6B96235F}"/>
          </ac:spMkLst>
        </pc:spChg>
        <pc:spChg chg="add mod">
          <ac:chgData name="Diego Anton Cerqueira" userId="c494120e-d93d-4d67-9fe0-8ddc676787da" providerId="ADAL" clId="{0D5A2EFB-2595-4062-873C-FCE025671BCF}" dt="2023-09-17T18:32:57.049" v="456"/>
          <ac:spMkLst>
            <pc:docMk/>
            <pc:sldMk cId="3073534877" sldId="438"/>
            <ac:spMk id="24" creationId="{ACBD2F6E-289F-B289-09E7-640DD9536A21}"/>
          </ac:spMkLst>
        </pc:spChg>
        <pc:spChg chg="add mod">
          <ac:chgData name="Diego Anton Cerqueira" userId="c494120e-d93d-4d67-9fe0-8ddc676787da" providerId="ADAL" clId="{0D5A2EFB-2595-4062-873C-FCE025671BCF}" dt="2023-09-17T18:32:57.049" v="456"/>
          <ac:spMkLst>
            <pc:docMk/>
            <pc:sldMk cId="3073534877" sldId="438"/>
            <ac:spMk id="25" creationId="{3071C264-EAC1-6116-589F-7ACBCEE13CD8}"/>
          </ac:spMkLst>
        </pc:spChg>
        <pc:spChg chg="add mod">
          <ac:chgData name="Diego Anton Cerqueira" userId="c494120e-d93d-4d67-9fe0-8ddc676787da" providerId="ADAL" clId="{0D5A2EFB-2595-4062-873C-FCE025671BCF}" dt="2023-09-17T18:32:57.049" v="456"/>
          <ac:spMkLst>
            <pc:docMk/>
            <pc:sldMk cId="3073534877" sldId="438"/>
            <ac:spMk id="26" creationId="{96760425-099C-A100-6FE6-DA69444ADBF4}"/>
          </ac:spMkLst>
        </pc:spChg>
        <pc:spChg chg="add mod">
          <ac:chgData name="Diego Anton Cerqueira" userId="c494120e-d93d-4d67-9fe0-8ddc676787da" providerId="ADAL" clId="{0D5A2EFB-2595-4062-873C-FCE025671BCF}" dt="2023-09-17T18:32:57.049" v="456"/>
          <ac:spMkLst>
            <pc:docMk/>
            <pc:sldMk cId="3073534877" sldId="438"/>
            <ac:spMk id="27" creationId="{C2602F8F-12B4-5F87-9E68-D543D4111390}"/>
          </ac:spMkLst>
        </pc:spChg>
        <pc:graphicFrameChg chg="add del mod">
          <ac:chgData name="Diego Anton Cerqueira" userId="c494120e-d93d-4d67-9fe0-8ddc676787da" providerId="ADAL" clId="{0D5A2EFB-2595-4062-873C-FCE025671BCF}" dt="2023-09-17T18:29:43.927" v="358"/>
          <ac:graphicFrameMkLst>
            <pc:docMk/>
            <pc:sldMk cId="3073534877" sldId="438"/>
            <ac:graphicFrameMk id="2" creationId="{8940D151-6C87-721F-AD61-84BDADBD0C8E}"/>
          </ac:graphicFrameMkLst>
        </pc:graphicFrameChg>
        <pc:graphicFrameChg chg="add del mod">
          <ac:chgData name="Diego Anton Cerqueira" userId="c494120e-d93d-4d67-9fe0-8ddc676787da" providerId="ADAL" clId="{0D5A2EFB-2595-4062-873C-FCE025671BCF}" dt="2023-09-17T18:29:43.927" v="358"/>
          <ac:graphicFrameMkLst>
            <pc:docMk/>
            <pc:sldMk cId="3073534877" sldId="438"/>
            <ac:graphicFrameMk id="3" creationId="{3A29B104-4AEE-69AD-836A-361F14E6CF23}"/>
          </ac:graphicFrameMkLst>
        </pc:graphicFrameChg>
        <pc:graphicFrameChg chg="add del mod">
          <ac:chgData name="Diego Anton Cerqueira" userId="c494120e-d93d-4d67-9fe0-8ddc676787da" providerId="ADAL" clId="{0D5A2EFB-2595-4062-873C-FCE025671BCF}" dt="2023-09-17T18:29:43.927" v="358"/>
          <ac:graphicFrameMkLst>
            <pc:docMk/>
            <pc:sldMk cId="3073534877" sldId="438"/>
            <ac:graphicFrameMk id="4" creationId="{749379BE-5FB5-385A-9A59-4B8ADC37CB3C}"/>
          </ac:graphicFrameMkLst>
        </pc:graphicFrameChg>
        <pc:graphicFrameChg chg="add del mod">
          <ac:chgData name="Diego Anton Cerqueira" userId="c494120e-d93d-4d67-9fe0-8ddc676787da" providerId="ADAL" clId="{0D5A2EFB-2595-4062-873C-FCE025671BCF}" dt="2023-09-17T18:29:43.927" v="358"/>
          <ac:graphicFrameMkLst>
            <pc:docMk/>
            <pc:sldMk cId="3073534877" sldId="438"/>
            <ac:graphicFrameMk id="5" creationId="{6AE7C3DC-98AF-852F-BBE8-D780131EC12C}"/>
          </ac:graphicFrameMkLst>
        </pc:graphicFrameChg>
        <pc:graphicFrameChg chg="add del mod">
          <ac:chgData name="Diego Anton Cerqueira" userId="c494120e-d93d-4d67-9fe0-8ddc676787da" providerId="ADAL" clId="{0D5A2EFB-2595-4062-873C-FCE025671BCF}" dt="2023-09-17T18:29:43.927" v="358"/>
          <ac:graphicFrameMkLst>
            <pc:docMk/>
            <pc:sldMk cId="3073534877" sldId="438"/>
            <ac:graphicFrameMk id="6" creationId="{3DFF6D1A-50DB-2948-99A8-5727C7C5DE90}"/>
          </ac:graphicFrameMkLst>
        </pc:graphicFrameChg>
        <pc:graphicFrameChg chg="add del mod">
          <ac:chgData name="Diego Anton Cerqueira" userId="c494120e-d93d-4d67-9fe0-8ddc676787da" providerId="ADAL" clId="{0D5A2EFB-2595-4062-873C-FCE025671BCF}" dt="2023-09-17T18:29:43.927" v="358"/>
          <ac:graphicFrameMkLst>
            <pc:docMk/>
            <pc:sldMk cId="3073534877" sldId="438"/>
            <ac:graphicFrameMk id="7" creationId="{CCE1A4C2-3007-E2AB-1A4B-C7AAD14AED06}"/>
          </ac:graphicFrameMkLst>
        </pc:graphicFrameChg>
        <pc:cxnChg chg="add del mod">
          <ac:chgData name="Diego Anton Cerqueira" userId="c494120e-d93d-4d67-9fe0-8ddc676787da" providerId="ADAL" clId="{0D5A2EFB-2595-4062-873C-FCE025671BCF}" dt="2023-09-17T18:29:43.927" v="358"/>
          <ac:cxnSpMkLst>
            <pc:docMk/>
            <pc:sldMk cId="3073534877" sldId="438"/>
            <ac:cxnSpMk id="9" creationId="{305D8333-96AE-AE14-1B13-7CD240193A3E}"/>
          </ac:cxnSpMkLst>
        </pc:cxnChg>
        <pc:cxnChg chg="add del mod">
          <ac:chgData name="Diego Anton Cerqueira" userId="c494120e-d93d-4d67-9fe0-8ddc676787da" providerId="ADAL" clId="{0D5A2EFB-2595-4062-873C-FCE025671BCF}" dt="2023-09-17T18:29:43.927" v="358"/>
          <ac:cxnSpMkLst>
            <pc:docMk/>
            <pc:sldMk cId="3073534877" sldId="438"/>
            <ac:cxnSpMk id="12" creationId="{7B580956-0809-F6C6-C54F-EE60F7A064A0}"/>
          </ac:cxnSpMkLst>
        </pc:cxnChg>
        <pc:cxnChg chg="add del mod">
          <ac:chgData name="Diego Anton Cerqueira" userId="c494120e-d93d-4d67-9fe0-8ddc676787da" providerId="ADAL" clId="{0D5A2EFB-2595-4062-873C-FCE025671BCF}" dt="2023-09-17T18:29:43.927" v="358"/>
          <ac:cxnSpMkLst>
            <pc:docMk/>
            <pc:sldMk cId="3073534877" sldId="438"/>
            <ac:cxnSpMk id="13" creationId="{1A316F15-7FBD-3426-9029-BEAE928A55D6}"/>
          </ac:cxnSpMkLst>
        </pc:cxnChg>
        <pc:cxnChg chg="add del mod">
          <ac:chgData name="Diego Anton Cerqueira" userId="c494120e-d93d-4d67-9fe0-8ddc676787da" providerId="ADAL" clId="{0D5A2EFB-2595-4062-873C-FCE025671BCF}" dt="2023-09-17T18:29:43.927" v="358"/>
          <ac:cxnSpMkLst>
            <pc:docMk/>
            <pc:sldMk cId="3073534877" sldId="438"/>
            <ac:cxnSpMk id="14" creationId="{5197359A-99B7-CE06-387D-7132872E1932}"/>
          </ac:cxnSpMkLst>
        </pc:cxnChg>
        <pc:cxnChg chg="add del mod">
          <ac:chgData name="Diego Anton Cerqueira" userId="c494120e-d93d-4d67-9fe0-8ddc676787da" providerId="ADAL" clId="{0D5A2EFB-2595-4062-873C-FCE025671BCF}" dt="2023-09-17T18:29:43.927" v="358"/>
          <ac:cxnSpMkLst>
            <pc:docMk/>
            <pc:sldMk cId="3073534877" sldId="438"/>
            <ac:cxnSpMk id="15" creationId="{2A307515-F87A-E6E0-7784-7B60297D3AD1}"/>
          </ac:cxnSpMkLst>
        </pc:cxnChg>
        <pc:cxnChg chg="add mod">
          <ac:chgData name="Diego Anton Cerqueira" userId="c494120e-d93d-4d67-9fe0-8ddc676787da" providerId="ADAL" clId="{0D5A2EFB-2595-4062-873C-FCE025671BCF}" dt="2023-09-17T18:32:57.049" v="456"/>
          <ac:cxnSpMkLst>
            <pc:docMk/>
            <pc:sldMk cId="3073534877" sldId="438"/>
            <ac:cxnSpMk id="21" creationId="{88829F72-A6D9-4012-C8EA-B6A74D2C9A55}"/>
          </ac:cxnSpMkLst>
        </pc:cxnChg>
      </pc:sldChg>
      <pc:sldChg chg="addSp modSp add mod">
        <pc:chgData name="Diego Anton Cerqueira" userId="c494120e-d93d-4d67-9fe0-8ddc676787da" providerId="ADAL" clId="{0D5A2EFB-2595-4062-873C-FCE025671BCF}" dt="2023-09-17T18:33:23.371" v="486" actId="1035"/>
        <pc:sldMkLst>
          <pc:docMk/>
          <pc:sldMk cId="2084451330" sldId="439"/>
        </pc:sldMkLst>
        <pc:spChg chg="add mod">
          <ac:chgData name="Diego Anton Cerqueira" userId="c494120e-d93d-4d67-9fe0-8ddc676787da" providerId="ADAL" clId="{0D5A2EFB-2595-4062-873C-FCE025671BCF}" dt="2023-09-17T18:33:10.926" v="458"/>
          <ac:spMkLst>
            <pc:docMk/>
            <pc:sldMk cId="2084451330" sldId="439"/>
            <ac:spMk id="2" creationId="{B7BA000B-BD06-5BE5-9EAC-D6537C1FACF7}"/>
          </ac:spMkLst>
        </pc:spChg>
        <pc:spChg chg="add mod">
          <ac:chgData name="Diego Anton Cerqueira" userId="c494120e-d93d-4d67-9fe0-8ddc676787da" providerId="ADAL" clId="{0D5A2EFB-2595-4062-873C-FCE025671BCF}" dt="2023-09-17T18:33:10.926" v="458"/>
          <ac:spMkLst>
            <pc:docMk/>
            <pc:sldMk cId="2084451330" sldId="439"/>
            <ac:spMk id="3" creationId="{B6796E1B-1891-1242-2B41-01B11887985A}"/>
          </ac:spMkLst>
        </pc:spChg>
        <pc:spChg chg="add mod">
          <ac:chgData name="Diego Anton Cerqueira" userId="c494120e-d93d-4d67-9fe0-8ddc676787da" providerId="ADAL" clId="{0D5A2EFB-2595-4062-873C-FCE025671BCF}" dt="2023-09-17T18:33:10.926" v="458"/>
          <ac:spMkLst>
            <pc:docMk/>
            <pc:sldMk cId="2084451330" sldId="439"/>
            <ac:spMk id="4" creationId="{F0FFECE5-682C-3A26-C8EB-D1B739E72B10}"/>
          </ac:spMkLst>
        </pc:spChg>
        <pc:spChg chg="add mod">
          <ac:chgData name="Diego Anton Cerqueira" userId="c494120e-d93d-4d67-9fe0-8ddc676787da" providerId="ADAL" clId="{0D5A2EFB-2595-4062-873C-FCE025671BCF}" dt="2023-09-17T18:33:10.926" v="458"/>
          <ac:spMkLst>
            <pc:docMk/>
            <pc:sldMk cId="2084451330" sldId="439"/>
            <ac:spMk id="5" creationId="{9F52493F-E7BD-0EC6-9F29-6652E7C6EA89}"/>
          </ac:spMkLst>
        </pc:spChg>
        <pc:spChg chg="add mod">
          <ac:chgData name="Diego Anton Cerqueira" userId="c494120e-d93d-4d67-9fe0-8ddc676787da" providerId="ADAL" clId="{0D5A2EFB-2595-4062-873C-FCE025671BCF}" dt="2023-09-17T18:33:23.371" v="486" actId="1035"/>
          <ac:spMkLst>
            <pc:docMk/>
            <pc:sldMk cId="2084451330" sldId="439"/>
            <ac:spMk id="6" creationId="{9FB29A12-7B1E-D120-B5F3-6E12A38076E2}"/>
          </ac:spMkLst>
        </pc:spChg>
        <pc:spChg chg="add mod">
          <ac:chgData name="Diego Anton Cerqueira" userId="c494120e-d93d-4d67-9fe0-8ddc676787da" providerId="ADAL" clId="{0D5A2EFB-2595-4062-873C-FCE025671BCF}" dt="2023-09-17T18:33:19.753" v="475" actId="1037"/>
          <ac:spMkLst>
            <pc:docMk/>
            <pc:sldMk cId="2084451330" sldId="439"/>
            <ac:spMk id="31" creationId="{26785972-F528-51E6-7AA9-987CF38F9E13}"/>
          </ac:spMkLst>
        </pc:spChg>
        <pc:spChg chg="add mod">
          <ac:chgData name="Diego Anton Cerqueira" userId="c494120e-d93d-4d67-9fe0-8ddc676787da" providerId="ADAL" clId="{0D5A2EFB-2595-4062-873C-FCE025671BCF}" dt="2023-09-17T18:33:10.926" v="458"/>
          <ac:spMkLst>
            <pc:docMk/>
            <pc:sldMk cId="2084451330" sldId="439"/>
            <ac:spMk id="32" creationId="{0CFD047D-0EC5-FFA4-26DA-DD0435B09C2F}"/>
          </ac:spMkLst>
        </pc:spChg>
        <pc:graphicFrameChg chg="add mod">
          <ac:chgData name="Diego Anton Cerqueira" userId="c494120e-d93d-4d67-9fe0-8ddc676787da" providerId="ADAL" clId="{0D5A2EFB-2595-4062-873C-FCE025671BCF}" dt="2023-09-17T18:33:10.926" v="458"/>
          <ac:graphicFrameMkLst>
            <pc:docMk/>
            <pc:sldMk cId="2084451330" sldId="439"/>
            <ac:graphicFrameMk id="7" creationId="{5C443334-D9D8-13D7-2E6B-0D599C5394C6}"/>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9" creationId="{45C50D07-E107-3655-D199-E8BBC1A1240F}"/>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2" creationId="{4A22C0CC-0AB0-67EB-3C8B-0A146993596C}"/>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3" creationId="{56D248F3-FFD4-6021-3ED7-499C2590AAB2}"/>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4" creationId="{B88B4C48-B4D1-31AC-CAB3-1E4B92FA67BA}"/>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5" creationId="{E2539F85-661E-695C-1F23-65590AA76B1D}"/>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6" creationId="{045DA772-8C87-9628-D916-650BF259617E}"/>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7" creationId="{6DBD5CAC-7A15-C80D-F638-FD0978387A8C}"/>
          </ac:graphicFrameMkLst>
        </pc:graphicFrameChg>
        <pc:graphicFrameChg chg="add mod">
          <ac:chgData name="Diego Anton Cerqueira" userId="c494120e-d93d-4d67-9fe0-8ddc676787da" providerId="ADAL" clId="{0D5A2EFB-2595-4062-873C-FCE025671BCF}" dt="2023-09-17T18:33:10.926" v="458"/>
          <ac:graphicFrameMkLst>
            <pc:docMk/>
            <pc:sldMk cId="2084451330" sldId="439"/>
            <ac:graphicFrameMk id="18" creationId="{678CA085-A99D-626C-913B-20106A1E4DD3}"/>
          </ac:graphicFrameMkLst>
        </pc:graphicFrameChg>
        <pc:cxnChg chg="add mod">
          <ac:chgData name="Diego Anton Cerqueira" userId="c494120e-d93d-4d67-9fe0-8ddc676787da" providerId="ADAL" clId="{0D5A2EFB-2595-4062-873C-FCE025671BCF}" dt="2023-09-17T18:33:10.926" v="458"/>
          <ac:cxnSpMkLst>
            <pc:docMk/>
            <pc:sldMk cId="2084451330" sldId="439"/>
            <ac:cxnSpMk id="19" creationId="{12017824-D415-ACDE-F48E-1CEB40CE5221}"/>
          </ac:cxnSpMkLst>
        </pc:cxnChg>
        <pc:cxnChg chg="add mod">
          <ac:chgData name="Diego Anton Cerqueira" userId="c494120e-d93d-4d67-9fe0-8ddc676787da" providerId="ADAL" clId="{0D5A2EFB-2595-4062-873C-FCE025671BCF}" dt="2023-09-17T18:33:10.926" v="458"/>
          <ac:cxnSpMkLst>
            <pc:docMk/>
            <pc:sldMk cId="2084451330" sldId="439"/>
            <ac:cxnSpMk id="20" creationId="{66DE1328-9C99-6A19-D864-7138822B9E86}"/>
          </ac:cxnSpMkLst>
        </pc:cxnChg>
        <pc:cxnChg chg="add mod">
          <ac:chgData name="Diego Anton Cerqueira" userId="c494120e-d93d-4d67-9fe0-8ddc676787da" providerId="ADAL" clId="{0D5A2EFB-2595-4062-873C-FCE025671BCF}" dt="2023-09-17T18:33:10.926" v="458"/>
          <ac:cxnSpMkLst>
            <pc:docMk/>
            <pc:sldMk cId="2084451330" sldId="439"/>
            <ac:cxnSpMk id="21" creationId="{7CC5AD7B-BEEA-586E-D63A-222D8115642D}"/>
          </ac:cxnSpMkLst>
        </pc:cxnChg>
        <pc:cxnChg chg="add mod">
          <ac:chgData name="Diego Anton Cerqueira" userId="c494120e-d93d-4d67-9fe0-8ddc676787da" providerId="ADAL" clId="{0D5A2EFB-2595-4062-873C-FCE025671BCF}" dt="2023-09-17T18:33:10.926" v="458"/>
          <ac:cxnSpMkLst>
            <pc:docMk/>
            <pc:sldMk cId="2084451330" sldId="439"/>
            <ac:cxnSpMk id="22" creationId="{F148A974-1C9B-CD79-8520-3F8B5DD07D5D}"/>
          </ac:cxnSpMkLst>
        </pc:cxnChg>
        <pc:cxnChg chg="add mod">
          <ac:chgData name="Diego Anton Cerqueira" userId="c494120e-d93d-4d67-9fe0-8ddc676787da" providerId="ADAL" clId="{0D5A2EFB-2595-4062-873C-FCE025671BCF}" dt="2023-09-17T18:33:10.926" v="458"/>
          <ac:cxnSpMkLst>
            <pc:docMk/>
            <pc:sldMk cId="2084451330" sldId="439"/>
            <ac:cxnSpMk id="23" creationId="{2353CCA4-2A49-0E68-BE1A-040F79324F9C}"/>
          </ac:cxnSpMkLst>
        </pc:cxnChg>
        <pc:cxnChg chg="add mod">
          <ac:chgData name="Diego Anton Cerqueira" userId="c494120e-d93d-4d67-9fe0-8ddc676787da" providerId="ADAL" clId="{0D5A2EFB-2595-4062-873C-FCE025671BCF}" dt="2023-09-17T18:33:10.926" v="458"/>
          <ac:cxnSpMkLst>
            <pc:docMk/>
            <pc:sldMk cId="2084451330" sldId="439"/>
            <ac:cxnSpMk id="24" creationId="{16CE2627-32A3-3FF9-EDB8-009C87E47B98}"/>
          </ac:cxnSpMkLst>
        </pc:cxnChg>
        <pc:cxnChg chg="add mod">
          <ac:chgData name="Diego Anton Cerqueira" userId="c494120e-d93d-4d67-9fe0-8ddc676787da" providerId="ADAL" clId="{0D5A2EFB-2595-4062-873C-FCE025671BCF}" dt="2023-09-17T18:33:10.926" v="458"/>
          <ac:cxnSpMkLst>
            <pc:docMk/>
            <pc:sldMk cId="2084451330" sldId="439"/>
            <ac:cxnSpMk id="25" creationId="{B0D2A7CB-A897-9A64-F0C9-DAE865848970}"/>
          </ac:cxnSpMkLst>
        </pc:cxnChg>
        <pc:cxnChg chg="add mod">
          <ac:chgData name="Diego Anton Cerqueira" userId="c494120e-d93d-4d67-9fe0-8ddc676787da" providerId="ADAL" clId="{0D5A2EFB-2595-4062-873C-FCE025671BCF}" dt="2023-09-17T18:33:10.926" v="458"/>
          <ac:cxnSpMkLst>
            <pc:docMk/>
            <pc:sldMk cId="2084451330" sldId="439"/>
            <ac:cxnSpMk id="26" creationId="{08F7D90B-B8FA-4855-6583-039C1566EDAB}"/>
          </ac:cxnSpMkLst>
        </pc:cxnChg>
        <pc:cxnChg chg="add mod">
          <ac:chgData name="Diego Anton Cerqueira" userId="c494120e-d93d-4d67-9fe0-8ddc676787da" providerId="ADAL" clId="{0D5A2EFB-2595-4062-873C-FCE025671BCF}" dt="2023-09-17T18:33:10.926" v="458"/>
          <ac:cxnSpMkLst>
            <pc:docMk/>
            <pc:sldMk cId="2084451330" sldId="439"/>
            <ac:cxnSpMk id="27" creationId="{524D4F8B-9032-95B3-2C83-2F7F1DC5773D}"/>
          </ac:cxnSpMkLst>
        </pc:cxnChg>
        <pc:cxnChg chg="add mod">
          <ac:chgData name="Diego Anton Cerqueira" userId="c494120e-d93d-4d67-9fe0-8ddc676787da" providerId="ADAL" clId="{0D5A2EFB-2595-4062-873C-FCE025671BCF}" dt="2023-09-17T18:33:10.926" v="458"/>
          <ac:cxnSpMkLst>
            <pc:docMk/>
            <pc:sldMk cId="2084451330" sldId="439"/>
            <ac:cxnSpMk id="28" creationId="{6743E455-9F4E-5C08-31B8-8A896CBA4D93}"/>
          </ac:cxnSpMkLst>
        </pc:cxnChg>
        <pc:cxnChg chg="add mod">
          <ac:chgData name="Diego Anton Cerqueira" userId="c494120e-d93d-4d67-9fe0-8ddc676787da" providerId="ADAL" clId="{0D5A2EFB-2595-4062-873C-FCE025671BCF}" dt="2023-09-17T18:33:10.926" v="458"/>
          <ac:cxnSpMkLst>
            <pc:docMk/>
            <pc:sldMk cId="2084451330" sldId="439"/>
            <ac:cxnSpMk id="29" creationId="{33384128-9C48-D407-05C7-AF2359F39944}"/>
          </ac:cxnSpMkLst>
        </pc:cxnChg>
        <pc:cxnChg chg="add mod">
          <ac:chgData name="Diego Anton Cerqueira" userId="c494120e-d93d-4d67-9fe0-8ddc676787da" providerId="ADAL" clId="{0D5A2EFB-2595-4062-873C-FCE025671BCF}" dt="2023-09-17T18:33:10.926" v="458"/>
          <ac:cxnSpMkLst>
            <pc:docMk/>
            <pc:sldMk cId="2084451330" sldId="439"/>
            <ac:cxnSpMk id="30" creationId="{5F16829C-8113-5663-9288-396D0E557404}"/>
          </ac:cxnSpMkLst>
        </pc:cxnChg>
      </pc:sldChg>
      <pc:sldChg chg="addSp modSp add">
        <pc:chgData name="Diego Anton Cerqueira" userId="c494120e-d93d-4d67-9fe0-8ddc676787da" providerId="ADAL" clId="{0D5A2EFB-2595-4062-873C-FCE025671BCF}" dt="2023-09-17T18:33:31.361" v="487"/>
        <pc:sldMkLst>
          <pc:docMk/>
          <pc:sldMk cId="1516976188" sldId="440"/>
        </pc:sldMkLst>
        <pc:spChg chg="add mod">
          <ac:chgData name="Diego Anton Cerqueira" userId="c494120e-d93d-4d67-9fe0-8ddc676787da" providerId="ADAL" clId="{0D5A2EFB-2595-4062-873C-FCE025671BCF}" dt="2023-09-17T18:33:31.361" v="487"/>
          <ac:spMkLst>
            <pc:docMk/>
            <pc:sldMk cId="1516976188" sldId="440"/>
            <ac:spMk id="2" creationId="{3D75C03C-96DA-39D8-76E4-8F72B386C9B3}"/>
          </ac:spMkLst>
        </pc:spChg>
        <pc:spChg chg="add mod">
          <ac:chgData name="Diego Anton Cerqueira" userId="c494120e-d93d-4d67-9fe0-8ddc676787da" providerId="ADAL" clId="{0D5A2EFB-2595-4062-873C-FCE025671BCF}" dt="2023-09-17T18:33:31.361" v="487"/>
          <ac:spMkLst>
            <pc:docMk/>
            <pc:sldMk cId="1516976188" sldId="440"/>
            <ac:spMk id="3" creationId="{6975E7F2-F159-ED1C-29D2-7D6F87D30054}"/>
          </ac:spMkLst>
        </pc:spChg>
        <pc:spChg chg="add mod">
          <ac:chgData name="Diego Anton Cerqueira" userId="c494120e-d93d-4d67-9fe0-8ddc676787da" providerId="ADAL" clId="{0D5A2EFB-2595-4062-873C-FCE025671BCF}" dt="2023-09-17T18:33:31.361" v="487"/>
          <ac:spMkLst>
            <pc:docMk/>
            <pc:sldMk cId="1516976188" sldId="440"/>
            <ac:spMk id="5" creationId="{B99EDD16-ABEF-3225-7EDB-3E6356C9BC2D}"/>
          </ac:spMkLst>
        </pc:spChg>
        <pc:spChg chg="add mod">
          <ac:chgData name="Diego Anton Cerqueira" userId="c494120e-d93d-4d67-9fe0-8ddc676787da" providerId="ADAL" clId="{0D5A2EFB-2595-4062-873C-FCE025671BCF}" dt="2023-09-17T18:33:31.361" v="487"/>
          <ac:spMkLst>
            <pc:docMk/>
            <pc:sldMk cId="1516976188" sldId="440"/>
            <ac:spMk id="6" creationId="{36CC9548-6B49-8152-E28A-562B9995C711}"/>
          </ac:spMkLst>
        </pc:spChg>
        <pc:spChg chg="add mod">
          <ac:chgData name="Diego Anton Cerqueira" userId="c494120e-d93d-4d67-9fe0-8ddc676787da" providerId="ADAL" clId="{0D5A2EFB-2595-4062-873C-FCE025671BCF}" dt="2023-09-17T18:33:31.361" v="487"/>
          <ac:spMkLst>
            <pc:docMk/>
            <pc:sldMk cId="1516976188" sldId="440"/>
            <ac:spMk id="7" creationId="{B8722BFD-2A9C-01D3-5719-3DD12DDBABF7}"/>
          </ac:spMkLst>
        </pc:spChg>
        <pc:spChg chg="add mod">
          <ac:chgData name="Diego Anton Cerqueira" userId="c494120e-d93d-4d67-9fe0-8ddc676787da" providerId="ADAL" clId="{0D5A2EFB-2595-4062-873C-FCE025671BCF}" dt="2023-09-17T18:33:31.361" v="487"/>
          <ac:spMkLst>
            <pc:docMk/>
            <pc:sldMk cId="1516976188" sldId="440"/>
            <ac:spMk id="9" creationId="{537FB4FA-DC22-53B1-2305-2D5379308A30}"/>
          </ac:spMkLst>
        </pc:spChg>
        <pc:spChg chg="add mod">
          <ac:chgData name="Diego Anton Cerqueira" userId="c494120e-d93d-4d67-9fe0-8ddc676787da" providerId="ADAL" clId="{0D5A2EFB-2595-4062-873C-FCE025671BCF}" dt="2023-09-17T18:33:31.361" v="487"/>
          <ac:spMkLst>
            <pc:docMk/>
            <pc:sldMk cId="1516976188" sldId="440"/>
            <ac:spMk id="12" creationId="{E8399FB9-ED1C-8B3F-5A6A-6DBA34ACD98B}"/>
          </ac:spMkLst>
        </pc:spChg>
        <pc:spChg chg="add mod">
          <ac:chgData name="Diego Anton Cerqueira" userId="c494120e-d93d-4d67-9fe0-8ddc676787da" providerId="ADAL" clId="{0D5A2EFB-2595-4062-873C-FCE025671BCF}" dt="2023-09-17T18:33:31.361" v="487"/>
          <ac:spMkLst>
            <pc:docMk/>
            <pc:sldMk cId="1516976188" sldId="440"/>
            <ac:spMk id="13" creationId="{71F2368D-F450-0856-49E1-90B2367B6124}"/>
          </ac:spMkLst>
        </pc:spChg>
        <pc:cxnChg chg="add mod">
          <ac:chgData name="Diego Anton Cerqueira" userId="c494120e-d93d-4d67-9fe0-8ddc676787da" providerId="ADAL" clId="{0D5A2EFB-2595-4062-873C-FCE025671BCF}" dt="2023-09-17T18:33:31.361" v="487"/>
          <ac:cxnSpMkLst>
            <pc:docMk/>
            <pc:sldMk cId="1516976188" sldId="440"/>
            <ac:cxnSpMk id="4" creationId="{551BEC37-0810-56DF-7BE0-7C98C9C853F7}"/>
          </ac:cxnSpMkLst>
        </pc:cxnChg>
      </pc:sldChg>
      <pc:sldChg chg="addSp modSp add">
        <pc:chgData name="Diego Anton Cerqueira" userId="c494120e-d93d-4d67-9fe0-8ddc676787da" providerId="ADAL" clId="{0D5A2EFB-2595-4062-873C-FCE025671BCF}" dt="2023-09-17T18:33:43.557" v="489"/>
        <pc:sldMkLst>
          <pc:docMk/>
          <pc:sldMk cId="4006644559" sldId="441"/>
        </pc:sldMkLst>
        <pc:spChg chg="add mod">
          <ac:chgData name="Diego Anton Cerqueira" userId="c494120e-d93d-4d67-9fe0-8ddc676787da" providerId="ADAL" clId="{0D5A2EFB-2595-4062-873C-FCE025671BCF}" dt="2023-09-17T18:33:43.557" v="489"/>
          <ac:spMkLst>
            <pc:docMk/>
            <pc:sldMk cId="4006644559" sldId="441"/>
            <ac:spMk id="2" creationId="{47D0E11A-13C5-80C7-C69B-82A6BE535F09}"/>
          </ac:spMkLst>
        </pc:spChg>
        <pc:spChg chg="add mod">
          <ac:chgData name="Diego Anton Cerqueira" userId="c494120e-d93d-4d67-9fe0-8ddc676787da" providerId="ADAL" clId="{0D5A2EFB-2595-4062-873C-FCE025671BCF}" dt="2023-09-17T18:33:43.557" v="489"/>
          <ac:spMkLst>
            <pc:docMk/>
            <pc:sldMk cId="4006644559" sldId="441"/>
            <ac:spMk id="3" creationId="{97F6E26C-5EB8-3056-CD02-A02E32DE4CB3}"/>
          </ac:spMkLst>
        </pc:spChg>
        <pc:spChg chg="add mod">
          <ac:chgData name="Diego Anton Cerqueira" userId="c494120e-d93d-4d67-9fe0-8ddc676787da" providerId="ADAL" clId="{0D5A2EFB-2595-4062-873C-FCE025671BCF}" dt="2023-09-17T18:33:43.557" v="489"/>
          <ac:spMkLst>
            <pc:docMk/>
            <pc:sldMk cId="4006644559" sldId="441"/>
            <ac:spMk id="4" creationId="{99644E57-2857-538C-DBF2-03BE0C69D21B}"/>
          </ac:spMkLst>
        </pc:spChg>
        <pc:spChg chg="add mod">
          <ac:chgData name="Diego Anton Cerqueira" userId="c494120e-d93d-4d67-9fe0-8ddc676787da" providerId="ADAL" clId="{0D5A2EFB-2595-4062-873C-FCE025671BCF}" dt="2023-09-17T18:33:43.557" v="489"/>
          <ac:spMkLst>
            <pc:docMk/>
            <pc:sldMk cId="4006644559" sldId="441"/>
            <ac:spMk id="7" creationId="{1F3B3035-77C7-34FD-9E75-22315D7294AA}"/>
          </ac:spMkLst>
        </pc:spChg>
        <pc:spChg chg="add mod">
          <ac:chgData name="Diego Anton Cerqueira" userId="c494120e-d93d-4d67-9fe0-8ddc676787da" providerId="ADAL" clId="{0D5A2EFB-2595-4062-873C-FCE025671BCF}" dt="2023-09-17T18:33:43.557" v="489"/>
          <ac:spMkLst>
            <pc:docMk/>
            <pc:sldMk cId="4006644559" sldId="441"/>
            <ac:spMk id="9" creationId="{FF464A97-F78E-C90A-719C-E2B96E62B05E}"/>
          </ac:spMkLst>
        </pc:spChg>
        <pc:spChg chg="add mod">
          <ac:chgData name="Diego Anton Cerqueira" userId="c494120e-d93d-4d67-9fe0-8ddc676787da" providerId="ADAL" clId="{0D5A2EFB-2595-4062-873C-FCE025671BCF}" dt="2023-09-17T18:33:43.557" v="489"/>
          <ac:spMkLst>
            <pc:docMk/>
            <pc:sldMk cId="4006644559" sldId="441"/>
            <ac:spMk id="12" creationId="{9099D7B1-48CE-4659-530D-E9A8202D5C97}"/>
          </ac:spMkLst>
        </pc:spChg>
        <pc:spChg chg="add mod">
          <ac:chgData name="Diego Anton Cerqueira" userId="c494120e-d93d-4d67-9fe0-8ddc676787da" providerId="ADAL" clId="{0D5A2EFB-2595-4062-873C-FCE025671BCF}" dt="2023-09-17T18:33:43.557" v="489"/>
          <ac:spMkLst>
            <pc:docMk/>
            <pc:sldMk cId="4006644559" sldId="441"/>
            <ac:spMk id="13" creationId="{93A1F8F3-89E5-D938-5528-2D62183E20D5}"/>
          </ac:spMkLst>
        </pc:spChg>
        <pc:spChg chg="add mod">
          <ac:chgData name="Diego Anton Cerqueira" userId="c494120e-d93d-4d67-9fe0-8ddc676787da" providerId="ADAL" clId="{0D5A2EFB-2595-4062-873C-FCE025671BCF}" dt="2023-09-17T18:33:43.557" v="489"/>
          <ac:spMkLst>
            <pc:docMk/>
            <pc:sldMk cId="4006644559" sldId="441"/>
            <ac:spMk id="14" creationId="{51915500-ECCD-D2E6-BF6F-5A08D31F568D}"/>
          </ac:spMkLst>
        </pc:spChg>
        <pc:spChg chg="add mod">
          <ac:chgData name="Diego Anton Cerqueira" userId="c494120e-d93d-4d67-9fe0-8ddc676787da" providerId="ADAL" clId="{0D5A2EFB-2595-4062-873C-FCE025671BCF}" dt="2023-09-17T18:33:43.557" v="489"/>
          <ac:spMkLst>
            <pc:docMk/>
            <pc:sldMk cId="4006644559" sldId="441"/>
            <ac:spMk id="15" creationId="{7AC1172A-8703-D32A-5A3B-6B35980DDE15}"/>
          </ac:spMkLst>
        </pc:spChg>
        <pc:spChg chg="add mod">
          <ac:chgData name="Diego Anton Cerqueira" userId="c494120e-d93d-4d67-9fe0-8ddc676787da" providerId="ADAL" clId="{0D5A2EFB-2595-4062-873C-FCE025671BCF}" dt="2023-09-17T18:33:43.557" v="489"/>
          <ac:spMkLst>
            <pc:docMk/>
            <pc:sldMk cId="4006644559" sldId="441"/>
            <ac:spMk id="16" creationId="{7CEFBACB-1F68-FED0-656D-F3D44548C562}"/>
          </ac:spMkLst>
        </pc:spChg>
        <pc:spChg chg="add mod">
          <ac:chgData name="Diego Anton Cerqueira" userId="c494120e-d93d-4d67-9fe0-8ddc676787da" providerId="ADAL" clId="{0D5A2EFB-2595-4062-873C-FCE025671BCF}" dt="2023-09-17T18:33:43.557" v="489"/>
          <ac:spMkLst>
            <pc:docMk/>
            <pc:sldMk cId="4006644559" sldId="441"/>
            <ac:spMk id="17" creationId="{EF79B87B-0A9E-7CD7-0C69-2FE4DB4BA34D}"/>
          </ac:spMkLst>
        </pc:spChg>
        <pc:spChg chg="add mod">
          <ac:chgData name="Diego Anton Cerqueira" userId="c494120e-d93d-4d67-9fe0-8ddc676787da" providerId="ADAL" clId="{0D5A2EFB-2595-4062-873C-FCE025671BCF}" dt="2023-09-17T18:33:43.557" v="489"/>
          <ac:spMkLst>
            <pc:docMk/>
            <pc:sldMk cId="4006644559" sldId="441"/>
            <ac:spMk id="18" creationId="{D86E4C65-7AB5-112A-A6EE-55375246B731}"/>
          </ac:spMkLst>
        </pc:spChg>
        <pc:spChg chg="add mod">
          <ac:chgData name="Diego Anton Cerqueira" userId="c494120e-d93d-4d67-9fe0-8ddc676787da" providerId="ADAL" clId="{0D5A2EFB-2595-4062-873C-FCE025671BCF}" dt="2023-09-17T18:33:43.557" v="489"/>
          <ac:spMkLst>
            <pc:docMk/>
            <pc:sldMk cId="4006644559" sldId="441"/>
            <ac:spMk id="19" creationId="{95B7DF4B-7452-25A4-2D19-0B6D9D009D18}"/>
          </ac:spMkLst>
        </pc:spChg>
        <pc:spChg chg="add mod">
          <ac:chgData name="Diego Anton Cerqueira" userId="c494120e-d93d-4d67-9fe0-8ddc676787da" providerId="ADAL" clId="{0D5A2EFB-2595-4062-873C-FCE025671BCF}" dt="2023-09-17T18:33:43.557" v="489"/>
          <ac:spMkLst>
            <pc:docMk/>
            <pc:sldMk cId="4006644559" sldId="441"/>
            <ac:spMk id="20" creationId="{A0171114-B529-C60B-B97C-153F837837F8}"/>
          </ac:spMkLst>
        </pc:spChg>
        <pc:spChg chg="add mod">
          <ac:chgData name="Diego Anton Cerqueira" userId="c494120e-d93d-4d67-9fe0-8ddc676787da" providerId="ADAL" clId="{0D5A2EFB-2595-4062-873C-FCE025671BCF}" dt="2023-09-17T18:33:43.557" v="489"/>
          <ac:spMkLst>
            <pc:docMk/>
            <pc:sldMk cId="4006644559" sldId="441"/>
            <ac:spMk id="21" creationId="{3C6AF459-5C30-9795-0D84-E8D451ABCC72}"/>
          </ac:spMkLst>
        </pc:spChg>
        <pc:spChg chg="add mod">
          <ac:chgData name="Diego Anton Cerqueira" userId="c494120e-d93d-4d67-9fe0-8ddc676787da" providerId="ADAL" clId="{0D5A2EFB-2595-4062-873C-FCE025671BCF}" dt="2023-09-17T18:33:43.557" v="489"/>
          <ac:spMkLst>
            <pc:docMk/>
            <pc:sldMk cId="4006644559" sldId="441"/>
            <ac:spMk id="23" creationId="{749A0D67-5F5E-887F-A434-5B08E21E4B5F}"/>
          </ac:spMkLst>
        </pc:spChg>
        <pc:spChg chg="add mod">
          <ac:chgData name="Diego Anton Cerqueira" userId="c494120e-d93d-4d67-9fe0-8ddc676787da" providerId="ADAL" clId="{0D5A2EFB-2595-4062-873C-FCE025671BCF}" dt="2023-09-17T18:33:43.557" v="489"/>
          <ac:spMkLst>
            <pc:docMk/>
            <pc:sldMk cId="4006644559" sldId="441"/>
            <ac:spMk id="25" creationId="{67149DED-C573-D77A-5ADC-9613C4E53F51}"/>
          </ac:spMkLst>
        </pc:spChg>
        <pc:spChg chg="add mod">
          <ac:chgData name="Diego Anton Cerqueira" userId="c494120e-d93d-4d67-9fe0-8ddc676787da" providerId="ADAL" clId="{0D5A2EFB-2595-4062-873C-FCE025671BCF}" dt="2023-09-17T18:33:43.557" v="489"/>
          <ac:spMkLst>
            <pc:docMk/>
            <pc:sldMk cId="4006644559" sldId="441"/>
            <ac:spMk id="29" creationId="{D8C35C00-8FCB-AF2F-318B-A17409CD9F14}"/>
          </ac:spMkLst>
        </pc:spChg>
        <pc:spChg chg="add mod">
          <ac:chgData name="Diego Anton Cerqueira" userId="c494120e-d93d-4d67-9fe0-8ddc676787da" providerId="ADAL" clId="{0D5A2EFB-2595-4062-873C-FCE025671BCF}" dt="2023-09-17T18:33:43.557" v="489"/>
          <ac:spMkLst>
            <pc:docMk/>
            <pc:sldMk cId="4006644559" sldId="441"/>
            <ac:spMk id="30" creationId="{4E41FF77-8AD9-18D6-EDB8-AEB1F73E87AB}"/>
          </ac:spMkLst>
        </pc:spChg>
        <pc:spChg chg="add mod">
          <ac:chgData name="Diego Anton Cerqueira" userId="c494120e-d93d-4d67-9fe0-8ddc676787da" providerId="ADAL" clId="{0D5A2EFB-2595-4062-873C-FCE025671BCF}" dt="2023-09-17T18:33:43.557" v="489"/>
          <ac:spMkLst>
            <pc:docMk/>
            <pc:sldMk cId="4006644559" sldId="441"/>
            <ac:spMk id="31" creationId="{2A162D77-3698-C384-E788-EA0779105D02}"/>
          </ac:spMkLst>
        </pc:spChg>
        <pc:cxnChg chg="add mod">
          <ac:chgData name="Diego Anton Cerqueira" userId="c494120e-d93d-4d67-9fe0-8ddc676787da" providerId="ADAL" clId="{0D5A2EFB-2595-4062-873C-FCE025671BCF}" dt="2023-09-17T18:33:43.557" v="489"/>
          <ac:cxnSpMkLst>
            <pc:docMk/>
            <pc:sldMk cId="4006644559" sldId="441"/>
            <ac:cxnSpMk id="5" creationId="{7A6F8A77-EBF9-5C26-4636-B85A28E8E554}"/>
          </ac:cxnSpMkLst>
        </pc:cxnChg>
        <pc:cxnChg chg="add mod">
          <ac:chgData name="Diego Anton Cerqueira" userId="c494120e-d93d-4d67-9fe0-8ddc676787da" providerId="ADAL" clId="{0D5A2EFB-2595-4062-873C-FCE025671BCF}" dt="2023-09-17T18:33:43.557" v="489"/>
          <ac:cxnSpMkLst>
            <pc:docMk/>
            <pc:sldMk cId="4006644559" sldId="441"/>
            <ac:cxnSpMk id="6" creationId="{73A966E9-7421-9D25-2355-4D5C22772893}"/>
          </ac:cxnSpMkLst>
        </pc:cxnChg>
        <pc:cxnChg chg="add mod">
          <ac:chgData name="Diego Anton Cerqueira" userId="c494120e-d93d-4d67-9fe0-8ddc676787da" providerId="ADAL" clId="{0D5A2EFB-2595-4062-873C-FCE025671BCF}" dt="2023-09-17T18:33:43.557" v="489"/>
          <ac:cxnSpMkLst>
            <pc:docMk/>
            <pc:sldMk cId="4006644559" sldId="441"/>
            <ac:cxnSpMk id="22" creationId="{0C2E7A09-ACFF-3EC6-E6AF-A5D48E24E539}"/>
          </ac:cxnSpMkLst>
        </pc:cxnChg>
        <pc:cxnChg chg="add mod">
          <ac:chgData name="Diego Anton Cerqueira" userId="c494120e-d93d-4d67-9fe0-8ddc676787da" providerId="ADAL" clId="{0D5A2EFB-2595-4062-873C-FCE025671BCF}" dt="2023-09-17T18:33:43.557" v="489"/>
          <ac:cxnSpMkLst>
            <pc:docMk/>
            <pc:sldMk cId="4006644559" sldId="441"/>
            <ac:cxnSpMk id="24" creationId="{7730BD27-CAB1-3FB1-8FA7-0909D2A4CC4B}"/>
          </ac:cxnSpMkLst>
        </pc:cxnChg>
        <pc:cxnChg chg="add mod">
          <ac:chgData name="Diego Anton Cerqueira" userId="c494120e-d93d-4d67-9fe0-8ddc676787da" providerId="ADAL" clId="{0D5A2EFB-2595-4062-873C-FCE025671BCF}" dt="2023-09-17T18:33:43.557" v="489"/>
          <ac:cxnSpMkLst>
            <pc:docMk/>
            <pc:sldMk cId="4006644559" sldId="441"/>
            <ac:cxnSpMk id="26" creationId="{75748016-3310-8B22-E9DB-B4B098246551}"/>
          </ac:cxnSpMkLst>
        </pc:cxnChg>
        <pc:cxnChg chg="add mod">
          <ac:chgData name="Diego Anton Cerqueira" userId="c494120e-d93d-4d67-9fe0-8ddc676787da" providerId="ADAL" clId="{0D5A2EFB-2595-4062-873C-FCE025671BCF}" dt="2023-09-17T18:33:43.557" v="489"/>
          <ac:cxnSpMkLst>
            <pc:docMk/>
            <pc:sldMk cId="4006644559" sldId="441"/>
            <ac:cxnSpMk id="27" creationId="{C0C4E770-52B7-5A3C-C042-A4BA8F3361F5}"/>
          </ac:cxnSpMkLst>
        </pc:cxnChg>
        <pc:cxnChg chg="add mod">
          <ac:chgData name="Diego Anton Cerqueira" userId="c494120e-d93d-4d67-9fe0-8ddc676787da" providerId="ADAL" clId="{0D5A2EFB-2595-4062-873C-FCE025671BCF}" dt="2023-09-17T18:33:43.557" v="489"/>
          <ac:cxnSpMkLst>
            <pc:docMk/>
            <pc:sldMk cId="4006644559" sldId="441"/>
            <ac:cxnSpMk id="28" creationId="{0977D10B-FFA4-98C9-A7DE-BD9D0DACADFE}"/>
          </ac:cxnSpMkLst>
        </pc:cxnChg>
      </pc:sldChg>
      <pc:sldChg chg="addSp modSp add">
        <pc:chgData name="Diego Anton Cerqueira" userId="c494120e-d93d-4d67-9fe0-8ddc676787da" providerId="ADAL" clId="{0D5A2EFB-2595-4062-873C-FCE025671BCF}" dt="2023-09-17T18:33:53.101" v="490"/>
        <pc:sldMkLst>
          <pc:docMk/>
          <pc:sldMk cId="654214894" sldId="442"/>
        </pc:sldMkLst>
        <pc:spChg chg="add mod">
          <ac:chgData name="Diego Anton Cerqueira" userId="c494120e-d93d-4d67-9fe0-8ddc676787da" providerId="ADAL" clId="{0D5A2EFB-2595-4062-873C-FCE025671BCF}" dt="2023-09-17T18:33:53.101" v="490"/>
          <ac:spMkLst>
            <pc:docMk/>
            <pc:sldMk cId="654214894" sldId="442"/>
            <ac:spMk id="2" creationId="{F697C432-EC4C-792C-8BAA-5CEE3AE3C978}"/>
          </ac:spMkLst>
        </pc:spChg>
        <pc:spChg chg="add mod">
          <ac:chgData name="Diego Anton Cerqueira" userId="c494120e-d93d-4d67-9fe0-8ddc676787da" providerId="ADAL" clId="{0D5A2EFB-2595-4062-873C-FCE025671BCF}" dt="2023-09-17T18:33:53.101" v="490"/>
          <ac:spMkLst>
            <pc:docMk/>
            <pc:sldMk cId="654214894" sldId="442"/>
            <ac:spMk id="3" creationId="{3B15C651-EE97-4885-49A5-0AFDD8A7C4F3}"/>
          </ac:spMkLst>
        </pc:spChg>
        <pc:spChg chg="add mod">
          <ac:chgData name="Diego Anton Cerqueira" userId="c494120e-d93d-4d67-9fe0-8ddc676787da" providerId="ADAL" clId="{0D5A2EFB-2595-4062-873C-FCE025671BCF}" dt="2023-09-17T18:33:53.101" v="490"/>
          <ac:spMkLst>
            <pc:docMk/>
            <pc:sldMk cId="654214894" sldId="442"/>
            <ac:spMk id="5" creationId="{2A84D76C-F38E-7F10-01D2-C7E79D3691F4}"/>
          </ac:spMkLst>
        </pc:spChg>
        <pc:spChg chg="add mod">
          <ac:chgData name="Diego Anton Cerqueira" userId="c494120e-d93d-4d67-9fe0-8ddc676787da" providerId="ADAL" clId="{0D5A2EFB-2595-4062-873C-FCE025671BCF}" dt="2023-09-17T18:33:53.101" v="490"/>
          <ac:spMkLst>
            <pc:docMk/>
            <pc:sldMk cId="654214894" sldId="442"/>
            <ac:spMk id="6" creationId="{8E1FB313-0B8E-AC05-D19E-27FD809A0277}"/>
          </ac:spMkLst>
        </pc:spChg>
        <pc:spChg chg="add mod">
          <ac:chgData name="Diego Anton Cerqueira" userId="c494120e-d93d-4d67-9fe0-8ddc676787da" providerId="ADAL" clId="{0D5A2EFB-2595-4062-873C-FCE025671BCF}" dt="2023-09-17T18:33:53.101" v="490"/>
          <ac:spMkLst>
            <pc:docMk/>
            <pc:sldMk cId="654214894" sldId="442"/>
            <ac:spMk id="7" creationId="{E64F79EF-CB73-4FB8-D95D-0753544F349C}"/>
          </ac:spMkLst>
        </pc:spChg>
        <pc:spChg chg="add mod">
          <ac:chgData name="Diego Anton Cerqueira" userId="c494120e-d93d-4d67-9fe0-8ddc676787da" providerId="ADAL" clId="{0D5A2EFB-2595-4062-873C-FCE025671BCF}" dt="2023-09-17T18:33:53.101" v="490"/>
          <ac:spMkLst>
            <pc:docMk/>
            <pc:sldMk cId="654214894" sldId="442"/>
            <ac:spMk id="9" creationId="{B4641705-D7DC-EB39-1BD6-4BDD82B0769D}"/>
          </ac:spMkLst>
        </pc:spChg>
        <pc:spChg chg="add mod">
          <ac:chgData name="Diego Anton Cerqueira" userId="c494120e-d93d-4d67-9fe0-8ddc676787da" providerId="ADAL" clId="{0D5A2EFB-2595-4062-873C-FCE025671BCF}" dt="2023-09-17T18:33:53.101" v="490"/>
          <ac:spMkLst>
            <pc:docMk/>
            <pc:sldMk cId="654214894" sldId="442"/>
            <ac:spMk id="12" creationId="{32495D34-D362-B5E2-D7F8-0BB7E4FB1A5C}"/>
          </ac:spMkLst>
        </pc:spChg>
        <pc:spChg chg="add mod">
          <ac:chgData name="Diego Anton Cerqueira" userId="c494120e-d93d-4d67-9fe0-8ddc676787da" providerId="ADAL" clId="{0D5A2EFB-2595-4062-873C-FCE025671BCF}" dt="2023-09-17T18:33:53.101" v="490"/>
          <ac:spMkLst>
            <pc:docMk/>
            <pc:sldMk cId="654214894" sldId="442"/>
            <ac:spMk id="13" creationId="{E3AB4046-6442-F606-9573-0A8857237A7E}"/>
          </ac:spMkLst>
        </pc:spChg>
        <pc:cxnChg chg="add mod">
          <ac:chgData name="Diego Anton Cerqueira" userId="c494120e-d93d-4d67-9fe0-8ddc676787da" providerId="ADAL" clId="{0D5A2EFB-2595-4062-873C-FCE025671BCF}" dt="2023-09-17T18:33:53.101" v="490"/>
          <ac:cxnSpMkLst>
            <pc:docMk/>
            <pc:sldMk cId="654214894" sldId="442"/>
            <ac:cxnSpMk id="4" creationId="{26B8C0A2-787C-1313-5305-7CF8FF50C3FB}"/>
          </ac:cxnSpMkLst>
        </pc:cxnChg>
      </pc:sldChg>
      <pc:sldChg chg="add del">
        <pc:chgData name="Diego Anton Cerqueira" userId="c494120e-d93d-4d67-9fe0-8ddc676787da" providerId="ADAL" clId="{0D5A2EFB-2595-4062-873C-FCE025671BCF}" dt="2023-09-17T18:33:59.786" v="491" actId="47"/>
        <pc:sldMkLst>
          <pc:docMk/>
          <pc:sldMk cId="3755160050" sldId="443"/>
        </pc:sldMkLst>
      </pc:sldChg>
      <pc:sldChg chg="addSp delSp modSp add mod">
        <pc:chgData name="Diego Anton Cerqueira" userId="c494120e-d93d-4d67-9fe0-8ddc676787da" providerId="ADAL" clId="{0D5A2EFB-2595-4062-873C-FCE025671BCF}" dt="2023-09-17T18:37:11.786" v="523" actId="1076"/>
        <pc:sldMkLst>
          <pc:docMk/>
          <pc:sldMk cId="4032486342" sldId="443"/>
        </pc:sldMkLst>
        <pc:spChg chg="del">
          <ac:chgData name="Diego Anton Cerqueira" userId="c494120e-d93d-4d67-9fe0-8ddc676787da" providerId="ADAL" clId="{0D5A2EFB-2595-4062-873C-FCE025671BCF}" dt="2023-09-17T18:36:44.747" v="498" actId="478"/>
          <ac:spMkLst>
            <pc:docMk/>
            <pc:sldMk cId="4032486342" sldId="443"/>
            <ac:spMk id="2" creationId="{F697C432-EC4C-792C-8BAA-5CEE3AE3C978}"/>
          </ac:spMkLst>
        </pc:spChg>
        <pc:spChg chg="del">
          <ac:chgData name="Diego Anton Cerqueira" userId="c494120e-d93d-4d67-9fe0-8ddc676787da" providerId="ADAL" clId="{0D5A2EFB-2595-4062-873C-FCE025671BCF}" dt="2023-09-17T18:36:44.747" v="498" actId="478"/>
          <ac:spMkLst>
            <pc:docMk/>
            <pc:sldMk cId="4032486342" sldId="443"/>
            <ac:spMk id="3" creationId="{3B15C651-EE97-4885-49A5-0AFDD8A7C4F3}"/>
          </ac:spMkLst>
        </pc:spChg>
        <pc:spChg chg="del">
          <ac:chgData name="Diego Anton Cerqueira" userId="c494120e-d93d-4d67-9fe0-8ddc676787da" providerId="ADAL" clId="{0D5A2EFB-2595-4062-873C-FCE025671BCF}" dt="2023-09-17T18:36:44.747" v="498" actId="478"/>
          <ac:spMkLst>
            <pc:docMk/>
            <pc:sldMk cId="4032486342" sldId="443"/>
            <ac:spMk id="5" creationId="{2A84D76C-F38E-7F10-01D2-C7E79D3691F4}"/>
          </ac:spMkLst>
        </pc:spChg>
        <pc:spChg chg="del">
          <ac:chgData name="Diego Anton Cerqueira" userId="c494120e-d93d-4d67-9fe0-8ddc676787da" providerId="ADAL" clId="{0D5A2EFB-2595-4062-873C-FCE025671BCF}" dt="2023-09-17T18:36:44.747" v="498" actId="478"/>
          <ac:spMkLst>
            <pc:docMk/>
            <pc:sldMk cId="4032486342" sldId="443"/>
            <ac:spMk id="6" creationId="{8E1FB313-0B8E-AC05-D19E-27FD809A0277}"/>
          </ac:spMkLst>
        </pc:spChg>
        <pc:spChg chg="del">
          <ac:chgData name="Diego Anton Cerqueira" userId="c494120e-d93d-4d67-9fe0-8ddc676787da" providerId="ADAL" clId="{0D5A2EFB-2595-4062-873C-FCE025671BCF}" dt="2023-09-17T18:36:44.747" v="498" actId="478"/>
          <ac:spMkLst>
            <pc:docMk/>
            <pc:sldMk cId="4032486342" sldId="443"/>
            <ac:spMk id="7" creationId="{E64F79EF-CB73-4FB8-D95D-0753544F349C}"/>
          </ac:spMkLst>
        </pc:spChg>
        <pc:spChg chg="del">
          <ac:chgData name="Diego Anton Cerqueira" userId="c494120e-d93d-4d67-9fe0-8ddc676787da" providerId="ADAL" clId="{0D5A2EFB-2595-4062-873C-FCE025671BCF}" dt="2023-09-17T18:36:44.747" v="498" actId="478"/>
          <ac:spMkLst>
            <pc:docMk/>
            <pc:sldMk cId="4032486342" sldId="443"/>
            <ac:spMk id="9" creationId="{B4641705-D7DC-EB39-1BD6-4BDD82B0769D}"/>
          </ac:spMkLst>
        </pc:spChg>
        <pc:spChg chg="del">
          <ac:chgData name="Diego Anton Cerqueira" userId="c494120e-d93d-4d67-9fe0-8ddc676787da" providerId="ADAL" clId="{0D5A2EFB-2595-4062-873C-FCE025671BCF}" dt="2023-09-17T18:36:44.747" v="498" actId="478"/>
          <ac:spMkLst>
            <pc:docMk/>
            <pc:sldMk cId="4032486342" sldId="443"/>
            <ac:spMk id="12" creationId="{32495D34-D362-B5E2-D7F8-0BB7E4FB1A5C}"/>
          </ac:spMkLst>
        </pc:spChg>
        <pc:spChg chg="del">
          <ac:chgData name="Diego Anton Cerqueira" userId="c494120e-d93d-4d67-9fe0-8ddc676787da" providerId="ADAL" clId="{0D5A2EFB-2595-4062-873C-FCE025671BCF}" dt="2023-09-17T18:36:44.747" v="498" actId="478"/>
          <ac:spMkLst>
            <pc:docMk/>
            <pc:sldMk cId="4032486342" sldId="443"/>
            <ac:spMk id="13" creationId="{E3AB4046-6442-F606-9573-0A8857237A7E}"/>
          </ac:spMkLst>
        </pc:spChg>
        <pc:spChg chg="add mod">
          <ac:chgData name="Diego Anton Cerqueira" userId="c494120e-d93d-4d67-9fe0-8ddc676787da" providerId="ADAL" clId="{0D5A2EFB-2595-4062-873C-FCE025671BCF}" dt="2023-09-17T18:36:52.302" v="499"/>
          <ac:spMkLst>
            <pc:docMk/>
            <pc:sldMk cId="4032486342" sldId="443"/>
            <ac:spMk id="14" creationId="{3AD88FD8-EDFC-EF7E-74F4-1EC305EC9038}"/>
          </ac:spMkLst>
        </pc:spChg>
        <pc:spChg chg="add mod">
          <ac:chgData name="Diego Anton Cerqueira" userId="c494120e-d93d-4d67-9fe0-8ddc676787da" providerId="ADAL" clId="{0D5A2EFB-2595-4062-873C-FCE025671BCF}" dt="2023-09-17T18:36:52.302" v="499"/>
          <ac:spMkLst>
            <pc:docMk/>
            <pc:sldMk cId="4032486342" sldId="443"/>
            <ac:spMk id="15" creationId="{3395407D-341C-3BB6-7A9F-59AB4F700478}"/>
          </ac:spMkLst>
        </pc:spChg>
        <pc:spChg chg="add mod">
          <ac:chgData name="Diego Anton Cerqueira" userId="c494120e-d93d-4d67-9fe0-8ddc676787da" providerId="ADAL" clId="{0D5A2EFB-2595-4062-873C-FCE025671BCF}" dt="2023-09-17T18:36:52.302" v="499"/>
          <ac:spMkLst>
            <pc:docMk/>
            <pc:sldMk cId="4032486342" sldId="443"/>
            <ac:spMk id="16" creationId="{D910CE40-3D85-DEAA-C42E-3A1BFAE7C9E3}"/>
          </ac:spMkLst>
        </pc:spChg>
        <pc:spChg chg="add mod">
          <ac:chgData name="Diego Anton Cerqueira" userId="c494120e-d93d-4d67-9fe0-8ddc676787da" providerId="ADAL" clId="{0D5A2EFB-2595-4062-873C-FCE025671BCF}" dt="2023-09-17T18:37:11.786" v="523" actId="1076"/>
          <ac:spMkLst>
            <pc:docMk/>
            <pc:sldMk cId="4032486342" sldId="443"/>
            <ac:spMk id="17" creationId="{25385B6C-D77D-E358-EA81-3A9F10D33FB5}"/>
          </ac:spMkLst>
        </pc:spChg>
        <pc:spChg chg="add mod">
          <ac:chgData name="Diego Anton Cerqueira" userId="c494120e-d93d-4d67-9fe0-8ddc676787da" providerId="ADAL" clId="{0D5A2EFB-2595-4062-873C-FCE025671BCF}" dt="2023-09-17T18:36:52.302" v="499"/>
          <ac:spMkLst>
            <pc:docMk/>
            <pc:sldMk cId="4032486342" sldId="443"/>
            <ac:spMk id="31" creationId="{FDD38A03-776C-2828-57A8-4998F24D3C59}"/>
          </ac:spMkLst>
        </pc:spChg>
        <pc:spChg chg="add mod">
          <ac:chgData name="Diego Anton Cerqueira" userId="c494120e-d93d-4d67-9fe0-8ddc676787da" providerId="ADAL" clId="{0D5A2EFB-2595-4062-873C-FCE025671BCF}" dt="2023-09-17T18:36:52.302" v="499"/>
          <ac:spMkLst>
            <pc:docMk/>
            <pc:sldMk cId="4032486342" sldId="443"/>
            <ac:spMk id="42" creationId="{CD53F314-1BE6-CEB1-FF03-CB83FEFD082A}"/>
          </ac:spMkLst>
        </pc:spChg>
        <pc:spChg chg="add mod">
          <ac:chgData name="Diego Anton Cerqueira" userId="c494120e-d93d-4d67-9fe0-8ddc676787da" providerId="ADAL" clId="{0D5A2EFB-2595-4062-873C-FCE025671BCF}" dt="2023-09-17T18:36:52.302" v="499"/>
          <ac:spMkLst>
            <pc:docMk/>
            <pc:sldMk cId="4032486342" sldId="443"/>
            <ac:spMk id="43" creationId="{3C86DD21-426B-BEFB-1EB8-33E605B3DF17}"/>
          </ac:spMkLst>
        </pc:spChg>
        <pc:graphicFrameChg chg="add mod">
          <ac:chgData name="Diego Anton Cerqueira" userId="c494120e-d93d-4d67-9fe0-8ddc676787da" providerId="ADAL" clId="{0D5A2EFB-2595-4062-873C-FCE025671BCF}" dt="2023-09-17T18:36:52.302" v="499"/>
          <ac:graphicFrameMkLst>
            <pc:docMk/>
            <pc:sldMk cId="4032486342" sldId="443"/>
            <ac:graphicFrameMk id="25" creationId="{CF9BE1A1-49CA-E123-EF35-08418DACB9BC}"/>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26" creationId="{E6168EEE-1E95-3E4F-1A53-C40BE4709526}"/>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27" creationId="{57146BBA-0383-F678-1B55-073C90F86B78}"/>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28" creationId="{9AD2A4FA-1A10-16B9-2BCD-C0DABE81CDE1}"/>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29" creationId="{1F7FDEE9-F324-F865-74BF-E1E66AB03504}"/>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30" creationId="{D01C5C8D-D958-097A-D67D-2F83910061A8}"/>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37" creationId="{C34ADAEF-3D76-C103-8284-A91F8A59454C}"/>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38" creationId="{B6571A8A-519B-7CE6-F98D-44EDB90E9905}"/>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39" creationId="{BB405FA2-1186-1CE2-C5A7-28098BE8B2A3}"/>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40" creationId="{E9DC71C7-E709-B62B-F82A-F40D12CB4DDE}"/>
          </ac:graphicFrameMkLst>
        </pc:graphicFrameChg>
        <pc:graphicFrameChg chg="add mod">
          <ac:chgData name="Diego Anton Cerqueira" userId="c494120e-d93d-4d67-9fe0-8ddc676787da" providerId="ADAL" clId="{0D5A2EFB-2595-4062-873C-FCE025671BCF}" dt="2023-09-17T18:36:52.302" v="499"/>
          <ac:graphicFrameMkLst>
            <pc:docMk/>
            <pc:sldMk cId="4032486342" sldId="443"/>
            <ac:graphicFrameMk id="41" creationId="{326EF647-2E2B-054C-6C08-7586449A9275}"/>
          </ac:graphicFrameMkLst>
        </pc:graphicFrameChg>
        <pc:cxnChg chg="del mod">
          <ac:chgData name="Diego Anton Cerqueira" userId="c494120e-d93d-4d67-9fe0-8ddc676787da" providerId="ADAL" clId="{0D5A2EFB-2595-4062-873C-FCE025671BCF}" dt="2023-09-17T18:36:44.747" v="498" actId="478"/>
          <ac:cxnSpMkLst>
            <pc:docMk/>
            <pc:sldMk cId="4032486342" sldId="443"/>
            <ac:cxnSpMk id="4" creationId="{26B8C0A2-787C-1313-5305-7CF8FF50C3FB}"/>
          </ac:cxnSpMkLst>
        </pc:cxnChg>
        <pc:cxnChg chg="add mod">
          <ac:chgData name="Diego Anton Cerqueira" userId="c494120e-d93d-4d67-9fe0-8ddc676787da" providerId="ADAL" clId="{0D5A2EFB-2595-4062-873C-FCE025671BCF}" dt="2023-09-17T18:36:52.302" v="499"/>
          <ac:cxnSpMkLst>
            <pc:docMk/>
            <pc:sldMk cId="4032486342" sldId="443"/>
            <ac:cxnSpMk id="18" creationId="{ADF73859-B569-3044-F492-A95E029F9D52}"/>
          </ac:cxnSpMkLst>
        </pc:cxnChg>
        <pc:cxnChg chg="add mod">
          <ac:chgData name="Diego Anton Cerqueira" userId="c494120e-d93d-4d67-9fe0-8ddc676787da" providerId="ADAL" clId="{0D5A2EFB-2595-4062-873C-FCE025671BCF}" dt="2023-09-17T18:36:52.302" v="499"/>
          <ac:cxnSpMkLst>
            <pc:docMk/>
            <pc:sldMk cId="4032486342" sldId="443"/>
            <ac:cxnSpMk id="19" creationId="{CA52D77E-3C7D-7158-F5F3-E221EF6A2940}"/>
          </ac:cxnSpMkLst>
        </pc:cxnChg>
        <pc:cxnChg chg="add mod">
          <ac:chgData name="Diego Anton Cerqueira" userId="c494120e-d93d-4d67-9fe0-8ddc676787da" providerId="ADAL" clId="{0D5A2EFB-2595-4062-873C-FCE025671BCF}" dt="2023-09-17T18:36:52.302" v="499"/>
          <ac:cxnSpMkLst>
            <pc:docMk/>
            <pc:sldMk cId="4032486342" sldId="443"/>
            <ac:cxnSpMk id="20" creationId="{098EF99C-1AC9-8FA6-2071-87F0CE3AF188}"/>
          </ac:cxnSpMkLst>
        </pc:cxnChg>
        <pc:cxnChg chg="add mod">
          <ac:chgData name="Diego Anton Cerqueira" userId="c494120e-d93d-4d67-9fe0-8ddc676787da" providerId="ADAL" clId="{0D5A2EFB-2595-4062-873C-FCE025671BCF}" dt="2023-09-17T18:36:52.302" v="499"/>
          <ac:cxnSpMkLst>
            <pc:docMk/>
            <pc:sldMk cId="4032486342" sldId="443"/>
            <ac:cxnSpMk id="21" creationId="{951C8F28-17C7-69EF-3320-308D6B946E53}"/>
          </ac:cxnSpMkLst>
        </pc:cxnChg>
        <pc:cxnChg chg="add mod">
          <ac:chgData name="Diego Anton Cerqueira" userId="c494120e-d93d-4d67-9fe0-8ddc676787da" providerId="ADAL" clId="{0D5A2EFB-2595-4062-873C-FCE025671BCF}" dt="2023-09-17T18:36:52.302" v="499"/>
          <ac:cxnSpMkLst>
            <pc:docMk/>
            <pc:sldMk cId="4032486342" sldId="443"/>
            <ac:cxnSpMk id="22" creationId="{D277911E-DCE8-E40E-3F10-3EB863114FDB}"/>
          </ac:cxnSpMkLst>
        </pc:cxnChg>
        <pc:cxnChg chg="add mod">
          <ac:chgData name="Diego Anton Cerqueira" userId="c494120e-d93d-4d67-9fe0-8ddc676787da" providerId="ADAL" clId="{0D5A2EFB-2595-4062-873C-FCE025671BCF}" dt="2023-09-17T18:36:52.302" v="499"/>
          <ac:cxnSpMkLst>
            <pc:docMk/>
            <pc:sldMk cId="4032486342" sldId="443"/>
            <ac:cxnSpMk id="23" creationId="{3893D94D-28A0-29AD-7C74-C8453FE524F1}"/>
          </ac:cxnSpMkLst>
        </pc:cxnChg>
        <pc:cxnChg chg="add mod">
          <ac:chgData name="Diego Anton Cerqueira" userId="c494120e-d93d-4d67-9fe0-8ddc676787da" providerId="ADAL" clId="{0D5A2EFB-2595-4062-873C-FCE025671BCF}" dt="2023-09-17T18:36:52.302" v="499"/>
          <ac:cxnSpMkLst>
            <pc:docMk/>
            <pc:sldMk cId="4032486342" sldId="443"/>
            <ac:cxnSpMk id="24" creationId="{2681E05A-4047-793C-B36C-72D3DC2DDB7C}"/>
          </ac:cxnSpMkLst>
        </pc:cxnChg>
        <pc:cxnChg chg="add mod">
          <ac:chgData name="Diego Anton Cerqueira" userId="c494120e-d93d-4d67-9fe0-8ddc676787da" providerId="ADAL" clId="{0D5A2EFB-2595-4062-873C-FCE025671BCF}" dt="2023-09-17T18:36:52.302" v="499"/>
          <ac:cxnSpMkLst>
            <pc:docMk/>
            <pc:sldMk cId="4032486342" sldId="443"/>
            <ac:cxnSpMk id="32" creationId="{53D675B2-EE41-C10E-C78C-882615EB6AFC}"/>
          </ac:cxnSpMkLst>
        </pc:cxnChg>
        <pc:cxnChg chg="add mod">
          <ac:chgData name="Diego Anton Cerqueira" userId="c494120e-d93d-4d67-9fe0-8ddc676787da" providerId="ADAL" clId="{0D5A2EFB-2595-4062-873C-FCE025671BCF}" dt="2023-09-17T18:36:52.302" v="499"/>
          <ac:cxnSpMkLst>
            <pc:docMk/>
            <pc:sldMk cId="4032486342" sldId="443"/>
            <ac:cxnSpMk id="33" creationId="{F5EB554A-D57C-63E1-05DF-76F25C5165BA}"/>
          </ac:cxnSpMkLst>
        </pc:cxnChg>
        <pc:cxnChg chg="add mod">
          <ac:chgData name="Diego Anton Cerqueira" userId="c494120e-d93d-4d67-9fe0-8ddc676787da" providerId="ADAL" clId="{0D5A2EFB-2595-4062-873C-FCE025671BCF}" dt="2023-09-17T18:36:52.302" v="499"/>
          <ac:cxnSpMkLst>
            <pc:docMk/>
            <pc:sldMk cId="4032486342" sldId="443"/>
            <ac:cxnSpMk id="34" creationId="{19977BB4-2835-F2E1-4F5F-81366E869EF6}"/>
          </ac:cxnSpMkLst>
        </pc:cxnChg>
        <pc:cxnChg chg="add mod">
          <ac:chgData name="Diego Anton Cerqueira" userId="c494120e-d93d-4d67-9fe0-8ddc676787da" providerId="ADAL" clId="{0D5A2EFB-2595-4062-873C-FCE025671BCF}" dt="2023-09-17T18:36:52.302" v="499"/>
          <ac:cxnSpMkLst>
            <pc:docMk/>
            <pc:sldMk cId="4032486342" sldId="443"/>
            <ac:cxnSpMk id="35" creationId="{84743C23-52A3-8AFB-454C-0994BDB956EF}"/>
          </ac:cxnSpMkLst>
        </pc:cxnChg>
        <pc:cxnChg chg="add mod">
          <ac:chgData name="Diego Anton Cerqueira" userId="c494120e-d93d-4d67-9fe0-8ddc676787da" providerId="ADAL" clId="{0D5A2EFB-2595-4062-873C-FCE025671BCF}" dt="2023-09-17T18:36:52.302" v="499"/>
          <ac:cxnSpMkLst>
            <pc:docMk/>
            <pc:sldMk cId="4032486342" sldId="443"/>
            <ac:cxnSpMk id="36" creationId="{FDFADABB-4AC0-876D-7EF5-81B0B57BBBE2}"/>
          </ac:cxnSpMkLst>
        </pc:cxnChg>
      </pc:sldChg>
      <pc:sldChg chg="addSp delSp modSp add mod">
        <pc:chgData name="Diego Anton Cerqueira" userId="c494120e-d93d-4d67-9fe0-8ddc676787da" providerId="ADAL" clId="{0D5A2EFB-2595-4062-873C-FCE025671BCF}" dt="2023-09-17T18:37:32.257" v="526"/>
        <pc:sldMkLst>
          <pc:docMk/>
          <pc:sldMk cId="995784803" sldId="444"/>
        </pc:sldMkLst>
        <pc:spChg chg="add mod">
          <ac:chgData name="Diego Anton Cerqueira" userId="c494120e-d93d-4d67-9fe0-8ddc676787da" providerId="ADAL" clId="{0D5A2EFB-2595-4062-873C-FCE025671BCF}" dt="2023-09-17T18:37:32.257" v="526"/>
          <ac:spMkLst>
            <pc:docMk/>
            <pc:sldMk cId="995784803" sldId="444"/>
            <ac:spMk id="2" creationId="{99C24B1E-D79E-16CA-2B60-4F365214BCE4}"/>
          </ac:spMkLst>
        </pc:spChg>
        <pc:spChg chg="add mod">
          <ac:chgData name="Diego Anton Cerqueira" userId="c494120e-d93d-4d67-9fe0-8ddc676787da" providerId="ADAL" clId="{0D5A2EFB-2595-4062-873C-FCE025671BCF}" dt="2023-09-17T18:37:32.257" v="526"/>
          <ac:spMkLst>
            <pc:docMk/>
            <pc:sldMk cId="995784803" sldId="444"/>
            <ac:spMk id="3" creationId="{1D8C4B9F-FFB3-C6B9-752C-B33AC197BF84}"/>
          </ac:spMkLst>
        </pc:spChg>
        <pc:spChg chg="add mod">
          <ac:chgData name="Diego Anton Cerqueira" userId="c494120e-d93d-4d67-9fe0-8ddc676787da" providerId="ADAL" clId="{0D5A2EFB-2595-4062-873C-FCE025671BCF}" dt="2023-09-17T18:37:32.257" v="526"/>
          <ac:spMkLst>
            <pc:docMk/>
            <pc:sldMk cId="995784803" sldId="444"/>
            <ac:spMk id="5" creationId="{81555E03-9E6E-8643-4D24-C1C7199754F4}"/>
          </ac:spMkLst>
        </pc:spChg>
        <pc:spChg chg="add mod">
          <ac:chgData name="Diego Anton Cerqueira" userId="c494120e-d93d-4d67-9fe0-8ddc676787da" providerId="ADAL" clId="{0D5A2EFB-2595-4062-873C-FCE025671BCF}" dt="2023-09-17T18:37:32.257" v="526"/>
          <ac:spMkLst>
            <pc:docMk/>
            <pc:sldMk cId="995784803" sldId="444"/>
            <ac:spMk id="6" creationId="{11CCDF3E-5537-EC6D-6744-6A877ECEEA7A}"/>
          </ac:spMkLst>
        </pc:spChg>
        <pc:spChg chg="add mod">
          <ac:chgData name="Diego Anton Cerqueira" userId="c494120e-d93d-4d67-9fe0-8ddc676787da" providerId="ADAL" clId="{0D5A2EFB-2595-4062-873C-FCE025671BCF}" dt="2023-09-17T18:37:32.257" v="526"/>
          <ac:spMkLst>
            <pc:docMk/>
            <pc:sldMk cId="995784803" sldId="444"/>
            <ac:spMk id="7" creationId="{70B86279-02BC-E8C0-7E79-56C3E41D1018}"/>
          </ac:spMkLst>
        </pc:spChg>
        <pc:spChg chg="add mod">
          <ac:chgData name="Diego Anton Cerqueira" userId="c494120e-d93d-4d67-9fe0-8ddc676787da" providerId="ADAL" clId="{0D5A2EFB-2595-4062-873C-FCE025671BCF}" dt="2023-09-17T18:37:32.257" v="526"/>
          <ac:spMkLst>
            <pc:docMk/>
            <pc:sldMk cId="995784803" sldId="444"/>
            <ac:spMk id="9" creationId="{40C13D33-2AD4-D7B8-72EB-A2407BD41540}"/>
          </ac:spMkLst>
        </pc:spChg>
        <pc:spChg chg="add mod">
          <ac:chgData name="Diego Anton Cerqueira" userId="c494120e-d93d-4d67-9fe0-8ddc676787da" providerId="ADAL" clId="{0D5A2EFB-2595-4062-873C-FCE025671BCF}" dt="2023-09-17T18:37:32.257" v="526"/>
          <ac:spMkLst>
            <pc:docMk/>
            <pc:sldMk cId="995784803" sldId="444"/>
            <ac:spMk id="12" creationId="{2D620DF0-0B9A-8EC3-A3FA-86FC957EA2A4}"/>
          </ac:spMkLst>
        </pc:spChg>
        <pc:spChg chg="add mod">
          <ac:chgData name="Diego Anton Cerqueira" userId="c494120e-d93d-4d67-9fe0-8ddc676787da" providerId="ADAL" clId="{0D5A2EFB-2595-4062-873C-FCE025671BCF}" dt="2023-09-17T18:37:32.257" v="526"/>
          <ac:spMkLst>
            <pc:docMk/>
            <pc:sldMk cId="995784803" sldId="444"/>
            <ac:spMk id="13" creationId="{DFBCDF9A-CAF5-51F5-9DAC-F36E3300457D}"/>
          </ac:spMkLst>
        </pc:spChg>
        <pc:spChg chg="del">
          <ac:chgData name="Diego Anton Cerqueira" userId="c494120e-d93d-4d67-9fe0-8ddc676787da" providerId="ADAL" clId="{0D5A2EFB-2595-4062-873C-FCE025671BCF}" dt="2023-09-17T18:37:23.548" v="525" actId="478"/>
          <ac:spMkLst>
            <pc:docMk/>
            <pc:sldMk cId="995784803" sldId="444"/>
            <ac:spMk id="14" creationId="{3AD88FD8-EDFC-EF7E-74F4-1EC305EC9038}"/>
          </ac:spMkLst>
        </pc:spChg>
        <pc:spChg chg="del">
          <ac:chgData name="Diego Anton Cerqueira" userId="c494120e-d93d-4d67-9fe0-8ddc676787da" providerId="ADAL" clId="{0D5A2EFB-2595-4062-873C-FCE025671BCF}" dt="2023-09-17T18:37:23.548" v="525" actId="478"/>
          <ac:spMkLst>
            <pc:docMk/>
            <pc:sldMk cId="995784803" sldId="444"/>
            <ac:spMk id="17" creationId="{25385B6C-D77D-E358-EA81-3A9F10D33FB5}"/>
          </ac:spMkLst>
        </pc:spChg>
        <pc:spChg chg="del">
          <ac:chgData name="Diego Anton Cerqueira" userId="c494120e-d93d-4d67-9fe0-8ddc676787da" providerId="ADAL" clId="{0D5A2EFB-2595-4062-873C-FCE025671BCF}" dt="2023-09-17T18:37:23.548" v="525" actId="478"/>
          <ac:spMkLst>
            <pc:docMk/>
            <pc:sldMk cId="995784803" sldId="444"/>
            <ac:spMk id="31" creationId="{FDD38A03-776C-2828-57A8-4998F24D3C59}"/>
          </ac:spMkLst>
        </pc:spChg>
        <pc:spChg chg="del">
          <ac:chgData name="Diego Anton Cerqueira" userId="c494120e-d93d-4d67-9fe0-8ddc676787da" providerId="ADAL" clId="{0D5A2EFB-2595-4062-873C-FCE025671BCF}" dt="2023-09-17T18:37:23.548" v="525" actId="478"/>
          <ac:spMkLst>
            <pc:docMk/>
            <pc:sldMk cId="995784803" sldId="444"/>
            <ac:spMk id="42" creationId="{CD53F314-1BE6-CEB1-FF03-CB83FEFD082A}"/>
          </ac:spMkLst>
        </pc:spChg>
        <pc:spChg chg="del">
          <ac:chgData name="Diego Anton Cerqueira" userId="c494120e-d93d-4d67-9fe0-8ddc676787da" providerId="ADAL" clId="{0D5A2EFB-2595-4062-873C-FCE025671BCF}" dt="2023-09-17T18:37:23.548" v="525" actId="478"/>
          <ac:spMkLst>
            <pc:docMk/>
            <pc:sldMk cId="995784803" sldId="444"/>
            <ac:spMk id="43" creationId="{3C86DD21-426B-BEFB-1EB8-33E605B3DF17}"/>
          </ac:spMkLst>
        </pc:spChg>
        <pc:graphicFrameChg chg="del">
          <ac:chgData name="Diego Anton Cerqueira" userId="c494120e-d93d-4d67-9fe0-8ddc676787da" providerId="ADAL" clId="{0D5A2EFB-2595-4062-873C-FCE025671BCF}" dt="2023-09-17T18:37:23.548" v="525" actId="478"/>
          <ac:graphicFrameMkLst>
            <pc:docMk/>
            <pc:sldMk cId="995784803" sldId="444"/>
            <ac:graphicFrameMk id="25" creationId="{CF9BE1A1-49CA-E123-EF35-08418DACB9BC}"/>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26" creationId="{E6168EEE-1E95-3E4F-1A53-C40BE4709526}"/>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27" creationId="{57146BBA-0383-F678-1B55-073C90F86B78}"/>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28" creationId="{9AD2A4FA-1A10-16B9-2BCD-C0DABE81CDE1}"/>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29" creationId="{1F7FDEE9-F324-F865-74BF-E1E66AB03504}"/>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30" creationId="{D01C5C8D-D958-097A-D67D-2F83910061A8}"/>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37" creationId="{C34ADAEF-3D76-C103-8284-A91F8A59454C}"/>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38" creationId="{B6571A8A-519B-7CE6-F98D-44EDB90E9905}"/>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39" creationId="{BB405FA2-1186-1CE2-C5A7-28098BE8B2A3}"/>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40" creationId="{E9DC71C7-E709-B62B-F82A-F40D12CB4DDE}"/>
          </ac:graphicFrameMkLst>
        </pc:graphicFrameChg>
        <pc:graphicFrameChg chg="del">
          <ac:chgData name="Diego Anton Cerqueira" userId="c494120e-d93d-4d67-9fe0-8ddc676787da" providerId="ADAL" clId="{0D5A2EFB-2595-4062-873C-FCE025671BCF}" dt="2023-09-17T18:37:23.548" v="525" actId="478"/>
          <ac:graphicFrameMkLst>
            <pc:docMk/>
            <pc:sldMk cId="995784803" sldId="444"/>
            <ac:graphicFrameMk id="41" creationId="{326EF647-2E2B-054C-6C08-7586449A9275}"/>
          </ac:graphicFrameMkLst>
        </pc:graphicFrameChg>
        <pc:cxnChg chg="add mod">
          <ac:chgData name="Diego Anton Cerqueira" userId="c494120e-d93d-4d67-9fe0-8ddc676787da" providerId="ADAL" clId="{0D5A2EFB-2595-4062-873C-FCE025671BCF}" dt="2023-09-17T18:37:32.257" v="526"/>
          <ac:cxnSpMkLst>
            <pc:docMk/>
            <pc:sldMk cId="995784803" sldId="444"/>
            <ac:cxnSpMk id="4" creationId="{19854E10-D913-870C-4D99-9C527BCE30D4}"/>
          </ac:cxnSpMkLst>
        </pc:cxnChg>
        <pc:cxnChg chg="del mod">
          <ac:chgData name="Diego Anton Cerqueira" userId="c494120e-d93d-4d67-9fe0-8ddc676787da" providerId="ADAL" clId="{0D5A2EFB-2595-4062-873C-FCE025671BCF}" dt="2023-09-17T18:37:23.548" v="525" actId="478"/>
          <ac:cxnSpMkLst>
            <pc:docMk/>
            <pc:sldMk cId="995784803" sldId="444"/>
            <ac:cxnSpMk id="18" creationId="{ADF73859-B569-3044-F492-A95E029F9D52}"/>
          </ac:cxnSpMkLst>
        </pc:cxnChg>
        <pc:cxnChg chg="del mod">
          <ac:chgData name="Diego Anton Cerqueira" userId="c494120e-d93d-4d67-9fe0-8ddc676787da" providerId="ADAL" clId="{0D5A2EFB-2595-4062-873C-FCE025671BCF}" dt="2023-09-17T18:37:23.548" v="525" actId="478"/>
          <ac:cxnSpMkLst>
            <pc:docMk/>
            <pc:sldMk cId="995784803" sldId="444"/>
            <ac:cxnSpMk id="19" creationId="{CA52D77E-3C7D-7158-F5F3-E221EF6A2940}"/>
          </ac:cxnSpMkLst>
        </pc:cxnChg>
        <pc:cxnChg chg="del mod">
          <ac:chgData name="Diego Anton Cerqueira" userId="c494120e-d93d-4d67-9fe0-8ddc676787da" providerId="ADAL" clId="{0D5A2EFB-2595-4062-873C-FCE025671BCF}" dt="2023-09-17T18:37:23.548" v="525" actId="478"/>
          <ac:cxnSpMkLst>
            <pc:docMk/>
            <pc:sldMk cId="995784803" sldId="444"/>
            <ac:cxnSpMk id="20" creationId="{098EF99C-1AC9-8FA6-2071-87F0CE3AF188}"/>
          </ac:cxnSpMkLst>
        </pc:cxnChg>
        <pc:cxnChg chg="del mod">
          <ac:chgData name="Diego Anton Cerqueira" userId="c494120e-d93d-4d67-9fe0-8ddc676787da" providerId="ADAL" clId="{0D5A2EFB-2595-4062-873C-FCE025671BCF}" dt="2023-09-17T18:37:23.548" v="525" actId="478"/>
          <ac:cxnSpMkLst>
            <pc:docMk/>
            <pc:sldMk cId="995784803" sldId="444"/>
            <ac:cxnSpMk id="21" creationId="{951C8F28-17C7-69EF-3320-308D6B946E53}"/>
          </ac:cxnSpMkLst>
        </pc:cxnChg>
        <pc:cxnChg chg="del mod">
          <ac:chgData name="Diego Anton Cerqueira" userId="c494120e-d93d-4d67-9fe0-8ddc676787da" providerId="ADAL" clId="{0D5A2EFB-2595-4062-873C-FCE025671BCF}" dt="2023-09-17T18:37:23.548" v="525" actId="478"/>
          <ac:cxnSpMkLst>
            <pc:docMk/>
            <pc:sldMk cId="995784803" sldId="444"/>
            <ac:cxnSpMk id="22" creationId="{D277911E-DCE8-E40E-3F10-3EB863114FDB}"/>
          </ac:cxnSpMkLst>
        </pc:cxnChg>
        <pc:cxnChg chg="del mod">
          <ac:chgData name="Diego Anton Cerqueira" userId="c494120e-d93d-4d67-9fe0-8ddc676787da" providerId="ADAL" clId="{0D5A2EFB-2595-4062-873C-FCE025671BCF}" dt="2023-09-17T18:37:23.548" v="525" actId="478"/>
          <ac:cxnSpMkLst>
            <pc:docMk/>
            <pc:sldMk cId="995784803" sldId="444"/>
            <ac:cxnSpMk id="23" creationId="{3893D94D-28A0-29AD-7C74-C8453FE524F1}"/>
          </ac:cxnSpMkLst>
        </pc:cxnChg>
        <pc:cxnChg chg="del mod">
          <ac:chgData name="Diego Anton Cerqueira" userId="c494120e-d93d-4d67-9fe0-8ddc676787da" providerId="ADAL" clId="{0D5A2EFB-2595-4062-873C-FCE025671BCF}" dt="2023-09-17T18:37:23.548" v="525" actId="478"/>
          <ac:cxnSpMkLst>
            <pc:docMk/>
            <pc:sldMk cId="995784803" sldId="444"/>
            <ac:cxnSpMk id="24" creationId="{2681E05A-4047-793C-B36C-72D3DC2DDB7C}"/>
          </ac:cxnSpMkLst>
        </pc:cxnChg>
        <pc:cxnChg chg="del mod">
          <ac:chgData name="Diego Anton Cerqueira" userId="c494120e-d93d-4d67-9fe0-8ddc676787da" providerId="ADAL" clId="{0D5A2EFB-2595-4062-873C-FCE025671BCF}" dt="2023-09-17T18:37:23.548" v="525" actId="478"/>
          <ac:cxnSpMkLst>
            <pc:docMk/>
            <pc:sldMk cId="995784803" sldId="444"/>
            <ac:cxnSpMk id="32" creationId="{53D675B2-EE41-C10E-C78C-882615EB6AFC}"/>
          </ac:cxnSpMkLst>
        </pc:cxnChg>
        <pc:cxnChg chg="del mod">
          <ac:chgData name="Diego Anton Cerqueira" userId="c494120e-d93d-4d67-9fe0-8ddc676787da" providerId="ADAL" clId="{0D5A2EFB-2595-4062-873C-FCE025671BCF}" dt="2023-09-17T18:37:23.548" v="525" actId="478"/>
          <ac:cxnSpMkLst>
            <pc:docMk/>
            <pc:sldMk cId="995784803" sldId="444"/>
            <ac:cxnSpMk id="33" creationId="{F5EB554A-D57C-63E1-05DF-76F25C5165BA}"/>
          </ac:cxnSpMkLst>
        </pc:cxnChg>
        <pc:cxnChg chg="del mod">
          <ac:chgData name="Diego Anton Cerqueira" userId="c494120e-d93d-4d67-9fe0-8ddc676787da" providerId="ADAL" clId="{0D5A2EFB-2595-4062-873C-FCE025671BCF}" dt="2023-09-17T18:37:23.548" v="525" actId="478"/>
          <ac:cxnSpMkLst>
            <pc:docMk/>
            <pc:sldMk cId="995784803" sldId="444"/>
            <ac:cxnSpMk id="34" creationId="{19977BB4-2835-F2E1-4F5F-81366E869EF6}"/>
          </ac:cxnSpMkLst>
        </pc:cxnChg>
        <pc:cxnChg chg="del mod">
          <ac:chgData name="Diego Anton Cerqueira" userId="c494120e-d93d-4d67-9fe0-8ddc676787da" providerId="ADAL" clId="{0D5A2EFB-2595-4062-873C-FCE025671BCF}" dt="2023-09-17T18:37:23.548" v="525" actId="478"/>
          <ac:cxnSpMkLst>
            <pc:docMk/>
            <pc:sldMk cId="995784803" sldId="444"/>
            <ac:cxnSpMk id="35" creationId="{84743C23-52A3-8AFB-454C-0994BDB956EF}"/>
          </ac:cxnSpMkLst>
        </pc:cxnChg>
        <pc:cxnChg chg="del mod">
          <ac:chgData name="Diego Anton Cerqueira" userId="c494120e-d93d-4d67-9fe0-8ddc676787da" providerId="ADAL" clId="{0D5A2EFB-2595-4062-873C-FCE025671BCF}" dt="2023-09-17T18:37:23.548" v="525" actId="478"/>
          <ac:cxnSpMkLst>
            <pc:docMk/>
            <pc:sldMk cId="995784803" sldId="444"/>
            <ac:cxnSpMk id="36" creationId="{FDFADABB-4AC0-876D-7EF5-81B0B57BBBE2}"/>
          </ac:cxnSpMkLst>
        </pc:cxnChg>
      </pc:sldChg>
      <pc:sldChg chg="add del">
        <pc:chgData name="Diego Anton Cerqueira" userId="c494120e-d93d-4d67-9fe0-8ddc676787da" providerId="ADAL" clId="{0D5A2EFB-2595-4062-873C-FCE025671BCF}" dt="2023-09-17T18:34:00.512" v="492" actId="47"/>
        <pc:sldMkLst>
          <pc:docMk/>
          <pc:sldMk cId="1908563778" sldId="444"/>
        </pc:sldMkLst>
      </pc:sldChg>
      <pc:sldChg chg="addSp delSp modSp add mod">
        <pc:chgData name="Diego Anton Cerqueira" userId="c494120e-d93d-4d67-9fe0-8ddc676787da" providerId="ADAL" clId="{0D5A2EFB-2595-4062-873C-FCE025671BCF}" dt="2023-09-17T18:37:51.717" v="531"/>
        <pc:sldMkLst>
          <pc:docMk/>
          <pc:sldMk cId="414407071" sldId="445"/>
        </pc:sldMkLst>
        <pc:spChg chg="del">
          <ac:chgData name="Diego Anton Cerqueira" userId="c494120e-d93d-4d67-9fe0-8ddc676787da" providerId="ADAL" clId="{0D5A2EFB-2595-4062-873C-FCE025671BCF}" dt="2023-09-17T18:37:38.575" v="528" actId="478"/>
          <ac:spMkLst>
            <pc:docMk/>
            <pc:sldMk cId="414407071" sldId="445"/>
            <ac:spMk id="2" creationId="{99C24B1E-D79E-16CA-2B60-4F365214BCE4}"/>
          </ac:spMkLst>
        </pc:spChg>
        <pc:spChg chg="del">
          <ac:chgData name="Diego Anton Cerqueira" userId="c494120e-d93d-4d67-9fe0-8ddc676787da" providerId="ADAL" clId="{0D5A2EFB-2595-4062-873C-FCE025671BCF}" dt="2023-09-17T18:37:38.575" v="528" actId="478"/>
          <ac:spMkLst>
            <pc:docMk/>
            <pc:sldMk cId="414407071" sldId="445"/>
            <ac:spMk id="3" creationId="{1D8C4B9F-FFB3-C6B9-752C-B33AC197BF84}"/>
          </ac:spMkLst>
        </pc:spChg>
        <pc:spChg chg="del">
          <ac:chgData name="Diego Anton Cerqueira" userId="c494120e-d93d-4d67-9fe0-8ddc676787da" providerId="ADAL" clId="{0D5A2EFB-2595-4062-873C-FCE025671BCF}" dt="2023-09-17T18:37:38.575" v="528" actId="478"/>
          <ac:spMkLst>
            <pc:docMk/>
            <pc:sldMk cId="414407071" sldId="445"/>
            <ac:spMk id="5" creationId="{81555E03-9E6E-8643-4D24-C1C7199754F4}"/>
          </ac:spMkLst>
        </pc:spChg>
        <pc:spChg chg="del">
          <ac:chgData name="Diego Anton Cerqueira" userId="c494120e-d93d-4d67-9fe0-8ddc676787da" providerId="ADAL" clId="{0D5A2EFB-2595-4062-873C-FCE025671BCF}" dt="2023-09-17T18:37:38.575" v="528" actId="478"/>
          <ac:spMkLst>
            <pc:docMk/>
            <pc:sldMk cId="414407071" sldId="445"/>
            <ac:spMk id="6" creationId="{11CCDF3E-5537-EC6D-6744-6A877ECEEA7A}"/>
          </ac:spMkLst>
        </pc:spChg>
        <pc:spChg chg="del">
          <ac:chgData name="Diego Anton Cerqueira" userId="c494120e-d93d-4d67-9fe0-8ddc676787da" providerId="ADAL" clId="{0D5A2EFB-2595-4062-873C-FCE025671BCF}" dt="2023-09-17T18:37:38.575" v="528" actId="478"/>
          <ac:spMkLst>
            <pc:docMk/>
            <pc:sldMk cId="414407071" sldId="445"/>
            <ac:spMk id="7" creationId="{70B86279-02BC-E8C0-7E79-56C3E41D1018}"/>
          </ac:spMkLst>
        </pc:spChg>
        <pc:spChg chg="del">
          <ac:chgData name="Diego Anton Cerqueira" userId="c494120e-d93d-4d67-9fe0-8ddc676787da" providerId="ADAL" clId="{0D5A2EFB-2595-4062-873C-FCE025671BCF}" dt="2023-09-17T18:37:38.575" v="528" actId="478"/>
          <ac:spMkLst>
            <pc:docMk/>
            <pc:sldMk cId="414407071" sldId="445"/>
            <ac:spMk id="9" creationId="{40C13D33-2AD4-D7B8-72EB-A2407BD41540}"/>
          </ac:spMkLst>
        </pc:spChg>
        <pc:spChg chg="del">
          <ac:chgData name="Diego Anton Cerqueira" userId="c494120e-d93d-4d67-9fe0-8ddc676787da" providerId="ADAL" clId="{0D5A2EFB-2595-4062-873C-FCE025671BCF}" dt="2023-09-17T18:37:38.575" v="528" actId="478"/>
          <ac:spMkLst>
            <pc:docMk/>
            <pc:sldMk cId="414407071" sldId="445"/>
            <ac:spMk id="12" creationId="{2D620DF0-0B9A-8EC3-A3FA-86FC957EA2A4}"/>
          </ac:spMkLst>
        </pc:spChg>
        <pc:spChg chg="del">
          <ac:chgData name="Diego Anton Cerqueira" userId="c494120e-d93d-4d67-9fe0-8ddc676787da" providerId="ADAL" clId="{0D5A2EFB-2595-4062-873C-FCE025671BCF}" dt="2023-09-17T18:37:38.575" v="528" actId="478"/>
          <ac:spMkLst>
            <pc:docMk/>
            <pc:sldMk cId="414407071" sldId="445"/>
            <ac:spMk id="13" creationId="{DFBCDF9A-CAF5-51F5-9DAC-F36E3300457D}"/>
          </ac:spMkLst>
        </pc:spChg>
        <pc:spChg chg="add mod">
          <ac:chgData name="Diego Anton Cerqueira" userId="c494120e-d93d-4d67-9fe0-8ddc676787da" providerId="ADAL" clId="{0D5A2EFB-2595-4062-873C-FCE025671BCF}" dt="2023-09-17T18:37:44.487" v="529"/>
          <ac:spMkLst>
            <pc:docMk/>
            <pc:sldMk cId="414407071" sldId="445"/>
            <ac:spMk id="14" creationId="{C01801DB-9DEB-BF8E-B5DB-DDB7FE9CB73F}"/>
          </ac:spMkLst>
        </pc:spChg>
        <pc:spChg chg="del">
          <ac:chgData name="Diego Anton Cerqueira" userId="c494120e-d93d-4d67-9fe0-8ddc676787da" providerId="ADAL" clId="{0D5A2EFB-2595-4062-873C-FCE025671BCF}" dt="2023-09-17T18:37:38.575" v="528" actId="478"/>
          <ac:spMkLst>
            <pc:docMk/>
            <pc:sldMk cId="414407071" sldId="445"/>
            <ac:spMk id="15" creationId="{3395407D-341C-3BB6-7A9F-59AB4F700478}"/>
          </ac:spMkLst>
        </pc:spChg>
        <pc:spChg chg="del">
          <ac:chgData name="Diego Anton Cerqueira" userId="c494120e-d93d-4d67-9fe0-8ddc676787da" providerId="ADAL" clId="{0D5A2EFB-2595-4062-873C-FCE025671BCF}" dt="2023-09-17T18:37:38.575" v="528" actId="478"/>
          <ac:spMkLst>
            <pc:docMk/>
            <pc:sldMk cId="414407071" sldId="445"/>
            <ac:spMk id="16" creationId="{D910CE40-3D85-DEAA-C42E-3A1BFAE7C9E3}"/>
          </ac:spMkLst>
        </pc:spChg>
        <pc:spChg chg="add mod">
          <ac:chgData name="Diego Anton Cerqueira" userId="c494120e-d93d-4d67-9fe0-8ddc676787da" providerId="ADAL" clId="{0D5A2EFB-2595-4062-873C-FCE025671BCF}" dt="2023-09-17T18:37:44.487" v="529"/>
          <ac:spMkLst>
            <pc:docMk/>
            <pc:sldMk cId="414407071" sldId="445"/>
            <ac:spMk id="17" creationId="{13F7567A-8870-456D-B6CB-A82479059C82}"/>
          </ac:spMkLst>
        </pc:spChg>
        <pc:spChg chg="add mod">
          <ac:chgData name="Diego Anton Cerqueira" userId="c494120e-d93d-4d67-9fe0-8ddc676787da" providerId="ADAL" clId="{0D5A2EFB-2595-4062-873C-FCE025671BCF}" dt="2023-09-17T18:37:44.487" v="529"/>
          <ac:spMkLst>
            <pc:docMk/>
            <pc:sldMk cId="414407071" sldId="445"/>
            <ac:spMk id="18" creationId="{536D9308-4596-C629-6A1F-40EBF147063F}"/>
          </ac:spMkLst>
        </pc:spChg>
        <pc:spChg chg="add mod">
          <ac:chgData name="Diego Anton Cerqueira" userId="c494120e-d93d-4d67-9fe0-8ddc676787da" providerId="ADAL" clId="{0D5A2EFB-2595-4062-873C-FCE025671BCF}" dt="2023-09-17T18:37:44.487" v="529"/>
          <ac:spMkLst>
            <pc:docMk/>
            <pc:sldMk cId="414407071" sldId="445"/>
            <ac:spMk id="19" creationId="{250690C1-5658-5D4E-087F-E3EA25653B90}"/>
          </ac:spMkLst>
        </pc:spChg>
        <pc:spChg chg="add mod">
          <ac:chgData name="Diego Anton Cerqueira" userId="c494120e-d93d-4d67-9fe0-8ddc676787da" providerId="ADAL" clId="{0D5A2EFB-2595-4062-873C-FCE025671BCF}" dt="2023-09-17T18:37:44.487" v="529"/>
          <ac:spMkLst>
            <pc:docMk/>
            <pc:sldMk cId="414407071" sldId="445"/>
            <ac:spMk id="20" creationId="{776E506C-0D4C-82C4-67BB-EFD8A3A6DC95}"/>
          </ac:spMkLst>
        </pc:spChg>
        <pc:spChg chg="add del mod">
          <ac:chgData name="Diego Anton Cerqueira" userId="c494120e-d93d-4d67-9fe0-8ddc676787da" providerId="ADAL" clId="{0D5A2EFB-2595-4062-873C-FCE025671BCF}" dt="2023-09-17T18:37:51.717" v="531"/>
          <ac:spMkLst>
            <pc:docMk/>
            <pc:sldMk cId="414407071" sldId="445"/>
            <ac:spMk id="21" creationId="{F88A91FE-51CB-ED8F-6398-C914C87F7331}"/>
          </ac:spMkLst>
        </pc:spChg>
        <pc:spChg chg="add del mod">
          <ac:chgData name="Diego Anton Cerqueira" userId="c494120e-d93d-4d67-9fe0-8ddc676787da" providerId="ADAL" clId="{0D5A2EFB-2595-4062-873C-FCE025671BCF}" dt="2023-09-17T18:37:51.717" v="531"/>
          <ac:spMkLst>
            <pc:docMk/>
            <pc:sldMk cId="414407071" sldId="445"/>
            <ac:spMk id="22" creationId="{A3C90CE7-13D6-8DD8-8665-FFA0D49F5481}"/>
          </ac:spMkLst>
        </pc:spChg>
        <pc:spChg chg="add del mod">
          <ac:chgData name="Diego Anton Cerqueira" userId="c494120e-d93d-4d67-9fe0-8ddc676787da" providerId="ADAL" clId="{0D5A2EFB-2595-4062-873C-FCE025671BCF}" dt="2023-09-17T18:37:51.717" v="531"/>
          <ac:spMkLst>
            <pc:docMk/>
            <pc:sldMk cId="414407071" sldId="445"/>
            <ac:spMk id="23" creationId="{A3EFCAD4-52DF-AD3B-5593-9D7CD1CCB0E0}"/>
          </ac:spMkLst>
        </pc:spChg>
        <pc:spChg chg="add del mod">
          <ac:chgData name="Diego Anton Cerqueira" userId="c494120e-d93d-4d67-9fe0-8ddc676787da" providerId="ADAL" clId="{0D5A2EFB-2595-4062-873C-FCE025671BCF}" dt="2023-09-17T18:37:51.717" v="531"/>
          <ac:spMkLst>
            <pc:docMk/>
            <pc:sldMk cId="414407071" sldId="445"/>
            <ac:spMk id="24" creationId="{BE63494B-6F28-503D-60DB-2F3C3CEA0EF1}"/>
          </ac:spMkLst>
        </pc:spChg>
        <pc:spChg chg="add del mod">
          <ac:chgData name="Diego Anton Cerqueira" userId="c494120e-d93d-4d67-9fe0-8ddc676787da" providerId="ADAL" clId="{0D5A2EFB-2595-4062-873C-FCE025671BCF}" dt="2023-09-17T18:37:51.717" v="531"/>
          <ac:spMkLst>
            <pc:docMk/>
            <pc:sldMk cId="414407071" sldId="445"/>
            <ac:spMk id="25" creationId="{78345BE7-019E-1693-0DBB-A6DC9E234159}"/>
          </ac:spMkLst>
        </pc:spChg>
        <pc:cxnChg chg="del mod">
          <ac:chgData name="Diego Anton Cerqueira" userId="c494120e-d93d-4d67-9fe0-8ddc676787da" providerId="ADAL" clId="{0D5A2EFB-2595-4062-873C-FCE025671BCF}" dt="2023-09-17T18:37:38.575" v="528" actId="478"/>
          <ac:cxnSpMkLst>
            <pc:docMk/>
            <pc:sldMk cId="414407071" sldId="445"/>
            <ac:cxnSpMk id="4" creationId="{19854E10-D913-870C-4D99-9C527BCE30D4}"/>
          </ac:cxnSpMkLst>
        </pc:cxnChg>
      </pc:sldChg>
      <pc:sldChg chg="add del">
        <pc:chgData name="Diego Anton Cerqueira" userId="c494120e-d93d-4d67-9fe0-8ddc676787da" providerId="ADAL" clId="{0D5A2EFB-2595-4062-873C-FCE025671BCF}" dt="2023-09-17T18:34:01.545" v="493" actId="2696"/>
        <pc:sldMkLst>
          <pc:docMk/>
          <pc:sldMk cId="2960300051" sldId="445"/>
        </pc:sldMkLst>
      </pc:sldChg>
      <pc:sldChg chg="addSp delSp modSp add mod">
        <pc:chgData name="Diego Anton Cerqueira" userId="c494120e-d93d-4d67-9fe0-8ddc676787da" providerId="ADAL" clId="{0D5A2EFB-2595-4062-873C-FCE025671BCF}" dt="2023-09-17T18:38:21.132" v="535" actId="255"/>
        <pc:sldMkLst>
          <pc:docMk/>
          <pc:sldMk cId="4097758669" sldId="446"/>
        </pc:sldMkLst>
        <pc:spChg chg="add mod">
          <ac:chgData name="Diego Anton Cerqueira" userId="c494120e-d93d-4d67-9fe0-8ddc676787da" providerId="ADAL" clId="{0D5A2EFB-2595-4062-873C-FCE025671BCF}" dt="2023-09-17T18:38:04.399" v="534"/>
          <ac:spMkLst>
            <pc:docMk/>
            <pc:sldMk cId="4097758669" sldId="446"/>
            <ac:spMk id="2" creationId="{B421C4A7-60F0-91C0-5946-22791BBADAF5}"/>
          </ac:spMkLst>
        </pc:spChg>
        <pc:spChg chg="add mod">
          <ac:chgData name="Diego Anton Cerqueira" userId="c494120e-d93d-4d67-9fe0-8ddc676787da" providerId="ADAL" clId="{0D5A2EFB-2595-4062-873C-FCE025671BCF}" dt="2023-09-17T18:38:04.399" v="534"/>
          <ac:spMkLst>
            <pc:docMk/>
            <pc:sldMk cId="4097758669" sldId="446"/>
            <ac:spMk id="3" creationId="{3036905A-7230-34C9-3725-DB25952B859B}"/>
          </ac:spMkLst>
        </pc:spChg>
        <pc:spChg chg="add mod">
          <ac:chgData name="Diego Anton Cerqueira" userId="c494120e-d93d-4d67-9fe0-8ddc676787da" providerId="ADAL" clId="{0D5A2EFB-2595-4062-873C-FCE025671BCF}" dt="2023-09-17T18:38:21.132" v="535" actId="255"/>
          <ac:spMkLst>
            <pc:docMk/>
            <pc:sldMk cId="4097758669" sldId="446"/>
            <ac:spMk id="4" creationId="{B359B5B3-5F58-7E6D-39ED-22482F4643F2}"/>
          </ac:spMkLst>
        </pc:spChg>
        <pc:spChg chg="add mod">
          <ac:chgData name="Diego Anton Cerqueira" userId="c494120e-d93d-4d67-9fe0-8ddc676787da" providerId="ADAL" clId="{0D5A2EFB-2595-4062-873C-FCE025671BCF}" dt="2023-09-17T18:38:04.399" v="534"/>
          <ac:spMkLst>
            <pc:docMk/>
            <pc:sldMk cId="4097758669" sldId="446"/>
            <ac:spMk id="5" creationId="{BD6AE062-BB5A-5CE0-9523-6180BD97DCAC}"/>
          </ac:spMkLst>
        </pc:spChg>
        <pc:spChg chg="add mod">
          <ac:chgData name="Diego Anton Cerqueira" userId="c494120e-d93d-4d67-9fe0-8ddc676787da" providerId="ADAL" clId="{0D5A2EFB-2595-4062-873C-FCE025671BCF}" dt="2023-09-17T18:38:04.399" v="534"/>
          <ac:spMkLst>
            <pc:docMk/>
            <pc:sldMk cId="4097758669" sldId="446"/>
            <ac:spMk id="6" creationId="{A7EE4B59-FC2E-78D8-1132-5802722778A2}"/>
          </ac:spMkLst>
        </pc:spChg>
        <pc:spChg chg="del">
          <ac:chgData name="Diego Anton Cerqueira" userId="c494120e-d93d-4d67-9fe0-8ddc676787da" providerId="ADAL" clId="{0D5A2EFB-2595-4062-873C-FCE025671BCF}" dt="2023-09-17T18:37:56.937" v="533" actId="478"/>
          <ac:spMkLst>
            <pc:docMk/>
            <pc:sldMk cId="4097758669" sldId="446"/>
            <ac:spMk id="14" creationId="{C01801DB-9DEB-BF8E-B5DB-DDB7FE9CB73F}"/>
          </ac:spMkLst>
        </pc:spChg>
        <pc:spChg chg="del">
          <ac:chgData name="Diego Anton Cerqueira" userId="c494120e-d93d-4d67-9fe0-8ddc676787da" providerId="ADAL" clId="{0D5A2EFB-2595-4062-873C-FCE025671BCF}" dt="2023-09-17T18:37:56.937" v="533" actId="478"/>
          <ac:spMkLst>
            <pc:docMk/>
            <pc:sldMk cId="4097758669" sldId="446"/>
            <ac:spMk id="17" creationId="{13F7567A-8870-456D-B6CB-A82479059C82}"/>
          </ac:spMkLst>
        </pc:spChg>
        <pc:spChg chg="del">
          <ac:chgData name="Diego Anton Cerqueira" userId="c494120e-d93d-4d67-9fe0-8ddc676787da" providerId="ADAL" clId="{0D5A2EFB-2595-4062-873C-FCE025671BCF}" dt="2023-09-17T18:37:56.937" v="533" actId="478"/>
          <ac:spMkLst>
            <pc:docMk/>
            <pc:sldMk cId="4097758669" sldId="446"/>
            <ac:spMk id="18" creationId="{536D9308-4596-C629-6A1F-40EBF147063F}"/>
          </ac:spMkLst>
        </pc:spChg>
        <pc:spChg chg="del">
          <ac:chgData name="Diego Anton Cerqueira" userId="c494120e-d93d-4d67-9fe0-8ddc676787da" providerId="ADAL" clId="{0D5A2EFB-2595-4062-873C-FCE025671BCF}" dt="2023-09-17T18:37:56.937" v="533" actId="478"/>
          <ac:spMkLst>
            <pc:docMk/>
            <pc:sldMk cId="4097758669" sldId="446"/>
            <ac:spMk id="19" creationId="{250690C1-5658-5D4E-087F-E3EA25653B90}"/>
          </ac:spMkLst>
        </pc:spChg>
        <pc:spChg chg="del">
          <ac:chgData name="Diego Anton Cerqueira" userId="c494120e-d93d-4d67-9fe0-8ddc676787da" providerId="ADAL" clId="{0D5A2EFB-2595-4062-873C-FCE025671BCF}" dt="2023-09-17T18:37:56.937" v="533" actId="478"/>
          <ac:spMkLst>
            <pc:docMk/>
            <pc:sldMk cId="4097758669" sldId="446"/>
            <ac:spMk id="20" creationId="{776E506C-0D4C-82C4-67BB-EFD8A3A6DC95}"/>
          </ac:spMkLst>
        </pc:spChg>
      </pc:sldChg>
      <pc:sldChg chg="addSp delSp modSp add mod">
        <pc:chgData name="Diego Anton Cerqueira" userId="c494120e-d93d-4d67-9fe0-8ddc676787da" providerId="ADAL" clId="{0D5A2EFB-2595-4062-873C-FCE025671BCF}" dt="2023-09-17T18:38:57.674" v="542"/>
        <pc:sldMkLst>
          <pc:docMk/>
          <pc:sldMk cId="3529219830" sldId="447"/>
        </pc:sldMkLst>
        <pc:spChg chg="add del">
          <ac:chgData name="Diego Anton Cerqueira" userId="c494120e-d93d-4d67-9fe0-8ddc676787da" providerId="ADAL" clId="{0D5A2EFB-2595-4062-873C-FCE025671BCF}" dt="2023-09-17T18:38:43.499" v="539" actId="478"/>
          <ac:spMkLst>
            <pc:docMk/>
            <pc:sldMk cId="3529219830" sldId="447"/>
            <ac:spMk id="2" creationId="{B421C4A7-60F0-91C0-5946-22791BBADAF5}"/>
          </ac:spMkLst>
        </pc:spChg>
        <pc:spChg chg="del">
          <ac:chgData name="Diego Anton Cerqueira" userId="c494120e-d93d-4d67-9fe0-8ddc676787da" providerId="ADAL" clId="{0D5A2EFB-2595-4062-873C-FCE025671BCF}" dt="2023-09-17T18:38:43.499" v="539" actId="478"/>
          <ac:spMkLst>
            <pc:docMk/>
            <pc:sldMk cId="3529219830" sldId="447"/>
            <ac:spMk id="3" creationId="{3036905A-7230-34C9-3725-DB25952B859B}"/>
          </ac:spMkLst>
        </pc:spChg>
        <pc:spChg chg="add del">
          <ac:chgData name="Diego Anton Cerqueira" userId="c494120e-d93d-4d67-9fe0-8ddc676787da" providerId="ADAL" clId="{0D5A2EFB-2595-4062-873C-FCE025671BCF}" dt="2023-09-17T18:38:43.499" v="539" actId="478"/>
          <ac:spMkLst>
            <pc:docMk/>
            <pc:sldMk cId="3529219830" sldId="447"/>
            <ac:spMk id="4" creationId="{B359B5B3-5F58-7E6D-39ED-22482F4643F2}"/>
          </ac:spMkLst>
        </pc:spChg>
        <pc:spChg chg="add del">
          <ac:chgData name="Diego Anton Cerqueira" userId="c494120e-d93d-4d67-9fe0-8ddc676787da" providerId="ADAL" clId="{0D5A2EFB-2595-4062-873C-FCE025671BCF}" dt="2023-09-17T18:38:43.499" v="539" actId="478"/>
          <ac:spMkLst>
            <pc:docMk/>
            <pc:sldMk cId="3529219830" sldId="447"/>
            <ac:spMk id="5" creationId="{BD6AE062-BB5A-5CE0-9523-6180BD97DCAC}"/>
          </ac:spMkLst>
        </pc:spChg>
        <pc:spChg chg="add del">
          <ac:chgData name="Diego Anton Cerqueira" userId="c494120e-d93d-4d67-9fe0-8ddc676787da" providerId="ADAL" clId="{0D5A2EFB-2595-4062-873C-FCE025671BCF}" dt="2023-09-17T18:38:43.499" v="539" actId="478"/>
          <ac:spMkLst>
            <pc:docMk/>
            <pc:sldMk cId="3529219830" sldId="447"/>
            <ac:spMk id="6" creationId="{A7EE4B59-FC2E-78D8-1132-5802722778A2}"/>
          </ac:spMkLst>
        </pc:spChg>
        <pc:spChg chg="add mod">
          <ac:chgData name="Diego Anton Cerqueira" userId="c494120e-d93d-4d67-9fe0-8ddc676787da" providerId="ADAL" clId="{0D5A2EFB-2595-4062-873C-FCE025671BCF}" dt="2023-09-17T18:38:51.107" v="540"/>
          <ac:spMkLst>
            <pc:docMk/>
            <pc:sldMk cId="3529219830" sldId="447"/>
            <ac:spMk id="7" creationId="{1A9DD18B-D412-C482-037E-03C656D92283}"/>
          </ac:spMkLst>
        </pc:spChg>
        <pc:spChg chg="add mod">
          <ac:chgData name="Diego Anton Cerqueira" userId="c494120e-d93d-4d67-9fe0-8ddc676787da" providerId="ADAL" clId="{0D5A2EFB-2595-4062-873C-FCE025671BCF}" dt="2023-09-17T18:38:51.107" v="540"/>
          <ac:spMkLst>
            <pc:docMk/>
            <pc:sldMk cId="3529219830" sldId="447"/>
            <ac:spMk id="9" creationId="{75E0E638-4DA9-8201-17E3-D694BFCA5C76}"/>
          </ac:spMkLst>
        </pc:spChg>
        <pc:spChg chg="add mod">
          <ac:chgData name="Diego Anton Cerqueira" userId="c494120e-d93d-4d67-9fe0-8ddc676787da" providerId="ADAL" clId="{0D5A2EFB-2595-4062-873C-FCE025671BCF}" dt="2023-09-17T18:38:51.107" v="540"/>
          <ac:spMkLst>
            <pc:docMk/>
            <pc:sldMk cId="3529219830" sldId="447"/>
            <ac:spMk id="12" creationId="{C8D4BAC3-9996-99B3-5358-779EF153227B}"/>
          </ac:spMkLst>
        </pc:spChg>
        <pc:spChg chg="add mod">
          <ac:chgData name="Diego Anton Cerqueira" userId="c494120e-d93d-4d67-9fe0-8ddc676787da" providerId="ADAL" clId="{0D5A2EFB-2595-4062-873C-FCE025671BCF}" dt="2023-09-17T18:38:51.107" v="540"/>
          <ac:spMkLst>
            <pc:docMk/>
            <pc:sldMk cId="3529219830" sldId="447"/>
            <ac:spMk id="13" creationId="{1B8FD60B-A4AF-590F-C6AE-FE0781CC8809}"/>
          </ac:spMkLst>
        </pc:spChg>
        <pc:spChg chg="add mod">
          <ac:chgData name="Diego Anton Cerqueira" userId="c494120e-d93d-4d67-9fe0-8ddc676787da" providerId="ADAL" clId="{0D5A2EFB-2595-4062-873C-FCE025671BCF}" dt="2023-09-17T18:38:51.107" v="540"/>
          <ac:spMkLst>
            <pc:docMk/>
            <pc:sldMk cId="3529219830" sldId="447"/>
            <ac:spMk id="14" creationId="{F63C13ED-19AB-3CA2-6DA9-343092E781D0}"/>
          </ac:spMkLst>
        </pc:spChg>
        <pc:spChg chg="add del mod">
          <ac:chgData name="Diego Anton Cerqueira" userId="c494120e-d93d-4d67-9fe0-8ddc676787da" providerId="ADAL" clId="{0D5A2EFB-2595-4062-873C-FCE025671BCF}" dt="2023-09-17T18:38:57.674" v="542"/>
          <ac:spMkLst>
            <pc:docMk/>
            <pc:sldMk cId="3529219830" sldId="447"/>
            <ac:spMk id="15" creationId="{52CFA8EA-D1D0-08A9-279C-51CDC360B8BC}"/>
          </ac:spMkLst>
        </pc:spChg>
        <pc:spChg chg="add del mod">
          <ac:chgData name="Diego Anton Cerqueira" userId="c494120e-d93d-4d67-9fe0-8ddc676787da" providerId="ADAL" clId="{0D5A2EFB-2595-4062-873C-FCE025671BCF}" dt="2023-09-17T18:38:57.674" v="542"/>
          <ac:spMkLst>
            <pc:docMk/>
            <pc:sldMk cId="3529219830" sldId="447"/>
            <ac:spMk id="16" creationId="{1DB1E437-2F57-DE60-9217-2CFEE382337E}"/>
          </ac:spMkLst>
        </pc:spChg>
        <pc:spChg chg="add del mod">
          <ac:chgData name="Diego Anton Cerqueira" userId="c494120e-d93d-4d67-9fe0-8ddc676787da" providerId="ADAL" clId="{0D5A2EFB-2595-4062-873C-FCE025671BCF}" dt="2023-09-17T18:38:57.674" v="542"/>
          <ac:spMkLst>
            <pc:docMk/>
            <pc:sldMk cId="3529219830" sldId="447"/>
            <ac:spMk id="17" creationId="{0769F6C1-C6F2-2A93-CBC2-2F09854A1254}"/>
          </ac:spMkLst>
        </pc:spChg>
        <pc:spChg chg="add del mod">
          <ac:chgData name="Diego Anton Cerqueira" userId="c494120e-d93d-4d67-9fe0-8ddc676787da" providerId="ADAL" clId="{0D5A2EFB-2595-4062-873C-FCE025671BCF}" dt="2023-09-17T18:38:57.674" v="542"/>
          <ac:spMkLst>
            <pc:docMk/>
            <pc:sldMk cId="3529219830" sldId="447"/>
            <ac:spMk id="18" creationId="{0EAD4040-932D-BA71-8675-B6F127DE4CFE}"/>
          </ac:spMkLst>
        </pc:spChg>
        <pc:spChg chg="add del mod">
          <ac:chgData name="Diego Anton Cerqueira" userId="c494120e-d93d-4d67-9fe0-8ddc676787da" providerId="ADAL" clId="{0D5A2EFB-2595-4062-873C-FCE025671BCF}" dt="2023-09-17T18:38:57.674" v="542"/>
          <ac:spMkLst>
            <pc:docMk/>
            <pc:sldMk cId="3529219830" sldId="447"/>
            <ac:spMk id="19" creationId="{95523065-FF55-6E75-B936-3DD16096233B}"/>
          </ac:spMkLst>
        </pc:spChg>
      </pc:sldChg>
      <pc:sldChg chg="addSp delSp modSp add mod">
        <pc:chgData name="Diego Anton Cerqueira" userId="c494120e-d93d-4d67-9fe0-8ddc676787da" providerId="ADAL" clId="{0D5A2EFB-2595-4062-873C-FCE025671BCF}" dt="2023-09-17T18:39:24.039" v="547"/>
        <pc:sldMkLst>
          <pc:docMk/>
          <pc:sldMk cId="3014194695" sldId="448"/>
        </pc:sldMkLst>
        <pc:spChg chg="add mod">
          <ac:chgData name="Diego Anton Cerqueira" userId="c494120e-d93d-4d67-9fe0-8ddc676787da" providerId="ADAL" clId="{0D5A2EFB-2595-4062-873C-FCE025671BCF}" dt="2023-09-17T18:39:24.039" v="547"/>
          <ac:spMkLst>
            <pc:docMk/>
            <pc:sldMk cId="3014194695" sldId="448"/>
            <ac:spMk id="3" creationId="{97291376-ADD5-E4B1-5A9A-110A07BADD01}"/>
          </ac:spMkLst>
        </pc:spChg>
        <pc:spChg chg="add mod">
          <ac:chgData name="Diego Anton Cerqueira" userId="c494120e-d93d-4d67-9fe0-8ddc676787da" providerId="ADAL" clId="{0D5A2EFB-2595-4062-873C-FCE025671BCF}" dt="2023-09-17T18:39:24.039" v="547"/>
          <ac:spMkLst>
            <pc:docMk/>
            <pc:sldMk cId="3014194695" sldId="448"/>
            <ac:spMk id="4" creationId="{C7274E80-27E5-DBA7-66BB-7B34BE338AD5}"/>
          </ac:spMkLst>
        </pc:spChg>
        <pc:spChg chg="add mod">
          <ac:chgData name="Diego Anton Cerqueira" userId="c494120e-d93d-4d67-9fe0-8ddc676787da" providerId="ADAL" clId="{0D5A2EFB-2595-4062-873C-FCE025671BCF}" dt="2023-09-17T18:39:24.039" v="547"/>
          <ac:spMkLst>
            <pc:docMk/>
            <pc:sldMk cId="3014194695" sldId="448"/>
            <ac:spMk id="5" creationId="{E8FF4689-4B21-5B23-BB7C-D6248FD4D700}"/>
          </ac:spMkLst>
        </pc:spChg>
        <pc:spChg chg="del">
          <ac:chgData name="Diego Anton Cerqueira" userId="c494120e-d93d-4d67-9fe0-8ddc676787da" providerId="ADAL" clId="{0D5A2EFB-2595-4062-873C-FCE025671BCF}" dt="2023-09-17T18:39:07.679" v="544" actId="478"/>
          <ac:spMkLst>
            <pc:docMk/>
            <pc:sldMk cId="3014194695" sldId="448"/>
            <ac:spMk id="7" creationId="{1A9DD18B-D412-C482-037E-03C656D92283}"/>
          </ac:spMkLst>
        </pc:spChg>
        <pc:spChg chg="del mod">
          <ac:chgData name="Diego Anton Cerqueira" userId="c494120e-d93d-4d67-9fe0-8ddc676787da" providerId="ADAL" clId="{0D5A2EFB-2595-4062-873C-FCE025671BCF}" dt="2023-09-17T18:39:17.628" v="546" actId="478"/>
          <ac:spMkLst>
            <pc:docMk/>
            <pc:sldMk cId="3014194695" sldId="448"/>
            <ac:spMk id="9" creationId="{75E0E638-4DA9-8201-17E3-D694BFCA5C76}"/>
          </ac:spMkLst>
        </pc:spChg>
        <pc:spChg chg="del">
          <ac:chgData name="Diego Anton Cerqueira" userId="c494120e-d93d-4d67-9fe0-8ddc676787da" providerId="ADAL" clId="{0D5A2EFB-2595-4062-873C-FCE025671BCF}" dt="2023-09-17T18:39:07.679" v="544" actId="478"/>
          <ac:spMkLst>
            <pc:docMk/>
            <pc:sldMk cId="3014194695" sldId="448"/>
            <ac:spMk id="12" creationId="{C8D4BAC3-9996-99B3-5358-779EF153227B}"/>
          </ac:spMkLst>
        </pc:spChg>
        <pc:spChg chg="del">
          <ac:chgData name="Diego Anton Cerqueira" userId="c494120e-d93d-4d67-9fe0-8ddc676787da" providerId="ADAL" clId="{0D5A2EFB-2595-4062-873C-FCE025671BCF}" dt="2023-09-17T18:39:07.679" v="544" actId="478"/>
          <ac:spMkLst>
            <pc:docMk/>
            <pc:sldMk cId="3014194695" sldId="448"/>
            <ac:spMk id="13" creationId="{1B8FD60B-A4AF-590F-C6AE-FE0781CC8809}"/>
          </ac:spMkLst>
        </pc:spChg>
        <pc:spChg chg="del">
          <ac:chgData name="Diego Anton Cerqueira" userId="c494120e-d93d-4d67-9fe0-8ddc676787da" providerId="ADAL" clId="{0D5A2EFB-2595-4062-873C-FCE025671BCF}" dt="2023-09-17T18:39:07.679" v="544" actId="478"/>
          <ac:spMkLst>
            <pc:docMk/>
            <pc:sldMk cId="3014194695" sldId="448"/>
            <ac:spMk id="14" creationId="{F63C13ED-19AB-3CA2-6DA9-343092E781D0}"/>
          </ac:spMkLst>
        </pc:spChg>
        <pc:picChg chg="add mod">
          <ac:chgData name="Diego Anton Cerqueira" userId="c494120e-d93d-4d67-9fe0-8ddc676787da" providerId="ADAL" clId="{0D5A2EFB-2595-4062-873C-FCE025671BCF}" dt="2023-09-17T18:39:24.039" v="547"/>
          <ac:picMkLst>
            <pc:docMk/>
            <pc:sldMk cId="3014194695" sldId="448"/>
            <ac:picMk id="2" creationId="{C8E3C2B1-372C-1BBC-0D38-637275086A4D}"/>
          </ac:picMkLst>
        </pc:picChg>
      </pc:sldChg>
      <pc:sldChg chg="addSp delSp modSp add mod">
        <pc:chgData name="Diego Anton Cerqueira" userId="c494120e-d93d-4d67-9fe0-8ddc676787da" providerId="ADAL" clId="{0D5A2EFB-2595-4062-873C-FCE025671BCF}" dt="2023-09-17T18:39:43.861" v="551"/>
        <pc:sldMkLst>
          <pc:docMk/>
          <pc:sldMk cId="3186289232" sldId="449"/>
        </pc:sldMkLst>
        <pc:spChg chg="del">
          <ac:chgData name="Diego Anton Cerqueira" userId="c494120e-d93d-4d67-9fe0-8ddc676787da" providerId="ADAL" clId="{0D5A2EFB-2595-4062-873C-FCE025671BCF}" dt="2023-09-17T18:39:34.939" v="549" actId="478"/>
          <ac:spMkLst>
            <pc:docMk/>
            <pc:sldMk cId="3186289232" sldId="449"/>
            <ac:spMk id="3" creationId="{97291376-ADD5-E4B1-5A9A-110A07BADD01}"/>
          </ac:spMkLst>
        </pc:spChg>
        <pc:spChg chg="del">
          <ac:chgData name="Diego Anton Cerqueira" userId="c494120e-d93d-4d67-9fe0-8ddc676787da" providerId="ADAL" clId="{0D5A2EFB-2595-4062-873C-FCE025671BCF}" dt="2023-09-17T18:39:34.939" v="549" actId="478"/>
          <ac:spMkLst>
            <pc:docMk/>
            <pc:sldMk cId="3186289232" sldId="449"/>
            <ac:spMk id="4" creationId="{C7274E80-27E5-DBA7-66BB-7B34BE338AD5}"/>
          </ac:spMkLst>
        </pc:spChg>
        <pc:spChg chg="del">
          <ac:chgData name="Diego Anton Cerqueira" userId="c494120e-d93d-4d67-9fe0-8ddc676787da" providerId="ADAL" clId="{0D5A2EFB-2595-4062-873C-FCE025671BCF}" dt="2023-09-17T18:39:36.733" v="550" actId="478"/>
          <ac:spMkLst>
            <pc:docMk/>
            <pc:sldMk cId="3186289232" sldId="449"/>
            <ac:spMk id="5" creationId="{E8FF4689-4B21-5B23-BB7C-D6248FD4D700}"/>
          </ac:spMkLst>
        </pc:spChg>
        <pc:spChg chg="add mod">
          <ac:chgData name="Diego Anton Cerqueira" userId="c494120e-d93d-4d67-9fe0-8ddc676787da" providerId="ADAL" clId="{0D5A2EFB-2595-4062-873C-FCE025671BCF}" dt="2023-09-17T18:39:43.861" v="551"/>
          <ac:spMkLst>
            <pc:docMk/>
            <pc:sldMk cId="3186289232" sldId="449"/>
            <ac:spMk id="6" creationId="{EFC8D97D-32EE-F7D8-72F7-A8B01B65AEF6}"/>
          </ac:spMkLst>
        </pc:spChg>
        <pc:spChg chg="add mod">
          <ac:chgData name="Diego Anton Cerqueira" userId="c494120e-d93d-4d67-9fe0-8ddc676787da" providerId="ADAL" clId="{0D5A2EFB-2595-4062-873C-FCE025671BCF}" dt="2023-09-17T18:39:43.861" v="551"/>
          <ac:spMkLst>
            <pc:docMk/>
            <pc:sldMk cId="3186289232" sldId="449"/>
            <ac:spMk id="7" creationId="{98247A20-D077-FC63-63A9-6DCC7A0C90DF}"/>
          </ac:spMkLst>
        </pc:spChg>
        <pc:spChg chg="add mod">
          <ac:chgData name="Diego Anton Cerqueira" userId="c494120e-d93d-4d67-9fe0-8ddc676787da" providerId="ADAL" clId="{0D5A2EFB-2595-4062-873C-FCE025671BCF}" dt="2023-09-17T18:39:43.861" v="551"/>
          <ac:spMkLst>
            <pc:docMk/>
            <pc:sldMk cId="3186289232" sldId="449"/>
            <ac:spMk id="9" creationId="{58BF259F-327D-4E5B-A965-31822D3FC1F2}"/>
          </ac:spMkLst>
        </pc:spChg>
        <pc:spChg chg="add mod">
          <ac:chgData name="Diego Anton Cerqueira" userId="c494120e-d93d-4d67-9fe0-8ddc676787da" providerId="ADAL" clId="{0D5A2EFB-2595-4062-873C-FCE025671BCF}" dt="2023-09-17T18:39:43.861" v="551"/>
          <ac:spMkLst>
            <pc:docMk/>
            <pc:sldMk cId="3186289232" sldId="449"/>
            <ac:spMk id="12" creationId="{A3ACCDBB-4953-C45D-5F56-57EA2836DBB2}"/>
          </ac:spMkLst>
        </pc:spChg>
        <pc:spChg chg="add mod">
          <ac:chgData name="Diego Anton Cerqueira" userId="c494120e-d93d-4d67-9fe0-8ddc676787da" providerId="ADAL" clId="{0D5A2EFB-2595-4062-873C-FCE025671BCF}" dt="2023-09-17T18:39:43.861" v="551"/>
          <ac:spMkLst>
            <pc:docMk/>
            <pc:sldMk cId="3186289232" sldId="449"/>
            <ac:spMk id="13" creationId="{BB0CD19B-8A7D-3966-DC1E-3F2E2AAEF8B4}"/>
          </ac:spMkLst>
        </pc:spChg>
        <pc:spChg chg="add mod">
          <ac:chgData name="Diego Anton Cerqueira" userId="c494120e-d93d-4d67-9fe0-8ddc676787da" providerId="ADAL" clId="{0D5A2EFB-2595-4062-873C-FCE025671BCF}" dt="2023-09-17T18:39:43.861" v="551"/>
          <ac:spMkLst>
            <pc:docMk/>
            <pc:sldMk cId="3186289232" sldId="449"/>
            <ac:spMk id="14" creationId="{91FD5C48-2DAA-D7C9-CF75-1FF81E3ED145}"/>
          </ac:spMkLst>
        </pc:spChg>
        <pc:picChg chg="del">
          <ac:chgData name="Diego Anton Cerqueira" userId="c494120e-d93d-4d67-9fe0-8ddc676787da" providerId="ADAL" clId="{0D5A2EFB-2595-4062-873C-FCE025671BCF}" dt="2023-09-17T18:39:34.939" v="549" actId="478"/>
          <ac:picMkLst>
            <pc:docMk/>
            <pc:sldMk cId="3186289232" sldId="449"/>
            <ac:picMk id="2" creationId="{C8E3C2B1-372C-1BBC-0D38-637275086A4D}"/>
          </ac:picMkLst>
        </pc:picChg>
      </pc:sldChg>
      <pc:sldChg chg="addSp delSp modSp add mod">
        <pc:chgData name="Diego Anton Cerqueira" userId="c494120e-d93d-4d67-9fe0-8ddc676787da" providerId="ADAL" clId="{0D5A2EFB-2595-4062-873C-FCE025671BCF}" dt="2023-09-17T18:40:04.977" v="554"/>
        <pc:sldMkLst>
          <pc:docMk/>
          <pc:sldMk cId="1286767744" sldId="450"/>
        </pc:sldMkLst>
        <pc:spChg chg="del">
          <ac:chgData name="Diego Anton Cerqueira" userId="c494120e-d93d-4d67-9fe0-8ddc676787da" providerId="ADAL" clId="{0D5A2EFB-2595-4062-873C-FCE025671BCF}" dt="2023-09-17T18:39:59.231" v="553" actId="478"/>
          <ac:spMkLst>
            <pc:docMk/>
            <pc:sldMk cId="1286767744" sldId="450"/>
            <ac:spMk id="6" creationId="{EFC8D97D-32EE-F7D8-72F7-A8B01B65AEF6}"/>
          </ac:spMkLst>
        </pc:spChg>
        <pc:spChg chg="del">
          <ac:chgData name="Diego Anton Cerqueira" userId="c494120e-d93d-4d67-9fe0-8ddc676787da" providerId="ADAL" clId="{0D5A2EFB-2595-4062-873C-FCE025671BCF}" dt="2023-09-17T18:39:59.231" v="553" actId="478"/>
          <ac:spMkLst>
            <pc:docMk/>
            <pc:sldMk cId="1286767744" sldId="450"/>
            <ac:spMk id="7" creationId="{98247A20-D077-FC63-63A9-6DCC7A0C90DF}"/>
          </ac:spMkLst>
        </pc:spChg>
        <pc:spChg chg="del">
          <ac:chgData name="Diego Anton Cerqueira" userId="c494120e-d93d-4d67-9fe0-8ddc676787da" providerId="ADAL" clId="{0D5A2EFB-2595-4062-873C-FCE025671BCF}" dt="2023-09-17T18:39:59.231" v="553" actId="478"/>
          <ac:spMkLst>
            <pc:docMk/>
            <pc:sldMk cId="1286767744" sldId="450"/>
            <ac:spMk id="9" creationId="{58BF259F-327D-4E5B-A965-31822D3FC1F2}"/>
          </ac:spMkLst>
        </pc:spChg>
        <pc:spChg chg="del">
          <ac:chgData name="Diego Anton Cerqueira" userId="c494120e-d93d-4d67-9fe0-8ddc676787da" providerId="ADAL" clId="{0D5A2EFB-2595-4062-873C-FCE025671BCF}" dt="2023-09-17T18:39:59.231" v="553" actId="478"/>
          <ac:spMkLst>
            <pc:docMk/>
            <pc:sldMk cId="1286767744" sldId="450"/>
            <ac:spMk id="12" creationId="{A3ACCDBB-4953-C45D-5F56-57EA2836DBB2}"/>
          </ac:spMkLst>
        </pc:spChg>
        <pc:spChg chg="del">
          <ac:chgData name="Diego Anton Cerqueira" userId="c494120e-d93d-4d67-9fe0-8ddc676787da" providerId="ADAL" clId="{0D5A2EFB-2595-4062-873C-FCE025671BCF}" dt="2023-09-17T18:39:59.231" v="553" actId="478"/>
          <ac:spMkLst>
            <pc:docMk/>
            <pc:sldMk cId="1286767744" sldId="450"/>
            <ac:spMk id="13" creationId="{BB0CD19B-8A7D-3966-DC1E-3F2E2AAEF8B4}"/>
          </ac:spMkLst>
        </pc:spChg>
        <pc:spChg chg="del">
          <ac:chgData name="Diego Anton Cerqueira" userId="c494120e-d93d-4d67-9fe0-8ddc676787da" providerId="ADAL" clId="{0D5A2EFB-2595-4062-873C-FCE025671BCF}" dt="2023-09-17T18:39:59.231" v="553" actId="478"/>
          <ac:spMkLst>
            <pc:docMk/>
            <pc:sldMk cId="1286767744" sldId="450"/>
            <ac:spMk id="14" creationId="{91FD5C48-2DAA-D7C9-CF75-1FF81E3ED145}"/>
          </ac:spMkLst>
        </pc:spChg>
        <pc:spChg chg="add mod">
          <ac:chgData name="Diego Anton Cerqueira" userId="c494120e-d93d-4d67-9fe0-8ddc676787da" providerId="ADAL" clId="{0D5A2EFB-2595-4062-873C-FCE025671BCF}" dt="2023-09-17T18:40:04.977" v="554"/>
          <ac:spMkLst>
            <pc:docMk/>
            <pc:sldMk cId="1286767744" sldId="450"/>
            <ac:spMk id="15" creationId="{42615BC6-3159-34D0-3F63-F1A3BC082D94}"/>
          </ac:spMkLst>
        </pc:spChg>
        <pc:spChg chg="add mod">
          <ac:chgData name="Diego Anton Cerqueira" userId="c494120e-d93d-4d67-9fe0-8ddc676787da" providerId="ADAL" clId="{0D5A2EFB-2595-4062-873C-FCE025671BCF}" dt="2023-09-17T18:40:04.977" v="554"/>
          <ac:spMkLst>
            <pc:docMk/>
            <pc:sldMk cId="1286767744" sldId="450"/>
            <ac:spMk id="16" creationId="{3543F44D-45B0-EA8D-9522-F417769D071E}"/>
          </ac:spMkLst>
        </pc:spChg>
        <pc:spChg chg="add mod">
          <ac:chgData name="Diego Anton Cerqueira" userId="c494120e-d93d-4d67-9fe0-8ddc676787da" providerId="ADAL" clId="{0D5A2EFB-2595-4062-873C-FCE025671BCF}" dt="2023-09-17T18:40:04.977" v="554"/>
          <ac:spMkLst>
            <pc:docMk/>
            <pc:sldMk cId="1286767744" sldId="450"/>
            <ac:spMk id="17" creationId="{D73E790C-AC70-B384-3125-ADDBF582C700}"/>
          </ac:spMkLst>
        </pc:spChg>
        <pc:spChg chg="add mod">
          <ac:chgData name="Diego Anton Cerqueira" userId="c494120e-d93d-4d67-9fe0-8ddc676787da" providerId="ADAL" clId="{0D5A2EFB-2595-4062-873C-FCE025671BCF}" dt="2023-09-17T18:40:04.977" v="554"/>
          <ac:spMkLst>
            <pc:docMk/>
            <pc:sldMk cId="1286767744" sldId="450"/>
            <ac:spMk id="18" creationId="{F2F6A2AC-545B-D380-AF33-2D1F02D4A18C}"/>
          </ac:spMkLst>
        </pc:spChg>
        <pc:spChg chg="add mod">
          <ac:chgData name="Diego Anton Cerqueira" userId="c494120e-d93d-4d67-9fe0-8ddc676787da" providerId="ADAL" clId="{0D5A2EFB-2595-4062-873C-FCE025671BCF}" dt="2023-09-17T18:40:04.977" v="554"/>
          <ac:spMkLst>
            <pc:docMk/>
            <pc:sldMk cId="1286767744" sldId="450"/>
            <ac:spMk id="19" creationId="{2285CAA1-7098-5CBC-CA04-B6B215FC310E}"/>
          </ac:spMkLst>
        </pc:spChg>
        <pc:spChg chg="add mod">
          <ac:chgData name="Diego Anton Cerqueira" userId="c494120e-d93d-4d67-9fe0-8ddc676787da" providerId="ADAL" clId="{0D5A2EFB-2595-4062-873C-FCE025671BCF}" dt="2023-09-17T18:40:04.977" v="554"/>
          <ac:spMkLst>
            <pc:docMk/>
            <pc:sldMk cId="1286767744" sldId="450"/>
            <ac:spMk id="20" creationId="{4190032A-A220-5FDE-E3E9-7DA1249B408D}"/>
          </ac:spMkLst>
        </pc:spChg>
        <pc:spChg chg="add mod">
          <ac:chgData name="Diego Anton Cerqueira" userId="c494120e-d93d-4d67-9fe0-8ddc676787da" providerId="ADAL" clId="{0D5A2EFB-2595-4062-873C-FCE025671BCF}" dt="2023-09-17T18:40:04.977" v="554"/>
          <ac:spMkLst>
            <pc:docMk/>
            <pc:sldMk cId="1286767744" sldId="450"/>
            <ac:spMk id="21" creationId="{C94CCD8A-82B1-6BF3-34B7-E4C4CA33A4BB}"/>
          </ac:spMkLst>
        </pc:spChg>
        <pc:spChg chg="add mod">
          <ac:chgData name="Diego Anton Cerqueira" userId="c494120e-d93d-4d67-9fe0-8ddc676787da" providerId="ADAL" clId="{0D5A2EFB-2595-4062-873C-FCE025671BCF}" dt="2023-09-17T18:40:04.977" v="554"/>
          <ac:spMkLst>
            <pc:docMk/>
            <pc:sldMk cId="1286767744" sldId="450"/>
            <ac:spMk id="22" creationId="{A395E922-D3F8-C3F8-E578-43123BCDEF3C}"/>
          </ac:spMkLst>
        </pc:spChg>
        <pc:spChg chg="add mod">
          <ac:chgData name="Diego Anton Cerqueira" userId="c494120e-d93d-4d67-9fe0-8ddc676787da" providerId="ADAL" clId="{0D5A2EFB-2595-4062-873C-FCE025671BCF}" dt="2023-09-17T18:40:04.977" v="554"/>
          <ac:spMkLst>
            <pc:docMk/>
            <pc:sldMk cId="1286767744" sldId="450"/>
            <ac:spMk id="23" creationId="{22DD1B34-2A68-EA6C-2A90-3874EE9E6EF5}"/>
          </ac:spMkLst>
        </pc:spChg>
        <pc:spChg chg="add mod">
          <ac:chgData name="Diego Anton Cerqueira" userId="c494120e-d93d-4d67-9fe0-8ddc676787da" providerId="ADAL" clId="{0D5A2EFB-2595-4062-873C-FCE025671BCF}" dt="2023-09-17T18:40:04.977" v="554"/>
          <ac:spMkLst>
            <pc:docMk/>
            <pc:sldMk cId="1286767744" sldId="450"/>
            <ac:spMk id="24" creationId="{AC3E85A1-D15E-A204-CD65-12FAB2C215D1}"/>
          </ac:spMkLst>
        </pc:spChg>
        <pc:spChg chg="add mod">
          <ac:chgData name="Diego Anton Cerqueira" userId="c494120e-d93d-4d67-9fe0-8ddc676787da" providerId="ADAL" clId="{0D5A2EFB-2595-4062-873C-FCE025671BCF}" dt="2023-09-17T18:40:04.977" v="554"/>
          <ac:spMkLst>
            <pc:docMk/>
            <pc:sldMk cId="1286767744" sldId="450"/>
            <ac:spMk id="25" creationId="{40E48B94-6C77-F67F-F42B-402D94B05C99}"/>
          </ac:spMkLst>
        </pc:spChg>
        <pc:spChg chg="add mod">
          <ac:chgData name="Diego Anton Cerqueira" userId="c494120e-d93d-4d67-9fe0-8ddc676787da" providerId="ADAL" clId="{0D5A2EFB-2595-4062-873C-FCE025671BCF}" dt="2023-09-17T18:40:04.977" v="554"/>
          <ac:spMkLst>
            <pc:docMk/>
            <pc:sldMk cId="1286767744" sldId="450"/>
            <ac:spMk id="26" creationId="{A391F8A1-12BD-CD6A-D646-7685298BC875}"/>
          </ac:spMkLst>
        </pc:spChg>
        <pc:spChg chg="add mod">
          <ac:chgData name="Diego Anton Cerqueira" userId="c494120e-d93d-4d67-9fe0-8ddc676787da" providerId="ADAL" clId="{0D5A2EFB-2595-4062-873C-FCE025671BCF}" dt="2023-09-17T18:40:04.977" v="554"/>
          <ac:spMkLst>
            <pc:docMk/>
            <pc:sldMk cId="1286767744" sldId="450"/>
            <ac:spMk id="31" creationId="{D28B0C53-3BFC-469D-AD8E-F87166CC4DF0}"/>
          </ac:spMkLst>
        </pc:spChg>
        <pc:spChg chg="add mod">
          <ac:chgData name="Diego Anton Cerqueira" userId="c494120e-d93d-4d67-9fe0-8ddc676787da" providerId="ADAL" clId="{0D5A2EFB-2595-4062-873C-FCE025671BCF}" dt="2023-09-17T18:40:04.977" v="554"/>
          <ac:spMkLst>
            <pc:docMk/>
            <pc:sldMk cId="1286767744" sldId="450"/>
            <ac:spMk id="32" creationId="{6D4E5785-CD98-F4BC-5A35-6D86E560D607}"/>
          </ac:spMkLst>
        </pc:spChg>
        <pc:picChg chg="add mod">
          <ac:chgData name="Diego Anton Cerqueira" userId="c494120e-d93d-4d67-9fe0-8ddc676787da" providerId="ADAL" clId="{0D5A2EFB-2595-4062-873C-FCE025671BCF}" dt="2023-09-17T18:40:04.977" v="554"/>
          <ac:picMkLst>
            <pc:docMk/>
            <pc:sldMk cId="1286767744" sldId="450"/>
            <ac:picMk id="27" creationId="{8A3754B8-899A-115B-88F7-E8239E90BAE7}"/>
          </ac:picMkLst>
        </pc:picChg>
        <pc:picChg chg="add mod">
          <ac:chgData name="Diego Anton Cerqueira" userId="c494120e-d93d-4d67-9fe0-8ddc676787da" providerId="ADAL" clId="{0D5A2EFB-2595-4062-873C-FCE025671BCF}" dt="2023-09-17T18:40:04.977" v="554"/>
          <ac:picMkLst>
            <pc:docMk/>
            <pc:sldMk cId="1286767744" sldId="450"/>
            <ac:picMk id="28" creationId="{AA25279F-C48F-3657-BF20-837ACD3F2C76}"/>
          </ac:picMkLst>
        </pc:picChg>
        <pc:picChg chg="add mod">
          <ac:chgData name="Diego Anton Cerqueira" userId="c494120e-d93d-4d67-9fe0-8ddc676787da" providerId="ADAL" clId="{0D5A2EFB-2595-4062-873C-FCE025671BCF}" dt="2023-09-17T18:40:04.977" v="554"/>
          <ac:picMkLst>
            <pc:docMk/>
            <pc:sldMk cId="1286767744" sldId="450"/>
            <ac:picMk id="29" creationId="{E26DD1C6-DC24-C0BA-6D78-2F57CD074F61}"/>
          </ac:picMkLst>
        </pc:picChg>
        <pc:picChg chg="add mod">
          <ac:chgData name="Diego Anton Cerqueira" userId="c494120e-d93d-4d67-9fe0-8ddc676787da" providerId="ADAL" clId="{0D5A2EFB-2595-4062-873C-FCE025671BCF}" dt="2023-09-17T18:40:04.977" v="554"/>
          <ac:picMkLst>
            <pc:docMk/>
            <pc:sldMk cId="1286767744" sldId="450"/>
            <ac:picMk id="30" creationId="{56EECDF3-F0AA-443E-316C-F08D3F65AD1B}"/>
          </ac:picMkLst>
        </pc:picChg>
        <pc:cxnChg chg="add mod">
          <ac:chgData name="Diego Anton Cerqueira" userId="c494120e-d93d-4d67-9fe0-8ddc676787da" providerId="ADAL" clId="{0D5A2EFB-2595-4062-873C-FCE025671BCF}" dt="2023-09-17T18:40:04.977" v="554"/>
          <ac:cxnSpMkLst>
            <pc:docMk/>
            <pc:sldMk cId="1286767744" sldId="450"/>
            <ac:cxnSpMk id="2" creationId="{94246F3A-0B18-3D43-67D0-630CBD4E1603}"/>
          </ac:cxnSpMkLst>
        </pc:cxnChg>
        <pc:cxnChg chg="add mod">
          <ac:chgData name="Diego Anton Cerqueira" userId="c494120e-d93d-4d67-9fe0-8ddc676787da" providerId="ADAL" clId="{0D5A2EFB-2595-4062-873C-FCE025671BCF}" dt="2023-09-17T18:40:04.977" v="554"/>
          <ac:cxnSpMkLst>
            <pc:docMk/>
            <pc:sldMk cId="1286767744" sldId="450"/>
            <ac:cxnSpMk id="3" creationId="{FA5FFE77-29A5-266B-EE39-91C78FE77AB9}"/>
          </ac:cxnSpMkLst>
        </pc:cxnChg>
        <pc:cxnChg chg="add mod">
          <ac:chgData name="Diego Anton Cerqueira" userId="c494120e-d93d-4d67-9fe0-8ddc676787da" providerId="ADAL" clId="{0D5A2EFB-2595-4062-873C-FCE025671BCF}" dt="2023-09-17T18:40:04.977" v="554"/>
          <ac:cxnSpMkLst>
            <pc:docMk/>
            <pc:sldMk cId="1286767744" sldId="450"/>
            <ac:cxnSpMk id="4" creationId="{4970AE3B-E3BA-FDD1-E85C-14B43B3BF5A2}"/>
          </ac:cxnSpMkLst>
        </pc:cxnChg>
        <pc:cxnChg chg="add mod">
          <ac:chgData name="Diego Anton Cerqueira" userId="c494120e-d93d-4d67-9fe0-8ddc676787da" providerId="ADAL" clId="{0D5A2EFB-2595-4062-873C-FCE025671BCF}" dt="2023-09-17T18:40:04.977" v="554"/>
          <ac:cxnSpMkLst>
            <pc:docMk/>
            <pc:sldMk cId="1286767744" sldId="450"/>
            <ac:cxnSpMk id="5" creationId="{85FFE946-A7AF-A6F7-98C6-E213DDE64726}"/>
          </ac:cxnSpMkLst>
        </pc:cxnChg>
      </pc:sldChg>
      <pc:sldChg chg="addSp delSp modSp add">
        <pc:chgData name="Diego Anton Cerqueira" userId="c494120e-d93d-4d67-9fe0-8ddc676787da" providerId="ADAL" clId="{0D5A2EFB-2595-4062-873C-FCE025671BCF}" dt="2023-09-17T18:40:29.334" v="557"/>
        <pc:sldMkLst>
          <pc:docMk/>
          <pc:sldMk cId="506316972" sldId="451"/>
        </pc:sldMkLst>
        <pc:spChg chg="add mod">
          <ac:chgData name="Diego Anton Cerqueira" userId="c494120e-d93d-4d67-9fe0-8ddc676787da" providerId="ADAL" clId="{0D5A2EFB-2595-4062-873C-FCE025671BCF}" dt="2023-09-17T18:40:29.334" v="557"/>
          <ac:spMkLst>
            <pc:docMk/>
            <pc:sldMk cId="506316972" sldId="451"/>
            <ac:spMk id="6" creationId="{FE91FEA0-A8E1-7A36-D0C5-FFDD58C113AA}"/>
          </ac:spMkLst>
        </pc:spChg>
        <pc:spChg chg="add mod">
          <ac:chgData name="Diego Anton Cerqueira" userId="c494120e-d93d-4d67-9fe0-8ddc676787da" providerId="ADAL" clId="{0D5A2EFB-2595-4062-873C-FCE025671BCF}" dt="2023-09-17T18:40:29.334" v="557"/>
          <ac:spMkLst>
            <pc:docMk/>
            <pc:sldMk cId="506316972" sldId="451"/>
            <ac:spMk id="7" creationId="{B42B923A-2B1F-071A-C600-DE3E3D43E8A9}"/>
          </ac:spMkLst>
        </pc:spChg>
        <pc:spChg chg="add mod">
          <ac:chgData name="Diego Anton Cerqueira" userId="c494120e-d93d-4d67-9fe0-8ddc676787da" providerId="ADAL" clId="{0D5A2EFB-2595-4062-873C-FCE025671BCF}" dt="2023-09-17T18:40:29.334" v="557"/>
          <ac:spMkLst>
            <pc:docMk/>
            <pc:sldMk cId="506316972" sldId="451"/>
            <ac:spMk id="13" creationId="{8922166D-44B0-F7A7-B8B1-DD995F13D16E}"/>
          </ac:spMkLst>
        </pc:spChg>
        <pc:spChg chg="add mod">
          <ac:chgData name="Diego Anton Cerqueira" userId="c494120e-d93d-4d67-9fe0-8ddc676787da" providerId="ADAL" clId="{0D5A2EFB-2595-4062-873C-FCE025671BCF}" dt="2023-09-17T18:40:29.334" v="557"/>
          <ac:spMkLst>
            <pc:docMk/>
            <pc:sldMk cId="506316972" sldId="451"/>
            <ac:spMk id="14" creationId="{7C5C43B8-0DB8-ECFF-EBDD-EC07A6420901}"/>
          </ac:spMkLst>
        </pc:spChg>
        <pc:spChg chg="del">
          <ac:chgData name="Diego Anton Cerqueira" userId="c494120e-d93d-4d67-9fe0-8ddc676787da" providerId="ADAL" clId="{0D5A2EFB-2595-4062-873C-FCE025671BCF}" dt="2023-09-17T18:40:21.885" v="556" actId="478"/>
          <ac:spMkLst>
            <pc:docMk/>
            <pc:sldMk cId="506316972" sldId="451"/>
            <ac:spMk id="15" creationId="{42615BC6-3159-34D0-3F63-F1A3BC082D94}"/>
          </ac:spMkLst>
        </pc:spChg>
        <pc:spChg chg="del">
          <ac:chgData name="Diego Anton Cerqueira" userId="c494120e-d93d-4d67-9fe0-8ddc676787da" providerId="ADAL" clId="{0D5A2EFB-2595-4062-873C-FCE025671BCF}" dt="2023-09-17T18:40:21.885" v="556" actId="478"/>
          <ac:spMkLst>
            <pc:docMk/>
            <pc:sldMk cId="506316972" sldId="451"/>
            <ac:spMk id="16" creationId="{3543F44D-45B0-EA8D-9522-F417769D071E}"/>
          </ac:spMkLst>
        </pc:spChg>
        <pc:spChg chg="del">
          <ac:chgData name="Diego Anton Cerqueira" userId="c494120e-d93d-4d67-9fe0-8ddc676787da" providerId="ADAL" clId="{0D5A2EFB-2595-4062-873C-FCE025671BCF}" dt="2023-09-17T18:40:21.885" v="556" actId="478"/>
          <ac:spMkLst>
            <pc:docMk/>
            <pc:sldMk cId="506316972" sldId="451"/>
            <ac:spMk id="17" creationId="{D73E790C-AC70-B384-3125-ADDBF582C700}"/>
          </ac:spMkLst>
        </pc:spChg>
        <pc:spChg chg="del">
          <ac:chgData name="Diego Anton Cerqueira" userId="c494120e-d93d-4d67-9fe0-8ddc676787da" providerId="ADAL" clId="{0D5A2EFB-2595-4062-873C-FCE025671BCF}" dt="2023-09-17T18:40:21.885" v="556" actId="478"/>
          <ac:spMkLst>
            <pc:docMk/>
            <pc:sldMk cId="506316972" sldId="451"/>
            <ac:spMk id="18" creationId="{F2F6A2AC-545B-D380-AF33-2D1F02D4A18C}"/>
          </ac:spMkLst>
        </pc:spChg>
        <pc:spChg chg="del">
          <ac:chgData name="Diego Anton Cerqueira" userId="c494120e-d93d-4d67-9fe0-8ddc676787da" providerId="ADAL" clId="{0D5A2EFB-2595-4062-873C-FCE025671BCF}" dt="2023-09-17T18:40:21.885" v="556" actId="478"/>
          <ac:spMkLst>
            <pc:docMk/>
            <pc:sldMk cId="506316972" sldId="451"/>
            <ac:spMk id="19" creationId="{2285CAA1-7098-5CBC-CA04-B6B215FC310E}"/>
          </ac:spMkLst>
        </pc:spChg>
        <pc:spChg chg="del">
          <ac:chgData name="Diego Anton Cerqueira" userId="c494120e-d93d-4d67-9fe0-8ddc676787da" providerId="ADAL" clId="{0D5A2EFB-2595-4062-873C-FCE025671BCF}" dt="2023-09-17T18:40:21.885" v="556" actId="478"/>
          <ac:spMkLst>
            <pc:docMk/>
            <pc:sldMk cId="506316972" sldId="451"/>
            <ac:spMk id="20" creationId="{4190032A-A220-5FDE-E3E9-7DA1249B408D}"/>
          </ac:spMkLst>
        </pc:spChg>
        <pc:spChg chg="del">
          <ac:chgData name="Diego Anton Cerqueira" userId="c494120e-d93d-4d67-9fe0-8ddc676787da" providerId="ADAL" clId="{0D5A2EFB-2595-4062-873C-FCE025671BCF}" dt="2023-09-17T18:40:21.885" v="556" actId="478"/>
          <ac:spMkLst>
            <pc:docMk/>
            <pc:sldMk cId="506316972" sldId="451"/>
            <ac:spMk id="21" creationId="{C94CCD8A-82B1-6BF3-34B7-E4C4CA33A4BB}"/>
          </ac:spMkLst>
        </pc:spChg>
        <pc:spChg chg="del">
          <ac:chgData name="Diego Anton Cerqueira" userId="c494120e-d93d-4d67-9fe0-8ddc676787da" providerId="ADAL" clId="{0D5A2EFB-2595-4062-873C-FCE025671BCF}" dt="2023-09-17T18:40:21.885" v="556" actId="478"/>
          <ac:spMkLst>
            <pc:docMk/>
            <pc:sldMk cId="506316972" sldId="451"/>
            <ac:spMk id="22" creationId="{A395E922-D3F8-C3F8-E578-43123BCDEF3C}"/>
          </ac:spMkLst>
        </pc:spChg>
        <pc:spChg chg="del">
          <ac:chgData name="Diego Anton Cerqueira" userId="c494120e-d93d-4d67-9fe0-8ddc676787da" providerId="ADAL" clId="{0D5A2EFB-2595-4062-873C-FCE025671BCF}" dt="2023-09-17T18:40:21.885" v="556" actId="478"/>
          <ac:spMkLst>
            <pc:docMk/>
            <pc:sldMk cId="506316972" sldId="451"/>
            <ac:spMk id="23" creationId="{22DD1B34-2A68-EA6C-2A90-3874EE9E6EF5}"/>
          </ac:spMkLst>
        </pc:spChg>
        <pc:spChg chg="del">
          <ac:chgData name="Diego Anton Cerqueira" userId="c494120e-d93d-4d67-9fe0-8ddc676787da" providerId="ADAL" clId="{0D5A2EFB-2595-4062-873C-FCE025671BCF}" dt="2023-09-17T18:40:21.885" v="556" actId="478"/>
          <ac:spMkLst>
            <pc:docMk/>
            <pc:sldMk cId="506316972" sldId="451"/>
            <ac:spMk id="24" creationId="{AC3E85A1-D15E-A204-CD65-12FAB2C215D1}"/>
          </ac:spMkLst>
        </pc:spChg>
        <pc:spChg chg="del">
          <ac:chgData name="Diego Anton Cerqueira" userId="c494120e-d93d-4d67-9fe0-8ddc676787da" providerId="ADAL" clId="{0D5A2EFB-2595-4062-873C-FCE025671BCF}" dt="2023-09-17T18:40:21.885" v="556" actId="478"/>
          <ac:spMkLst>
            <pc:docMk/>
            <pc:sldMk cId="506316972" sldId="451"/>
            <ac:spMk id="25" creationId="{40E48B94-6C77-F67F-F42B-402D94B05C99}"/>
          </ac:spMkLst>
        </pc:spChg>
        <pc:spChg chg="del">
          <ac:chgData name="Diego Anton Cerqueira" userId="c494120e-d93d-4d67-9fe0-8ddc676787da" providerId="ADAL" clId="{0D5A2EFB-2595-4062-873C-FCE025671BCF}" dt="2023-09-17T18:40:21.885" v="556" actId="478"/>
          <ac:spMkLst>
            <pc:docMk/>
            <pc:sldMk cId="506316972" sldId="451"/>
            <ac:spMk id="26" creationId="{A391F8A1-12BD-CD6A-D646-7685298BC875}"/>
          </ac:spMkLst>
        </pc:spChg>
        <pc:spChg chg="del">
          <ac:chgData name="Diego Anton Cerqueira" userId="c494120e-d93d-4d67-9fe0-8ddc676787da" providerId="ADAL" clId="{0D5A2EFB-2595-4062-873C-FCE025671BCF}" dt="2023-09-17T18:40:21.885" v="556" actId="478"/>
          <ac:spMkLst>
            <pc:docMk/>
            <pc:sldMk cId="506316972" sldId="451"/>
            <ac:spMk id="31" creationId="{D28B0C53-3BFC-469D-AD8E-F87166CC4DF0}"/>
          </ac:spMkLst>
        </pc:spChg>
        <pc:spChg chg="del">
          <ac:chgData name="Diego Anton Cerqueira" userId="c494120e-d93d-4d67-9fe0-8ddc676787da" providerId="ADAL" clId="{0D5A2EFB-2595-4062-873C-FCE025671BCF}" dt="2023-09-17T18:40:21.885" v="556" actId="478"/>
          <ac:spMkLst>
            <pc:docMk/>
            <pc:sldMk cId="506316972" sldId="451"/>
            <ac:spMk id="32" creationId="{6D4E5785-CD98-F4BC-5A35-6D86E560D607}"/>
          </ac:spMkLst>
        </pc:spChg>
        <pc:spChg chg="add mod">
          <ac:chgData name="Diego Anton Cerqueira" userId="c494120e-d93d-4d67-9fe0-8ddc676787da" providerId="ADAL" clId="{0D5A2EFB-2595-4062-873C-FCE025671BCF}" dt="2023-09-17T18:40:29.334" v="557"/>
          <ac:spMkLst>
            <pc:docMk/>
            <pc:sldMk cId="506316972" sldId="451"/>
            <ac:spMk id="33" creationId="{BD0E72FA-D1CD-3CC2-05F9-BF27BD6DEC3C}"/>
          </ac:spMkLst>
        </pc:spChg>
        <pc:spChg chg="add mod">
          <ac:chgData name="Diego Anton Cerqueira" userId="c494120e-d93d-4d67-9fe0-8ddc676787da" providerId="ADAL" clId="{0D5A2EFB-2595-4062-873C-FCE025671BCF}" dt="2023-09-17T18:40:29.334" v="557"/>
          <ac:spMkLst>
            <pc:docMk/>
            <pc:sldMk cId="506316972" sldId="451"/>
            <ac:spMk id="34" creationId="{B1B2A671-A089-F3B0-6919-4D5D58F40943}"/>
          </ac:spMkLst>
        </pc:spChg>
        <pc:spChg chg="add mod">
          <ac:chgData name="Diego Anton Cerqueira" userId="c494120e-d93d-4d67-9fe0-8ddc676787da" providerId="ADAL" clId="{0D5A2EFB-2595-4062-873C-FCE025671BCF}" dt="2023-09-17T18:40:29.334" v="557"/>
          <ac:spMkLst>
            <pc:docMk/>
            <pc:sldMk cId="506316972" sldId="451"/>
            <ac:spMk id="35" creationId="{2A05B7AC-61A3-1628-F121-F8C909CB8915}"/>
          </ac:spMkLst>
        </pc:spChg>
        <pc:spChg chg="add mod">
          <ac:chgData name="Diego Anton Cerqueira" userId="c494120e-d93d-4d67-9fe0-8ddc676787da" providerId="ADAL" clId="{0D5A2EFB-2595-4062-873C-FCE025671BCF}" dt="2023-09-17T18:40:29.334" v="557"/>
          <ac:spMkLst>
            <pc:docMk/>
            <pc:sldMk cId="506316972" sldId="451"/>
            <ac:spMk id="36" creationId="{F0A06954-0B1C-E092-0F4B-87B26709BDE1}"/>
          </ac:spMkLst>
        </pc:spChg>
        <pc:spChg chg="add mod">
          <ac:chgData name="Diego Anton Cerqueira" userId="c494120e-d93d-4d67-9fe0-8ddc676787da" providerId="ADAL" clId="{0D5A2EFB-2595-4062-873C-FCE025671BCF}" dt="2023-09-17T18:40:29.334" v="557"/>
          <ac:spMkLst>
            <pc:docMk/>
            <pc:sldMk cId="506316972" sldId="451"/>
            <ac:spMk id="37" creationId="{75963D7D-A4E6-DE3A-3B60-91DB51555F23}"/>
          </ac:spMkLst>
        </pc:spChg>
        <pc:spChg chg="add mod">
          <ac:chgData name="Diego Anton Cerqueira" userId="c494120e-d93d-4d67-9fe0-8ddc676787da" providerId="ADAL" clId="{0D5A2EFB-2595-4062-873C-FCE025671BCF}" dt="2023-09-17T18:40:29.334" v="557"/>
          <ac:spMkLst>
            <pc:docMk/>
            <pc:sldMk cId="506316972" sldId="451"/>
            <ac:spMk id="38" creationId="{7214C814-DA37-F7D8-948E-2685D0B0792B}"/>
          </ac:spMkLst>
        </pc:spChg>
        <pc:spChg chg="add mod">
          <ac:chgData name="Diego Anton Cerqueira" userId="c494120e-d93d-4d67-9fe0-8ddc676787da" providerId="ADAL" clId="{0D5A2EFB-2595-4062-873C-FCE025671BCF}" dt="2023-09-17T18:40:29.334" v="557"/>
          <ac:spMkLst>
            <pc:docMk/>
            <pc:sldMk cId="506316972" sldId="451"/>
            <ac:spMk id="39" creationId="{AC25FDA2-F6E5-AC22-107B-B2F7D6D1743B}"/>
          </ac:spMkLst>
        </pc:spChg>
        <pc:picChg chg="del">
          <ac:chgData name="Diego Anton Cerqueira" userId="c494120e-d93d-4d67-9fe0-8ddc676787da" providerId="ADAL" clId="{0D5A2EFB-2595-4062-873C-FCE025671BCF}" dt="2023-09-17T18:40:21.885" v="556" actId="478"/>
          <ac:picMkLst>
            <pc:docMk/>
            <pc:sldMk cId="506316972" sldId="451"/>
            <ac:picMk id="27" creationId="{8A3754B8-899A-115B-88F7-E8239E90BAE7}"/>
          </ac:picMkLst>
        </pc:picChg>
        <pc:picChg chg="del">
          <ac:chgData name="Diego Anton Cerqueira" userId="c494120e-d93d-4d67-9fe0-8ddc676787da" providerId="ADAL" clId="{0D5A2EFB-2595-4062-873C-FCE025671BCF}" dt="2023-09-17T18:40:21.885" v="556" actId="478"/>
          <ac:picMkLst>
            <pc:docMk/>
            <pc:sldMk cId="506316972" sldId="451"/>
            <ac:picMk id="28" creationId="{AA25279F-C48F-3657-BF20-837ACD3F2C76}"/>
          </ac:picMkLst>
        </pc:picChg>
        <pc:picChg chg="del">
          <ac:chgData name="Diego Anton Cerqueira" userId="c494120e-d93d-4d67-9fe0-8ddc676787da" providerId="ADAL" clId="{0D5A2EFB-2595-4062-873C-FCE025671BCF}" dt="2023-09-17T18:40:21.885" v="556" actId="478"/>
          <ac:picMkLst>
            <pc:docMk/>
            <pc:sldMk cId="506316972" sldId="451"/>
            <ac:picMk id="29" creationId="{E26DD1C6-DC24-C0BA-6D78-2F57CD074F61}"/>
          </ac:picMkLst>
        </pc:picChg>
        <pc:picChg chg="del">
          <ac:chgData name="Diego Anton Cerqueira" userId="c494120e-d93d-4d67-9fe0-8ddc676787da" providerId="ADAL" clId="{0D5A2EFB-2595-4062-873C-FCE025671BCF}" dt="2023-09-17T18:40:21.885" v="556" actId="478"/>
          <ac:picMkLst>
            <pc:docMk/>
            <pc:sldMk cId="506316972" sldId="451"/>
            <ac:picMk id="30" creationId="{56EECDF3-F0AA-443E-316C-F08D3F65AD1B}"/>
          </ac:picMkLst>
        </pc:picChg>
        <pc:cxnChg chg="del">
          <ac:chgData name="Diego Anton Cerqueira" userId="c494120e-d93d-4d67-9fe0-8ddc676787da" providerId="ADAL" clId="{0D5A2EFB-2595-4062-873C-FCE025671BCF}" dt="2023-09-17T18:40:21.885" v="556" actId="478"/>
          <ac:cxnSpMkLst>
            <pc:docMk/>
            <pc:sldMk cId="506316972" sldId="451"/>
            <ac:cxnSpMk id="2" creationId="{94246F3A-0B18-3D43-67D0-630CBD4E1603}"/>
          </ac:cxnSpMkLst>
        </pc:cxnChg>
        <pc:cxnChg chg="del">
          <ac:chgData name="Diego Anton Cerqueira" userId="c494120e-d93d-4d67-9fe0-8ddc676787da" providerId="ADAL" clId="{0D5A2EFB-2595-4062-873C-FCE025671BCF}" dt="2023-09-17T18:40:21.885" v="556" actId="478"/>
          <ac:cxnSpMkLst>
            <pc:docMk/>
            <pc:sldMk cId="506316972" sldId="451"/>
            <ac:cxnSpMk id="3" creationId="{FA5FFE77-29A5-266B-EE39-91C78FE77AB9}"/>
          </ac:cxnSpMkLst>
        </pc:cxnChg>
        <pc:cxnChg chg="del">
          <ac:chgData name="Diego Anton Cerqueira" userId="c494120e-d93d-4d67-9fe0-8ddc676787da" providerId="ADAL" clId="{0D5A2EFB-2595-4062-873C-FCE025671BCF}" dt="2023-09-17T18:40:21.885" v="556" actId="478"/>
          <ac:cxnSpMkLst>
            <pc:docMk/>
            <pc:sldMk cId="506316972" sldId="451"/>
            <ac:cxnSpMk id="4" creationId="{4970AE3B-E3BA-FDD1-E85C-14B43B3BF5A2}"/>
          </ac:cxnSpMkLst>
        </pc:cxnChg>
        <pc:cxnChg chg="del">
          <ac:chgData name="Diego Anton Cerqueira" userId="c494120e-d93d-4d67-9fe0-8ddc676787da" providerId="ADAL" clId="{0D5A2EFB-2595-4062-873C-FCE025671BCF}" dt="2023-09-17T18:40:21.885" v="556" actId="478"/>
          <ac:cxnSpMkLst>
            <pc:docMk/>
            <pc:sldMk cId="506316972" sldId="451"/>
            <ac:cxnSpMk id="5" creationId="{85FFE946-A7AF-A6F7-98C6-E213DDE64726}"/>
          </ac:cxnSpMkLst>
        </pc:cxnChg>
        <pc:cxnChg chg="add mod">
          <ac:chgData name="Diego Anton Cerqueira" userId="c494120e-d93d-4d67-9fe0-8ddc676787da" providerId="ADAL" clId="{0D5A2EFB-2595-4062-873C-FCE025671BCF}" dt="2023-09-17T18:40:29.334" v="557"/>
          <ac:cxnSpMkLst>
            <pc:docMk/>
            <pc:sldMk cId="506316972" sldId="451"/>
            <ac:cxnSpMk id="9" creationId="{AE89D7D8-3568-468E-4E7C-019757F8B87A}"/>
          </ac:cxnSpMkLst>
        </pc:cxnChg>
        <pc:cxnChg chg="add mod">
          <ac:chgData name="Diego Anton Cerqueira" userId="c494120e-d93d-4d67-9fe0-8ddc676787da" providerId="ADAL" clId="{0D5A2EFB-2595-4062-873C-FCE025671BCF}" dt="2023-09-17T18:40:29.334" v="557"/>
          <ac:cxnSpMkLst>
            <pc:docMk/>
            <pc:sldMk cId="506316972" sldId="451"/>
            <ac:cxnSpMk id="12" creationId="{1C0D4424-75F9-CC26-E4C9-90F8C9108C52}"/>
          </ac:cxnSpMkLst>
        </pc:cxnChg>
      </pc:sldChg>
      <pc:sldChg chg="addSp delSp modSp add mod">
        <pc:chgData name="Diego Anton Cerqueira" userId="c494120e-d93d-4d67-9fe0-8ddc676787da" providerId="ADAL" clId="{0D5A2EFB-2595-4062-873C-FCE025671BCF}" dt="2023-09-17T18:41:05.986" v="562" actId="255"/>
        <pc:sldMkLst>
          <pc:docMk/>
          <pc:sldMk cId="1160209790" sldId="452"/>
        </pc:sldMkLst>
        <pc:spChg chg="add mod">
          <ac:chgData name="Diego Anton Cerqueira" userId="c494120e-d93d-4d67-9fe0-8ddc676787da" providerId="ADAL" clId="{0D5A2EFB-2595-4062-873C-FCE025671BCF}" dt="2023-09-17T18:41:05.986" v="562" actId="255"/>
          <ac:spMkLst>
            <pc:docMk/>
            <pc:sldMk cId="1160209790" sldId="452"/>
            <ac:spMk id="2" creationId="{77360838-A4B0-517A-951A-56433BD249D5}"/>
          </ac:spMkLst>
        </pc:spChg>
        <pc:spChg chg="add mod">
          <ac:chgData name="Diego Anton Cerqueira" userId="c494120e-d93d-4d67-9fe0-8ddc676787da" providerId="ADAL" clId="{0D5A2EFB-2595-4062-873C-FCE025671BCF}" dt="2023-09-17T18:40:49.898" v="561"/>
          <ac:spMkLst>
            <pc:docMk/>
            <pc:sldMk cId="1160209790" sldId="452"/>
            <ac:spMk id="3" creationId="{4DD0EB6D-9C09-4EBE-DDF8-D8CD6B4DBC30}"/>
          </ac:spMkLst>
        </pc:spChg>
        <pc:spChg chg="del">
          <ac:chgData name="Diego Anton Cerqueira" userId="c494120e-d93d-4d67-9fe0-8ddc676787da" providerId="ADAL" clId="{0D5A2EFB-2595-4062-873C-FCE025671BCF}" dt="2023-09-17T18:40:44.245" v="560" actId="478"/>
          <ac:spMkLst>
            <pc:docMk/>
            <pc:sldMk cId="1160209790" sldId="452"/>
            <ac:spMk id="6" creationId="{FE91FEA0-A8E1-7A36-D0C5-FFDD58C113AA}"/>
          </ac:spMkLst>
        </pc:spChg>
        <pc:spChg chg="del">
          <ac:chgData name="Diego Anton Cerqueira" userId="c494120e-d93d-4d67-9fe0-8ddc676787da" providerId="ADAL" clId="{0D5A2EFB-2595-4062-873C-FCE025671BCF}" dt="2023-09-17T18:40:44.245" v="560" actId="478"/>
          <ac:spMkLst>
            <pc:docMk/>
            <pc:sldMk cId="1160209790" sldId="452"/>
            <ac:spMk id="7" creationId="{B42B923A-2B1F-071A-C600-DE3E3D43E8A9}"/>
          </ac:spMkLst>
        </pc:spChg>
        <pc:spChg chg="del">
          <ac:chgData name="Diego Anton Cerqueira" userId="c494120e-d93d-4d67-9fe0-8ddc676787da" providerId="ADAL" clId="{0D5A2EFB-2595-4062-873C-FCE025671BCF}" dt="2023-09-17T18:40:44.245" v="560" actId="478"/>
          <ac:spMkLst>
            <pc:docMk/>
            <pc:sldMk cId="1160209790" sldId="452"/>
            <ac:spMk id="13" creationId="{8922166D-44B0-F7A7-B8B1-DD995F13D16E}"/>
          </ac:spMkLst>
        </pc:spChg>
        <pc:spChg chg="del">
          <ac:chgData name="Diego Anton Cerqueira" userId="c494120e-d93d-4d67-9fe0-8ddc676787da" providerId="ADAL" clId="{0D5A2EFB-2595-4062-873C-FCE025671BCF}" dt="2023-09-17T18:40:44.245" v="560" actId="478"/>
          <ac:spMkLst>
            <pc:docMk/>
            <pc:sldMk cId="1160209790" sldId="452"/>
            <ac:spMk id="14" creationId="{7C5C43B8-0DB8-ECFF-EBDD-EC07A6420901}"/>
          </ac:spMkLst>
        </pc:spChg>
        <pc:spChg chg="add mod">
          <ac:chgData name="Diego Anton Cerqueira" userId="c494120e-d93d-4d67-9fe0-8ddc676787da" providerId="ADAL" clId="{0D5A2EFB-2595-4062-873C-FCE025671BCF}" dt="2023-09-17T18:41:05.986" v="562" actId="255"/>
          <ac:spMkLst>
            <pc:docMk/>
            <pc:sldMk cId="1160209790" sldId="452"/>
            <ac:spMk id="15" creationId="{B5712987-0D81-83A8-9E73-8595C4F46927}"/>
          </ac:spMkLst>
        </pc:spChg>
        <pc:spChg chg="add mod">
          <ac:chgData name="Diego Anton Cerqueira" userId="c494120e-d93d-4d67-9fe0-8ddc676787da" providerId="ADAL" clId="{0D5A2EFB-2595-4062-873C-FCE025671BCF}" dt="2023-09-17T18:41:05.986" v="562" actId="255"/>
          <ac:spMkLst>
            <pc:docMk/>
            <pc:sldMk cId="1160209790" sldId="452"/>
            <ac:spMk id="16" creationId="{37B1ABAA-5276-136F-10B7-0606BAB95D4D}"/>
          </ac:spMkLst>
        </pc:spChg>
        <pc:spChg chg="add mod">
          <ac:chgData name="Diego Anton Cerqueira" userId="c494120e-d93d-4d67-9fe0-8ddc676787da" providerId="ADAL" clId="{0D5A2EFB-2595-4062-873C-FCE025671BCF}" dt="2023-09-17T18:41:05.986" v="562" actId="255"/>
          <ac:spMkLst>
            <pc:docMk/>
            <pc:sldMk cId="1160209790" sldId="452"/>
            <ac:spMk id="22" creationId="{5CEAAAC0-0232-C6AE-A9FB-D522E881D082}"/>
          </ac:spMkLst>
        </pc:spChg>
        <pc:spChg chg="add mod">
          <ac:chgData name="Diego Anton Cerqueira" userId="c494120e-d93d-4d67-9fe0-8ddc676787da" providerId="ADAL" clId="{0D5A2EFB-2595-4062-873C-FCE025671BCF}" dt="2023-09-17T18:41:05.986" v="562" actId="255"/>
          <ac:spMkLst>
            <pc:docMk/>
            <pc:sldMk cId="1160209790" sldId="452"/>
            <ac:spMk id="27" creationId="{6DCC5474-2497-D893-0193-1339CE73ED7A}"/>
          </ac:spMkLst>
        </pc:spChg>
        <pc:spChg chg="add mod">
          <ac:chgData name="Diego Anton Cerqueira" userId="c494120e-d93d-4d67-9fe0-8ddc676787da" providerId="ADAL" clId="{0D5A2EFB-2595-4062-873C-FCE025671BCF}" dt="2023-09-17T18:41:05.986" v="562" actId="255"/>
          <ac:spMkLst>
            <pc:docMk/>
            <pc:sldMk cId="1160209790" sldId="452"/>
            <ac:spMk id="28" creationId="{7F8AE207-5693-386C-DD3C-572717A9D386}"/>
          </ac:spMkLst>
        </pc:spChg>
        <pc:spChg chg="add mod">
          <ac:chgData name="Diego Anton Cerqueira" userId="c494120e-d93d-4d67-9fe0-8ddc676787da" providerId="ADAL" clId="{0D5A2EFB-2595-4062-873C-FCE025671BCF}" dt="2023-09-17T18:41:05.986" v="562" actId="255"/>
          <ac:spMkLst>
            <pc:docMk/>
            <pc:sldMk cId="1160209790" sldId="452"/>
            <ac:spMk id="29" creationId="{73E4601E-BD04-13EF-ED36-E6611D2B718C}"/>
          </ac:spMkLst>
        </pc:spChg>
        <pc:spChg chg="add mod">
          <ac:chgData name="Diego Anton Cerqueira" userId="c494120e-d93d-4d67-9fe0-8ddc676787da" providerId="ADAL" clId="{0D5A2EFB-2595-4062-873C-FCE025671BCF}" dt="2023-09-17T18:41:05.986" v="562" actId="255"/>
          <ac:spMkLst>
            <pc:docMk/>
            <pc:sldMk cId="1160209790" sldId="452"/>
            <ac:spMk id="30" creationId="{F873FDFE-9654-9867-ADB1-16DEA5DCAF5B}"/>
          </ac:spMkLst>
        </pc:spChg>
        <pc:spChg chg="del">
          <ac:chgData name="Diego Anton Cerqueira" userId="c494120e-d93d-4d67-9fe0-8ddc676787da" providerId="ADAL" clId="{0D5A2EFB-2595-4062-873C-FCE025671BCF}" dt="2023-09-17T18:40:44.245" v="560" actId="478"/>
          <ac:spMkLst>
            <pc:docMk/>
            <pc:sldMk cId="1160209790" sldId="452"/>
            <ac:spMk id="33" creationId="{BD0E72FA-D1CD-3CC2-05F9-BF27BD6DEC3C}"/>
          </ac:spMkLst>
        </pc:spChg>
        <pc:spChg chg="del">
          <ac:chgData name="Diego Anton Cerqueira" userId="c494120e-d93d-4d67-9fe0-8ddc676787da" providerId="ADAL" clId="{0D5A2EFB-2595-4062-873C-FCE025671BCF}" dt="2023-09-17T18:40:44.245" v="560" actId="478"/>
          <ac:spMkLst>
            <pc:docMk/>
            <pc:sldMk cId="1160209790" sldId="452"/>
            <ac:spMk id="34" creationId="{B1B2A671-A089-F3B0-6919-4D5D58F40943}"/>
          </ac:spMkLst>
        </pc:spChg>
        <pc:spChg chg="del">
          <ac:chgData name="Diego Anton Cerqueira" userId="c494120e-d93d-4d67-9fe0-8ddc676787da" providerId="ADAL" clId="{0D5A2EFB-2595-4062-873C-FCE025671BCF}" dt="2023-09-17T18:40:44.245" v="560" actId="478"/>
          <ac:spMkLst>
            <pc:docMk/>
            <pc:sldMk cId="1160209790" sldId="452"/>
            <ac:spMk id="35" creationId="{2A05B7AC-61A3-1628-F121-F8C909CB8915}"/>
          </ac:spMkLst>
        </pc:spChg>
        <pc:spChg chg="del">
          <ac:chgData name="Diego Anton Cerqueira" userId="c494120e-d93d-4d67-9fe0-8ddc676787da" providerId="ADAL" clId="{0D5A2EFB-2595-4062-873C-FCE025671BCF}" dt="2023-09-17T18:40:44.245" v="560" actId="478"/>
          <ac:spMkLst>
            <pc:docMk/>
            <pc:sldMk cId="1160209790" sldId="452"/>
            <ac:spMk id="36" creationId="{F0A06954-0B1C-E092-0F4B-87B26709BDE1}"/>
          </ac:spMkLst>
        </pc:spChg>
        <pc:spChg chg="del">
          <ac:chgData name="Diego Anton Cerqueira" userId="c494120e-d93d-4d67-9fe0-8ddc676787da" providerId="ADAL" clId="{0D5A2EFB-2595-4062-873C-FCE025671BCF}" dt="2023-09-17T18:40:44.245" v="560" actId="478"/>
          <ac:spMkLst>
            <pc:docMk/>
            <pc:sldMk cId="1160209790" sldId="452"/>
            <ac:spMk id="37" creationId="{75963D7D-A4E6-DE3A-3B60-91DB51555F23}"/>
          </ac:spMkLst>
        </pc:spChg>
        <pc:spChg chg="del">
          <ac:chgData name="Diego Anton Cerqueira" userId="c494120e-d93d-4d67-9fe0-8ddc676787da" providerId="ADAL" clId="{0D5A2EFB-2595-4062-873C-FCE025671BCF}" dt="2023-09-17T18:40:44.245" v="560" actId="478"/>
          <ac:spMkLst>
            <pc:docMk/>
            <pc:sldMk cId="1160209790" sldId="452"/>
            <ac:spMk id="38" creationId="{7214C814-DA37-F7D8-948E-2685D0B0792B}"/>
          </ac:spMkLst>
        </pc:spChg>
        <pc:spChg chg="del">
          <ac:chgData name="Diego Anton Cerqueira" userId="c494120e-d93d-4d67-9fe0-8ddc676787da" providerId="ADAL" clId="{0D5A2EFB-2595-4062-873C-FCE025671BCF}" dt="2023-09-17T18:40:44.245" v="560" actId="478"/>
          <ac:spMkLst>
            <pc:docMk/>
            <pc:sldMk cId="1160209790" sldId="452"/>
            <ac:spMk id="39" creationId="{AC25FDA2-F6E5-AC22-107B-B2F7D6D1743B}"/>
          </ac:spMkLst>
        </pc:spChg>
        <pc:spChg chg="add mod">
          <ac:chgData name="Diego Anton Cerqueira" userId="c494120e-d93d-4d67-9fe0-8ddc676787da" providerId="ADAL" clId="{0D5A2EFB-2595-4062-873C-FCE025671BCF}" dt="2023-09-17T18:41:05.986" v="562" actId="255"/>
          <ac:spMkLst>
            <pc:docMk/>
            <pc:sldMk cId="1160209790" sldId="452"/>
            <ac:spMk id="41" creationId="{6D7E86F2-D0B2-A0B1-D5EC-2764EB490CEC}"/>
          </ac:spMkLst>
        </pc:spChg>
        <pc:spChg chg="add mod">
          <ac:chgData name="Diego Anton Cerqueira" userId="c494120e-d93d-4d67-9fe0-8ddc676787da" providerId="ADAL" clId="{0D5A2EFB-2595-4062-873C-FCE025671BCF}" dt="2023-09-17T18:41:05.986" v="562" actId="255"/>
          <ac:spMkLst>
            <pc:docMk/>
            <pc:sldMk cId="1160209790" sldId="452"/>
            <ac:spMk id="42" creationId="{DBF8A00D-CDE0-4A20-EC5B-551A87D8E07F}"/>
          </ac:spMkLst>
        </pc:spChg>
        <pc:spChg chg="add mod">
          <ac:chgData name="Diego Anton Cerqueira" userId="c494120e-d93d-4d67-9fe0-8ddc676787da" providerId="ADAL" clId="{0D5A2EFB-2595-4062-873C-FCE025671BCF}" dt="2023-09-17T18:41:05.986" v="562" actId="255"/>
          <ac:spMkLst>
            <pc:docMk/>
            <pc:sldMk cId="1160209790" sldId="452"/>
            <ac:spMk id="43" creationId="{88B70411-FA75-5E20-23CC-0401DD400751}"/>
          </ac:spMkLst>
        </pc:spChg>
        <pc:spChg chg="add mod">
          <ac:chgData name="Diego Anton Cerqueira" userId="c494120e-d93d-4d67-9fe0-8ddc676787da" providerId="ADAL" clId="{0D5A2EFB-2595-4062-873C-FCE025671BCF}" dt="2023-09-17T18:41:05.986" v="562" actId="255"/>
          <ac:spMkLst>
            <pc:docMk/>
            <pc:sldMk cId="1160209790" sldId="452"/>
            <ac:spMk id="44" creationId="{E5D8710B-7E5B-194A-BA70-A253A0CFFA4F}"/>
          </ac:spMkLst>
        </pc:spChg>
        <pc:spChg chg="add mod">
          <ac:chgData name="Diego Anton Cerqueira" userId="c494120e-d93d-4d67-9fe0-8ddc676787da" providerId="ADAL" clId="{0D5A2EFB-2595-4062-873C-FCE025671BCF}" dt="2023-09-17T18:41:05.986" v="562" actId="255"/>
          <ac:spMkLst>
            <pc:docMk/>
            <pc:sldMk cId="1160209790" sldId="452"/>
            <ac:spMk id="45" creationId="{7F0F98B0-32D5-F7E0-0FE9-95ECBFFDD4CC}"/>
          </ac:spMkLst>
        </pc:spChg>
        <pc:spChg chg="add mod">
          <ac:chgData name="Diego Anton Cerqueira" userId="c494120e-d93d-4d67-9fe0-8ddc676787da" providerId="ADAL" clId="{0D5A2EFB-2595-4062-873C-FCE025671BCF}" dt="2023-09-17T18:41:05.986" v="562" actId="255"/>
          <ac:spMkLst>
            <pc:docMk/>
            <pc:sldMk cId="1160209790" sldId="452"/>
            <ac:spMk id="46" creationId="{CDD0EFBD-1624-E96C-F019-AD01345CE7D1}"/>
          </ac:spMkLst>
        </pc:spChg>
        <pc:spChg chg="add mod">
          <ac:chgData name="Diego Anton Cerqueira" userId="c494120e-d93d-4d67-9fe0-8ddc676787da" providerId="ADAL" clId="{0D5A2EFB-2595-4062-873C-FCE025671BCF}" dt="2023-09-17T18:41:05.986" v="562" actId="255"/>
          <ac:spMkLst>
            <pc:docMk/>
            <pc:sldMk cId="1160209790" sldId="452"/>
            <ac:spMk id="47" creationId="{E1D27A4B-43FB-9670-910C-6A389160E803}"/>
          </ac:spMkLst>
        </pc:spChg>
        <pc:spChg chg="add mod">
          <ac:chgData name="Diego Anton Cerqueira" userId="c494120e-d93d-4d67-9fe0-8ddc676787da" providerId="ADAL" clId="{0D5A2EFB-2595-4062-873C-FCE025671BCF}" dt="2023-09-17T18:41:05.986" v="562" actId="255"/>
          <ac:spMkLst>
            <pc:docMk/>
            <pc:sldMk cId="1160209790" sldId="452"/>
            <ac:spMk id="48" creationId="{21A1D7E6-B927-DC9B-CAEF-311E646091AF}"/>
          </ac:spMkLst>
        </pc:spChg>
        <pc:spChg chg="add mod">
          <ac:chgData name="Diego Anton Cerqueira" userId="c494120e-d93d-4d67-9fe0-8ddc676787da" providerId="ADAL" clId="{0D5A2EFB-2595-4062-873C-FCE025671BCF}" dt="2023-09-17T18:41:05.986" v="562" actId="255"/>
          <ac:spMkLst>
            <pc:docMk/>
            <pc:sldMk cId="1160209790" sldId="452"/>
            <ac:spMk id="49" creationId="{B80B2F98-21C0-FFD0-B6DF-000550586C62}"/>
          </ac:spMkLst>
        </pc:spChg>
        <pc:spChg chg="add mod">
          <ac:chgData name="Diego Anton Cerqueira" userId="c494120e-d93d-4d67-9fe0-8ddc676787da" providerId="ADAL" clId="{0D5A2EFB-2595-4062-873C-FCE025671BCF}" dt="2023-09-17T18:41:05.986" v="562" actId="255"/>
          <ac:spMkLst>
            <pc:docMk/>
            <pc:sldMk cId="1160209790" sldId="452"/>
            <ac:spMk id="55" creationId="{6A46CE25-15FB-0B1D-411E-03C5790E4D71}"/>
          </ac:spMkLst>
        </pc:spChg>
        <pc:spChg chg="add mod">
          <ac:chgData name="Diego Anton Cerqueira" userId="c494120e-d93d-4d67-9fe0-8ddc676787da" providerId="ADAL" clId="{0D5A2EFB-2595-4062-873C-FCE025671BCF}" dt="2023-09-17T18:41:05.986" v="562" actId="255"/>
          <ac:spMkLst>
            <pc:docMk/>
            <pc:sldMk cId="1160209790" sldId="452"/>
            <ac:spMk id="56" creationId="{3A4C99F6-D4DD-3831-D618-5A7E1E53CF9E}"/>
          </ac:spMkLst>
        </pc:spChg>
        <pc:spChg chg="add mod">
          <ac:chgData name="Diego Anton Cerqueira" userId="c494120e-d93d-4d67-9fe0-8ddc676787da" providerId="ADAL" clId="{0D5A2EFB-2595-4062-873C-FCE025671BCF}" dt="2023-09-17T18:41:05.986" v="562" actId="255"/>
          <ac:spMkLst>
            <pc:docMk/>
            <pc:sldMk cId="1160209790" sldId="452"/>
            <ac:spMk id="57" creationId="{A6042387-9953-167F-B1B2-033585FECD0D}"/>
          </ac:spMkLst>
        </pc:spChg>
        <pc:spChg chg="add mod">
          <ac:chgData name="Diego Anton Cerqueira" userId="c494120e-d93d-4d67-9fe0-8ddc676787da" providerId="ADAL" clId="{0D5A2EFB-2595-4062-873C-FCE025671BCF}" dt="2023-09-17T18:41:05.986" v="562" actId="255"/>
          <ac:spMkLst>
            <pc:docMk/>
            <pc:sldMk cId="1160209790" sldId="452"/>
            <ac:spMk id="58" creationId="{F1CEA76A-3D46-6CBC-BE0A-F60E64C18C02}"/>
          </ac:spMkLst>
        </pc:spChg>
        <pc:spChg chg="add mod">
          <ac:chgData name="Diego Anton Cerqueira" userId="c494120e-d93d-4d67-9fe0-8ddc676787da" providerId="ADAL" clId="{0D5A2EFB-2595-4062-873C-FCE025671BCF}" dt="2023-09-17T18:41:05.986" v="562" actId="255"/>
          <ac:spMkLst>
            <pc:docMk/>
            <pc:sldMk cId="1160209790" sldId="452"/>
            <ac:spMk id="59" creationId="{9669AFB9-3639-17DD-9D1E-AC2D24EB64B5}"/>
          </ac:spMkLst>
        </pc:spChg>
        <pc:spChg chg="add mod">
          <ac:chgData name="Diego Anton Cerqueira" userId="c494120e-d93d-4d67-9fe0-8ddc676787da" providerId="ADAL" clId="{0D5A2EFB-2595-4062-873C-FCE025671BCF}" dt="2023-09-17T18:41:05.986" v="562" actId="255"/>
          <ac:spMkLst>
            <pc:docMk/>
            <pc:sldMk cId="1160209790" sldId="452"/>
            <ac:spMk id="60" creationId="{CB8F4B42-19B7-C9B4-7982-6ED6B48B0BA8}"/>
          </ac:spMkLst>
        </pc:spChg>
        <pc:grpChg chg="add mod">
          <ac:chgData name="Diego Anton Cerqueira" userId="c494120e-d93d-4d67-9fe0-8ddc676787da" providerId="ADAL" clId="{0D5A2EFB-2595-4062-873C-FCE025671BCF}" dt="2023-09-17T18:40:49.898" v="561"/>
          <ac:grpSpMkLst>
            <pc:docMk/>
            <pc:sldMk cId="1160209790" sldId="452"/>
            <ac:grpSpMk id="17" creationId="{F0B62AE3-DF44-DE65-74C6-499856091C8B}"/>
          </ac:grpSpMkLst>
        </pc:grpChg>
        <pc:grpChg chg="add mod">
          <ac:chgData name="Diego Anton Cerqueira" userId="c494120e-d93d-4d67-9fe0-8ddc676787da" providerId="ADAL" clId="{0D5A2EFB-2595-4062-873C-FCE025671BCF}" dt="2023-09-17T18:40:49.898" v="561"/>
          <ac:grpSpMkLst>
            <pc:docMk/>
            <pc:sldMk cId="1160209790" sldId="452"/>
            <ac:grpSpMk id="50" creationId="{C5DF15FB-6F9C-242B-A884-DBF3A2F9A63C}"/>
          </ac:grpSpMkLst>
        </pc:grpChg>
        <pc:picChg chg="add mod">
          <ac:chgData name="Diego Anton Cerqueira" userId="c494120e-d93d-4d67-9fe0-8ddc676787da" providerId="ADAL" clId="{0D5A2EFB-2595-4062-873C-FCE025671BCF}" dt="2023-09-17T18:40:49.898" v="561"/>
          <ac:picMkLst>
            <pc:docMk/>
            <pc:sldMk cId="1160209790" sldId="452"/>
            <ac:picMk id="4" creationId="{4F318426-3E16-0EEC-0C1D-5046B54C7B78}"/>
          </ac:picMkLst>
        </pc:picChg>
        <pc:picChg chg="add mod">
          <ac:chgData name="Diego Anton Cerqueira" userId="c494120e-d93d-4d67-9fe0-8ddc676787da" providerId="ADAL" clId="{0D5A2EFB-2595-4062-873C-FCE025671BCF}" dt="2023-09-17T18:40:49.898" v="561"/>
          <ac:picMkLst>
            <pc:docMk/>
            <pc:sldMk cId="1160209790" sldId="452"/>
            <ac:picMk id="5" creationId="{C3DB8A61-F878-F190-B25C-CB6ED3E3D32C}"/>
          </ac:picMkLst>
        </pc:picChg>
        <pc:picChg chg="mod">
          <ac:chgData name="Diego Anton Cerqueira" userId="c494120e-d93d-4d67-9fe0-8ddc676787da" providerId="ADAL" clId="{0D5A2EFB-2595-4062-873C-FCE025671BCF}" dt="2023-09-17T18:40:49.898" v="561"/>
          <ac:picMkLst>
            <pc:docMk/>
            <pc:sldMk cId="1160209790" sldId="452"/>
            <ac:picMk id="18" creationId="{404072C0-3E27-0F79-32F6-D6460E11A787}"/>
          </ac:picMkLst>
        </pc:picChg>
        <pc:picChg chg="mod">
          <ac:chgData name="Diego Anton Cerqueira" userId="c494120e-d93d-4d67-9fe0-8ddc676787da" providerId="ADAL" clId="{0D5A2EFB-2595-4062-873C-FCE025671BCF}" dt="2023-09-17T18:40:49.898" v="561"/>
          <ac:picMkLst>
            <pc:docMk/>
            <pc:sldMk cId="1160209790" sldId="452"/>
            <ac:picMk id="19" creationId="{440EDC0D-E9C7-5B4C-50D9-BC119053124C}"/>
          </ac:picMkLst>
        </pc:picChg>
        <pc:picChg chg="mod">
          <ac:chgData name="Diego Anton Cerqueira" userId="c494120e-d93d-4d67-9fe0-8ddc676787da" providerId="ADAL" clId="{0D5A2EFB-2595-4062-873C-FCE025671BCF}" dt="2023-09-17T18:40:49.898" v="561"/>
          <ac:picMkLst>
            <pc:docMk/>
            <pc:sldMk cId="1160209790" sldId="452"/>
            <ac:picMk id="20" creationId="{CFDFE474-EE32-F853-1BBD-1DE22256AF51}"/>
          </ac:picMkLst>
        </pc:picChg>
        <pc:picChg chg="mod">
          <ac:chgData name="Diego Anton Cerqueira" userId="c494120e-d93d-4d67-9fe0-8ddc676787da" providerId="ADAL" clId="{0D5A2EFB-2595-4062-873C-FCE025671BCF}" dt="2023-09-17T18:40:49.898" v="561"/>
          <ac:picMkLst>
            <pc:docMk/>
            <pc:sldMk cId="1160209790" sldId="452"/>
            <ac:picMk id="21" creationId="{6F7D9F6C-4C3E-8001-1827-755396A0ACB7}"/>
          </ac:picMkLst>
        </pc:picChg>
        <pc:picChg chg="add mod">
          <ac:chgData name="Diego Anton Cerqueira" userId="c494120e-d93d-4d67-9fe0-8ddc676787da" providerId="ADAL" clId="{0D5A2EFB-2595-4062-873C-FCE025671BCF}" dt="2023-09-17T18:40:49.898" v="561"/>
          <ac:picMkLst>
            <pc:docMk/>
            <pc:sldMk cId="1160209790" sldId="452"/>
            <ac:picMk id="23" creationId="{5F2F8566-A61B-FCF3-3DEB-232D9441B3CC}"/>
          </ac:picMkLst>
        </pc:picChg>
        <pc:picChg chg="add mod">
          <ac:chgData name="Diego Anton Cerqueira" userId="c494120e-d93d-4d67-9fe0-8ddc676787da" providerId="ADAL" clId="{0D5A2EFB-2595-4062-873C-FCE025671BCF}" dt="2023-09-17T18:40:49.898" v="561"/>
          <ac:picMkLst>
            <pc:docMk/>
            <pc:sldMk cId="1160209790" sldId="452"/>
            <ac:picMk id="24" creationId="{13EFC0B9-F7E1-F062-4B57-C2B8CB346638}"/>
          </ac:picMkLst>
        </pc:picChg>
        <pc:picChg chg="add mod">
          <ac:chgData name="Diego Anton Cerqueira" userId="c494120e-d93d-4d67-9fe0-8ddc676787da" providerId="ADAL" clId="{0D5A2EFB-2595-4062-873C-FCE025671BCF}" dt="2023-09-17T18:40:49.898" v="561"/>
          <ac:picMkLst>
            <pc:docMk/>
            <pc:sldMk cId="1160209790" sldId="452"/>
            <ac:picMk id="25" creationId="{60977F4F-EBFA-0C6D-5453-DB1E995F18D8}"/>
          </ac:picMkLst>
        </pc:picChg>
        <pc:picChg chg="add mod">
          <ac:chgData name="Diego Anton Cerqueira" userId="c494120e-d93d-4d67-9fe0-8ddc676787da" providerId="ADAL" clId="{0D5A2EFB-2595-4062-873C-FCE025671BCF}" dt="2023-09-17T18:40:49.898" v="561"/>
          <ac:picMkLst>
            <pc:docMk/>
            <pc:sldMk cId="1160209790" sldId="452"/>
            <ac:picMk id="26" creationId="{58A4FC6C-CFFE-50E3-65E0-E32F4EA75697}"/>
          </ac:picMkLst>
        </pc:picChg>
        <pc:picChg chg="mod">
          <ac:chgData name="Diego Anton Cerqueira" userId="c494120e-d93d-4d67-9fe0-8ddc676787da" providerId="ADAL" clId="{0D5A2EFB-2595-4062-873C-FCE025671BCF}" dt="2023-09-17T18:40:49.898" v="561"/>
          <ac:picMkLst>
            <pc:docMk/>
            <pc:sldMk cId="1160209790" sldId="452"/>
            <ac:picMk id="51" creationId="{03C171F5-70DA-FDEF-DD57-941C3F808D30}"/>
          </ac:picMkLst>
        </pc:picChg>
        <pc:picChg chg="mod">
          <ac:chgData name="Diego Anton Cerqueira" userId="c494120e-d93d-4d67-9fe0-8ddc676787da" providerId="ADAL" clId="{0D5A2EFB-2595-4062-873C-FCE025671BCF}" dt="2023-09-17T18:40:49.898" v="561"/>
          <ac:picMkLst>
            <pc:docMk/>
            <pc:sldMk cId="1160209790" sldId="452"/>
            <ac:picMk id="52" creationId="{4EA61199-7EF8-F68E-B20B-AF3959F4632F}"/>
          </ac:picMkLst>
        </pc:picChg>
        <pc:picChg chg="mod">
          <ac:chgData name="Diego Anton Cerqueira" userId="c494120e-d93d-4d67-9fe0-8ddc676787da" providerId="ADAL" clId="{0D5A2EFB-2595-4062-873C-FCE025671BCF}" dt="2023-09-17T18:40:49.898" v="561"/>
          <ac:picMkLst>
            <pc:docMk/>
            <pc:sldMk cId="1160209790" sldId="452"/>
            <ac:picMk id="53" creationId="{0649CE1B-4946-CE27-17A4-E80061E1D00B}"/>
          </ac:picMkLst>
        </pc:picChg>
        <pc:cxnChg chg="del">
          <ac:chgData name="Diego Anton Cerqueira" userId="c494120e-d93d-4d67-9fe0-8ddc676787da" providerId="ADAL" clId="{0D5A2EFB-2595-4062-873C-FCE025671BCF}" dt="2023-09-17T18:40:44.245" v="560" actId="478"/>
          <ac:cxnSpMkLst>
            <pc:docMk/>
            <pc:sldMk cId="1160209790" sldId="452"/>
            <ac:cxnSpMk id="9" creationId="{AE89D7D8-3568-468E-4E7C-019757F8B87A}"/>
          </ac:cxnSpMkLst>
        </pc:cxnChg>
        <pc:cxnChg chg="del">
          <ac:chgData name="Diego Anton Cerqueira" userId="c494120e-d93d-4d67-9fe0-8ddc676787da" providerId="ADAL" clId="{0D5A2EFB-2595-4062-873C-FCE025671BCF}" dt="2023-09-17T18:40:44.245" v="560" actId="478"/>
          <ac:cxnSpMkLst>
            <pc:docMk/>
            <pc:sldMk cId="1160209790" sldId="452"/>
            <ac:cxnSpMk id="12" creationId="{1C0D4424-75F9-CC26-E4C9-90F8C9108C52}"/>
          </ac:cxnSpMkLst>
        </pc:cxnChg>
        <pc:cxnChg chg="add mod">
          <ac:chgData name="Diego Anton Cerqueira" userId="c494120e-d93d-4d67-9fe0-8ddc676787da" providerId="ADAL" clId="{0D5A2EFB-2595-4062-873C-FCE025671BCF}" dt="2023-09-17T18:40:49.898" v="561"/>
          <ac:cxnSpMkLst>
            <pc:docMk/>
            <pc:sldMk cId="1160209790" sldId="452"/>
            <ac:cxnSpMk id="31" creationId="{243BCB60-C193-10A0-A39D-2D8F213B3D7D}"/>
          </ac:cxnSpMkLst>
        </pc:cxnChg>
        <pc:cxnChg chg="add mod">
          <ac:chgData name="Diego Anton Cerqueira" userId="c494120e-d93d-4d67-9fe0-8ddc676787da" providerId="ADAL" clId="{0D5A2EFB-2595-4062-873C-FCE025671BCF}" dt="2023-09-17T18:40:49.898" v="561"/>
          <ac:cxnSpMkLst>
            <pc:docMk/>
            <pc:sldMk cId="1160209790" sldId="452"/>
            <ac:cxnSpMk id="32" creationId="{94A02AE5-CAD1-6ACE-8ED2-4E037891D59F}"/>
          </ac:cxnSpMkLst>
        </pc:cxnChg>
        <pc:cxnChg chg="add mod">
          <ac:chgData name="Diego Anton Cerqueira" userId="c494120e-d93d-4d67-9fe0-8ddc676787da" providerId="ADAL" clId="{0D5A2EFB-2595-4062-873C-FCE025671BCF}" dt="2023-09-17T18:40:49.898" v="561"/>
          <ac:cxnSpMkLst>
            <pc:docMk/>
            <pc:sldMk cId="1160209790" sldId="452"/>
            <ac:cxnSpMk id="40" creationId="{1F4D75BB-5665-D300-1509-851615E415D7}"/>
          </ac:cxnSpMkLst>
        </pc:cxnChg>
        <pc:cxnChg chg="add mod">
          <ac:chgData name="Diego Anton Cerqueira" userId="c494120e-d93d-4d67-9fe0-8ddc676787da" providerId="ADAL" clId="{0D5A2EFB-2595-4062-873C-FCE025671BCF}" dt="2023-09-17T18:40:49.898" v="561"/>
          <ac:cxnSpMkLst>
            <pc:docMk/>
            <pc:sldMk cId="1160209790" sldId="452"/>
            <ac:cxnSpMk id="54" creationId="{49499660-390A-E841-7B80-820184CD9D7D}"/>
          </ac:cxnSpMkLst>
        </pc:cxnChg>
      </pc:sldChg>
      <pc:sldChg chg="addSp delSp modSp add mod">
        <pc:chgData name="Diego Anton Cerqueira" userId="c494120e-d93d-4d67-9fe0-8ddc676787da" providerId="ADAL" clId="{0D5A2EFB-2595-4062-873C-FCE025671BCF}" dt="2023-09-17T18:41:32.082" v="566"/>
        <pc:sldMkLst>
          <pc:docMk/>
          <pc:sldMk cId="4080759867" sldId="453"/>
        </pc:sldMkLst>
        <pc:spChg chg="del">
          <ac:chgData name="Diego Anton Cerqueira" userId="c494120e-d93d-4d67-9fe0-8ddc676787da" providerId="ADAL" clId="{0D5A2EFB-2595-4062-873C-FCE025671BCF}" dt="2023-09-17T18:41:23.961" v="565" actId="478"/>
          <ac:spMkLst>
            <pc:docMk/>
            <pc:sldMk cId="4080759867" sldId="453"/>
            <ac:spMk id="2" creationId="{77360838-A4B0-517A-951A-56433BD249D5}"/>
          </ac:spMkLst>
        </pc:spChg>
        <pc:spChg chg="del">
          <ac:chgData name="Diego Anton Cerqueira" userId="c494120e-d93d-4d67-9fe0-8ddc676787da" providerId="ADAL" clId="{0D5A2EFB-2595-4062-873C-FCE025671BCF}" dt="2023-09-17T18:41:23.961" v="565" actId="478"/>
          <ac:spMkLst>
            <pc:docMk/>
            <pc:sldMk cId="4080759867" sldId="453"/>
            <ac:spMk id="3" creationId="{4DD0EB6D-9C09-4EBE-DDF8-D8CD6B4DBC30}"/>
          </ac:spMkLst>
        </pc:spChg>
        <pc:spChg chg="add mod">
          <ac:chgData name="Diego Anton Cerqueira" userId="c494120e-d93d-4d67-9fe0-8ddc676787da" providerId="ADAL" clId="{0D5A2EFB-2595-4062-873C-FCE025671BCF}" dt="2023-09-17T18:41:32.082" v="566"/>
          <ac:spMkLst>
            <pc:docMk/>
            <pc:sldMk cId="4080759867" sldId="453"/>
            <ac:spMk id="6" creationId="{7FA3B559-765C-08ED-6A6F-A5EBD734F045}"/>
          </ac:spMkLst>
        </pc:spChg>
        <pc:spChg chg="add mod">
          <ac:chgData name="Diego Anton Cerqueira" userId="c494120e-d93d-4d67-9fe0-8ddc676787da" providerId="ADAL" clId="{0D5A2EFB-2595-4062-873C-FCE025671BCF}" dt="2023-09-17T18:41:32.082" v="566"/>
          <ac:spMkLst>
            <pc:docMk/>
            <pc:sldMk cId="4080759867" sldId="453"/>
            <ac:spMk id="7" creationId="{D4415CC1-FE89-53EA-BE42-22F90A2DFA7F}"/>
          </ac:spMkLst>
        </pc:spChg>
        <pc:spChg chg="del">
          <ac:chgData name="Diego Anton Cerqueira" userId="c494120e-d93d-4d67-9fe0-8ddc676787da" providerId="ADAL" clId="{0D5A2EFB-2595-4062-873C-FCE025671BCF}" dt="2023-09-17T18:41:23.961" v="565" actId="478"/>
          <ac:spMkLst>
            <pc:docMk/>
            <pc:sldMk cId="4080759867" sldId="453"/>
            <ac:spMk id="15" creationId="{B5712987-0D81-83A8-9E73-8595C4F46927}"/>
          </ac:spMkLst>
        </pc:spChg>
        <pc:spChg chg="del">
          <ac:chgData name="Diego Anton Cerqueira" userId="c494120e-d93d-4d67-9fe0-8ddc676787da" providerId="ADAL" clId="{0D5A2EFB-2595-4062-873C-FCE025671BCF}" dt="2023-09-17T18:41:23.961" v="565" actId="478"/>
          <ac:spMkLst>
            <pc:docMk/>
            <pc:sldMk cId="4080759867" sldId="453"/>
            <ac:spMk id="16" creationId="{37B1ABAA-5276-136F-10B7-0606BAB95D4D}"/>
          </ac:spMkLst>
        </pc:spChg>
        <pc:spChg chg="del">
          <ac:chgData name="Diego Anton Cerqueira" userId="c494120e-d93d-4d67-9fe0-8ddc676787da" providerId="ADAL" clId="{0D5A2EFB-2595-4062-873C-FCE025671BCF}" dt="2023-09-17T18:41:23.961" v="565" actId="478"/>
          <ac:spMkLst>
            <pc:docMk/>
            <pc:sldMk cId="4080759867" sldId="453"/>
            <ac:spMk id="22" creationId="{5CEAAAC0-0232-C6AE-A9FB-D522E881D082}"/>
          </ac:spMkLst>
        </pc:spChg>
        <pc:spChg chg="del">
          <ac:chgData name="Diego Anton Cerqueira" userId="c494120e-d93d-4d67-9fe0-8ddc676787da" providerId="ADAL" clId="{0D5A2EFB-2595-4062-873C-FCE025671BCF}" dt="2023-09-17T18:41:23.961" v="565" actId="478"/>
          <ac:spMkLst>
            <pc:docMk/>
            <pc:sldMk cId="4080759867" sldId="453"/>
            <ac:spMk id="27" creationId="{6DCC5474-2497-D893-0193-1339CE73ED7A}"/>
          </ac:spMkLst>
        </pc:spChg>
        <pc:spChg chg="del">
          <ac:chgData name="Diego Anton Cerqueira" userId="c494120e-d93d-4d67-9fe0-8ddc676787da" providerId="ADAL" clId="{0D5A2EFB-2595-4062-873C-FCE025671BCF}" dt="2023-09-17T18:41:23.961" v="565" actId="478"/>
          <ac:spMkLst>
            <pc:docMk/>
            <pc:sldMk cId="4080759867" sldId="453"/>
            <ac:spMk id="28" creationId="{7F8AE207-5693-386C-DD3C-572717A9D386}"/>
          </ac:spMkLst>
        </pc:spChg>
        <pc:spChg chg="del">
          <ac:chgData name="Diego Anton Cerqueira" userId="c494120e-d93d-4d67-9fe0-8ddc676787da" providerId="ADAL" clId="{0D5A2EFB-2595-4062-873C-FCE025671BCF}" dt="2023-09-17T18:41:23.961" v="565" actId="478"/>
          <ac:spMkLst>
            <pc:docMk/>
            <pc:sldMk cId="4080759867" sldId="453"/>
            <ac:spMk id="29" creationId="{73E4601E-BD04-13EF-ED36-E6611D2B718C}"/>
          </ac:spMkLst>
        </pc:spChg>
        <pc:spChg chg="del">
          <ac:chgData name="Diego Anton Cerqueira" userId="c494120e-d93d-4d67-9fe0-8ddc676787da" providerId="ADAL" clId="{0D5A2EFB-2595-4062-873C-FCE025671BCF}" dt="2023-09-17T18:41:23.961" v="565" actId="478"/>
          <ac:spMkLst>
            <pc:docMk/>
            <pc:sldMk cId="4080759867" sldId="453"/>
            <ac:spMk id="30" creationId="{F873FDFE-9654-9867-ADB1-16DEA5DCAF5B}"/>
          </ac:spMkLst>
        </pc:spChg>
        <pc:spChg chg="del">
          <ac:chgData name="Diego Anton Cerqueira" userId="c494120e-d93d-4d67-9fe0-8ddc676787da" providerId="ADAL" clId="{0D5A2EFB-2595-4062-873C-FCE025671BCF}" dt="2023-09-17T18:41:23.961" v="565" actId="478"/>
          <ac:spMkLst>
            <pc:docMk/>
            <pc:sldMk cId="4080759867" sldId="453"/>
            <ac:spMk id="41" creationId="{6D7E86F2-D0B2-A0B1-D5EC-2764EB490CEC}"/>
          </ac:spMkLst>
        </pc:spChg>
        <pc:spChg chg="del">
          <ac:chgData name="Diego Anton Cerqueira" userId="c494120e-d93d-4d67-9fe0-8ddc676787da" providerId="ADAL" clId="{0D5A2EFB-2595-4062-873C-FCE025671BCF}" dt="2023-09-17T18:41:23.961" v="565" actId="478"/>
          <ac:spMkLst>
            <pc:docMk/>
            <pc:sldMk cId="4080759867" sldId="453"/>
            <ac:spMk id="42" creationId="{DBF8A00D-CDE0-4A20-EC5B-551A87D8E07F}"/>
          </ac:spMkLst>
        </pc:spChg>
        <pc:spChg chg="del">
          <ac:chgData name="Diego Anton Cerqueira" userId="c494120e-d93d-4d67-9fe0-8ddc676787da" providerId="ADAL" clId="{0D5A2EFB-2595-4062-873C-FCE025671BCF}" dt="2023-09-17T18:41:23.961" v="565" actId="478"/>
          <ac:spMkLst>
            <pc:docMk/>
            <pc:sldMk cId="4080759867" sldId="453"/>
            <ac:spMk id="43" creationId="{88B70411-FA75-5E20-23CC-0401DD400751}"/>
          </ac:spMkLst>
        </pc:spChg>
        <pc:spChg chg="del">
          <ac:chgData name="Diego Anton Cerqueira" userId="c494120e-d93d-4d67-9fe0-8ddc676787da" providerId="ADAL" clId="{0D5A2EFB-2595-4062-873C-FCE025671BCF}" dt="2023-09-17T18:41:23.961" v="565" actId="478"/>
          <ac:spMkLst>
            <pc:docMk/>
            <pc:sldMk cId="4080759867" sldId="453"/>
            <ac:spMk id="44" creationId="{E5D8710B-7E5B-194A-BA70-A253A0CFFA4F}"/>
          </ac:spMkLst>
        </pc:spChg>
        <pc:spChg chg="del">
          <ac:chgData name="Diego Anton Cerqueira" userId="c494120e-d93d-4d67-9fe0-8ddc676787da" providerId="ADAL" clId="{0D5A2EFB-2595-4062-873C-FCE025671BCF}" dt="2023-09-17T18:41:23.961" v="565" actId="478"/>
          <ac:spMkLst>
            <pc:docMk/>
            <pc:sldMk cId="4080759867" sldId="453"/>
            <ac:spMk id="45" creationId="{7F0F98B0-32D5-F7E0-0FE9-95ECBFFDD4CC}"/>
          </ac:spMkLst>
        </pc:spChg>
        <pc:spChg chg="del">
          <ac:chgData name="Diego Anton Cerqueira" userId="c494120e-d93d-4d67-9fe0-8ddc676787da" providerId="ADAL" clId="{0D5A2EFB-2595-4062-873C-FCE025671BCF}" dt="2023-09-17T18:41:23.961" v="565" actId="478"/>
          <ac:spMkLst>
            <pc:docMk/>
            <pc:sldMk cId="4080759867" sldId="453"/>
            <ac:spMk id="46" creationId="{CDD0EFBD-1624-E96C-F019-AD01345CE7D1}"/>
          </ac:spMkLst>
        </pc:spChg>
        <pc:spChg chg="del">
          <ac:chgData name="Diego Anton Cerqueira" userId="c494120e-d93d-4d67-9fe0-8ddc676787da" providerId="ADAL" clId="{0D5A2EFB-2595-4062-873C-FCE025671BCF}" dt="2023-09-17T18:41:23.961" v="565" actId="478"/>
          <ac:spMkLst>
            <pc:docMk/>
            <pc:sldMk cId="4080759867" sldId="453"/>
            <ac:spMk id="47" creationId="{E1D27A4B-43FB-9670-910C-6A389160E803}"/>
          </ac:spMkLst>
        </pc:spChg>
        <pc:spChg chg="del">
          <ac:chgData name="Diego Anton Cerqueira" userId="c494120e-d93d-4d67-9fe0-8ddc676787da" providerId="ADAL" clId="{0D5A2EFB-2595-4062-873C-FCE025671BCF}" dt="2023-09-17T18:41:23.961" v="565" actId="478"/>
          <ac:spMkLst>
            <pc:docMk/>
            <pc:sldMk cId="4080759867" sldId="453"/>
            <ac:spMk id="48" creationId="{21A1D7E6-B927-DC9B-CAEF-311E646091AF}"/>
          </ac:spMkLst>
        </pc:spChg>
        <pc:spChg chg="del">
          <ac:chgData name="Diego Anton Cerqueira" userId="c494120e-d93d-4d67-9fe0-8ddc676787da" providerId="ADAL" clId="{0D5A2EFB-2595-4062-873C-FCE025671BCF}" dt="2023-09-17T18:41:23.961" v="565" actId="478"/>
          <ac:spMkLst>
            <pc:docMk/>
            <pc:sldMk cId="4080759867" sldId="453"/>
            <ac:spMk id="49" creationId="{B80B2F98-21C0-FFD0-B6DF-000550586C62}"/>
          </ac:spMkLst>
        </pc:spChg>
        <pc:spChg chg="del">
          <ac:chgData name="Diego Anton Cerqueira" userId="c494120e-d93d-4d67-9fe0-8ddc676787da" providerId="ADAL" clId="{0D5A2EFB-2595-4062-873C-FCE025671BCF}" dt="2023-09-17T18:41:23.961" v="565" actId="478"/>
          <ac:spMkLst>
            <pc:docMk/>
            <pc:sldMk cId="4080759867" sldId="453"/>
            <ac:spMk id="55" creationId="{6A46CE25-15FB-0B1D-411E-03C5790E4D71}"/>
          </ac:spMkLst>
        </pc:spChg>
        <pc:spChg chg="del">
          <ac:chgData name="Diego Anton Cerqueira" userId="c494120e-d93d-4d67-9fe0-8ddc676787da" providerId="ADAL" clId="{0D5A2EFB-2595-4062-873C-FCE025671BCF}" dt="2023-09-17T18:41:23.961" v="565" actId="478"/>
          <ac:spMkLst>
            <pc:docMk/>
            <pc:sldMk cId="4080759867" sldId="453"/>
            <ac:spMk id="56" creationId="{3A4C99F6-D4DD-3831-D618-5A7E1E53CF9E}"/>
          </ac:spMkLst>
        </pc:spChg>
        <pc:spChg chg="del">
          <ac:chgData name="Diego Anton Cerqueira" userId="c494120e-d93d-4d67-9fe0-8ddc676787da" providerId="ADAL" clId="{0D5A2EFB-2595-4062-873C-FCE025671BCF}" dt="2023-09-17T18:41:23.961" v="565" actId="478"/>
          <ac:spMkLst>
            <pc:docMk/>
            <pc:sldMk cId="4080759867" sldId="453"/>
            <ac:spMk id="57" creationId="{A6042387-9953-167F-B1B2-033585FECD0D}"/>
          </ac:spMkLst>
        </pc:spChg>
        <pc:spChg chg="del">
          <ac:chgData name="Diego Anton Cerqueira" userId="c494120e-d93d-4d67-9fe0-8ddc676787da" providerId="ADAL" clId="{0D5A2EFB-2595-4062-873C-FCE025671BCF}" dt="2023-09-17T18:41:23.961" v="565" actId="478"/>
          <ac:spMkLst>
            <pc:docMk/>
            <pc:sldMk cId="4080759867" sldId="453"/>
            <ac:spMk id="58" creationId="{F1CEA76A-3D46-6CBC-BE0A-F60E64C18C02}"/>
          </ac:spMkLst>
        </pc:spChg>
        <pc:spChg chg="del">
          <ac:chgData name="Diego Anton Cerqueira" userId="c494120e-d93d-4d67-9fe0-8ddc676787da" providerId="ADAL" clId="{0D5A2EFB-2595-4062-873C-FCE025671BCF}" dt="2023-09-17T18:41:23.961" v="565" actId="478"/>
          <ac:spMkLst>
            <pc:docMk/>
            <pc:sldMk cId="4080759867" sldId="453"/>
            <ac:spMk id="59" creationId="{9669AFB9-3639-17DD-9D1E-AC2D24EB64B5}"/>
          </ac:spMkLst>
        </pc:spChg>
        <pc:spChg chg="del">
          <ac:chgData name="Diego Anton Cerqueira" userId="c494120e-d93d-4d67-9fe0-8ddc676787da" providerId="ADAL" clId="{0D5A2EFB-2595-4062-873C-FCE025671BCF}" dt="2023-09-17T18:41:23.961" v="565" actId="478"/>
          <ac:spMkLst>
            <pc:docMk/>
            <pc:sldMk cId="4080759867" sldId="453"/>
            <ac:spMk id="60" creationId="{CB8F4B42-19B7-C9B4-7982-6ED6B48B0BA8}"/>
          </ac:spMkLst>
        </pc:spChg>
        <pc:grpChg chg="del">
          <ac:chgData name="Diego Anton Cerqueira" userId="c494120e-d93d-4d67-9fe0-8ddc676787da" providerId="ADAL" clId="{0D5A2EFB-2595-4062-873C-FCE025671BCF}" dt="2023-09-17T18:41:23.961" v="565" actId="478"/>
          <ac:grpSpMkLst>
            <pc:docMk/>
            <pc:sldMk cId="4080759867" sldId="453"/>
            <ac:grpSpMk id="17" creationId="{F0B62AE3-DF44-DE65-74C6-499856091C8B}"/>
          </ac:grpSpMkLst>
        </pc:grpChg>
        <pc:grpChg chg="del">
          <ac:chgData name="Diego Anton Cerqueira" userId="c494120e-d93d-4d67-9fe0-8ddc676787da" providerId="ADAL" clId="{0D5A2EFB-2595-4062-873C-FCE025671BCF}" dt="2023-09-17T18:41:23.961" v="565" actId="478"/>
          <ac:grpSpMkLst>
            <pc:docMk/>
            <pc:sldMk cId="4080759867" sldId="453"/>
            <ac:grpSpMk id="50" creationId="{C5DF15FB-6F9C-242B-A884-DBF3A2F9A63C}"/>
          </ac:grpSpMkLst>
        </pc:grpChg>
        <pc:graphicFrameChg chg="add mod">
          <ac:chgData name="Diego Anton Cerqueira" userId="c494120e-d93d-4d67-9fe0-8ddc676787da" providerId="ADAL" clId="{0D5A2EFB-2595-4062-873C-FCE025671BCF}" dt="2023-09-17T18:41:32.082" v="566"/>
          <ac:graphicFrameMkLst>
            <pc:docMk/>
            <pc:sldMk cId="4080759867" sldId="453"/>
            <ac:graphicFrameMk id="33" creationId="{A56CB1BA-83AE-DF33-0B5D-583C2755E6F5}"/>
          </ac:graphicFrameMkLst>
        </pc:graphicFrameChg>
        <pc:graphicFrameChg chg="add mod">
          <ac:chgData name="Diego Anton Cerqueira" userId="c494120e-d93d-4d67-9fe0-8ddc676787da" providerId="ADAL" clId="{0D5A2EFB-2595-4062-873C-FCE025671BCF}" dt="2023-09-17T18:41:32.082" v="566"/>
          <ac:graphicFrameMkLst>
            <pc:docMk/>
            <pc:sldMk cId="4080759867" sldId="453"/>
            <ac:graphicFrameMk id="34" creationId="{AD6F73FE-FF5C-3D00-46D4-D2ED8C69E913}"/>
          </ac:graphicFrameMkLst>
        </pc:graphicFrameChg>
        <pc:graphicFrameChg chg="add mod">
          <ac:chgData name="Diego Anton Cerqueira" userId="c494120e-d93d-4d67-9fe0-8ddc676787da" providerId="ADAL" clId="{0D5A2EFB-2595-4062-873C-FCE025671BCF}" dt="2023-09-17T18:41:32.082" v="566"/>
          <ac:graphicFrameMkLst>
            <pc:docMk/>
            <pc:sldMk cId="4080759867" sldId="453"/>
            <ac:graphicFrameMk id="35" creationId="{E94D8D9E-5D42-E741-3145-0FD2A91575AD}"/>
          </ac:graphicFrameMkLst>
        </pc:graphicFrameChg>
        <pc:graphicFrameChg chg="add mod">
          <ac:chgData name="Diego Anton Cerqueira" userId="c494120e-d93d-4d67-9fe0-8ddc676787da" providerId="ADAL" clId="{0D5A2EFB-2595-4062-873C-FCE025671BCF}" dt="2023-09-17T18:41:32.082" v="566"/>
          <ac:graphicFrameMkLst>
            <pc:docMk/>
            <pc:sldMk cId="4080759867" sldId="453"/>
            <ac:graphicFrameMk id="36" creationId="{EFBCE4F5-D7F9-DBF1-5680-13A5F60BFF96}"/>
          </ac:graphicFrameMkLst>
        </pc:graphicFrameChg>
        <pc:graphicFrameChg chg="add mod">
          <ac:chgData name="Diego Anton Cerqueira" userId="c494120e-d93d-4d67-9fe0-8ddc676787da" providerId="ADAL" clId="{0D5A2EFB-2595-4062-873C-FCE025671BCF}" dt="2023-09-17T18:41:32.082" v="566"/>
          <ac:graphicFrameMkLst>
            <pc:docMk/>
            <pc:sldMk cId="4080759867" sldId="453"/>
            <ac:graphicFrameMk id="37" creationId="{79885608-2765-4771-AE95-77DB5387141C}"/>
          </ac:graphicFrameMkLst>
        </pc:graphicFrameChg>
        <pc:picChg chg="del">
          <ac:chgData name="Diego Anton Cerqueira" userId="c494120e-d93d-4d67-9fe0-8ddc676787da" providerId="ADAL" clId="{0D5A2EFB-2595-4062-873C-FCE025671BCF}" dt="2023-09-17T18:41:23.961" v="565" actId="478"/>
          <ac:picMkLst>
            <pc:docMk/>
            <pc:sldMk cId="4080759867" sldId="453"/>
            <ac:picMk id="4" creationId="{4F318426-3E16-0EEC-0C1D-5046B54C7B78}"/>
          </ac:picMkLst>
        </pc:picChg>
        <pc:picChg chg="del">
          <ac:chgData name="Diego Anton Cerqueira" userId="c494120e-d93d-4d67-9fe0-8ddc676787da" providerId="ADAL" clId="{0D5A2EFB-2595-4062-873C-FCE025671BCF}" dt="2023-09-17T18:41:23.961" v="565" actId="478"/>
          <ac:picMkLst>
            <pc:docMk/>
            <pc:sldMk cId="4080759867" sldId="453"/>
            <ac:picMk id="5" creationId="{C3DB8A61-F878-F190-B25C-CB6ED3E3D32C}"/>
          </ac:picMkLst>
        </pc:picChg>
        <pc:picChg chg="del">
          <ac:chgData name="Diego Anton Cerqueira" userId="c494120e-d93d-4d67-9fe0-8ddc676787da" providerId="ADAL" clId="{0D5A2EFB-2595-4062-873C-FCE025671BCF}" dt="2023-09-17T18:41:23.961" v="565" actId="478"/>
          <ac:picMkLst>
            <pc:docMk/>
            <pc:sldMk cId="4080759867" sldId="453"/>
            <ac:picMk id="23" creationId="{5F2F8566-A61B-FCF3-3DEB-232D9441B3CC}"/>
          </ac:picMkLst>
        </pc:picChg>
        <pc:picChg chg="del">
          <ac:chgData name="Diego Anton Cerqueira" userId="c494120e-d93d-4d67-9fe0-8ddc676787da" providerId="ADAL" clId="{0D5A2EFB-2595-4062-873C-FCE025671BCF}" dt="2023-09-17T18:41:23.961" v="565" actId="478"/>
          <ac:picMkLst>
            <pc:docMk/>
            <pc:sldMk cId="4080759867" sldId="453"/>
            <ac:picMk id="24" creationId="{13EFC0B9-F7E1-F062-4B57-C2B8CB346638}"/>
          </ac:picMkLst>
        </pc:picChg>
        <pc:picChg chg="del">
          <ac:chgData name="Diego Anton Cerqueira" userId="c494120e-d93d-4d67-9fe0-8ddc676787da" providerId="ADAL" clId="{0D5A2EFB-2595-4062-873C-FCE025671BCF}" dt="2023-09-17T18:41:23.961" v="565" actId="478"/>
          <ac:picMkLst>
            <pc:docMk/>
            <pc:sldMk cId="4080759867" sldId="453"/>
            <ac:picMk id="25" creationId="{60977F4F-EBFA-0C6D-5453-DB1E995F18D8}"/>
          </ac:picMkLst>
        </pc:picChg>
        <pc:picChg chg="del">
          <ac:chgData name="Diego Anton Cerqueira" userId="c494120e-d93d-4d67-9fe0-8ddc676787da" providerId="ADAL" clId="{0D5A2EFB-2595-4062-873C-FCE025671BCF}" dt="2023-09-17T18:41:23.961" v="565" actId="478"/>
          <ac:picMkLst>
            <pc:docMk/>
            <pc:sldMk cId="4080759867" sldId="453"/>
            <ac:picMk id="26" creationId="{58A4FC6C-CFFE-50E3-65E0-E32F4EA75697}"/>
          </ac:picMkLst>
        </pc:picChg>
        <pc:picChg chg="add mod">
          <ac:chgData name="Diego Anton Cerqueira" userId="c494120e-d93d-4d67-9fe0-8ddc676787da" providerId="ADAL" clId="{0D5A2EFB-2595-4062-873C-FCE025671BCF}" dt="2023-09-17T18:41:32.082" v="566"/>
          <ac:picMkLst>
            <pc:docMk/>
            <pc:sldMk cId="4080759867" sldId="453"/>
            <ac:picMk id="39" creationId="{B4813C94-3BB3-3D0E-FC24-AD4F15B12C19}"/>
          </ac:picMkLst>
        </pc:picChg>
        <pc:picChg chg="add mod">
          <ac:chgData name="Diego Anton Cerqueira" userId="c494120e-d93d-4d67-9fe0-8ddc676787da" providerId="ADAL" clId="{0D5A2EFB-2595-4062-873C-FCE025671BCF}" dt="2023-09-17T18:41:32.082" v="566"/>
          <ac:picMkLst>
            <pc:docMk/>
            <pc:sldMk cId="4080759867" sldId="453"/>
            <ac:picMk id="61" creationId="{769372E9-068E-12F1-7B9E-3972E805241F}"/>
          </ac:picMkLst>
        </pc:picChg>
        <pc:picChg chg="add mod">
          <ac:chgData name="Diego Anton Cerqueira" userId="c494120e-d93d-4d67-9fe0-8ddc676787da" providerId="ADAL" clId="{0D5A2EFB-2595-4062-873C-FCE025671BCF}" dt="2023-09-17T18:41:32.082" v="566"/>
          <ac:picMkLst>
            <pc:docMk/>
            <pc:sldMk cId="4080759867" sldId="453"/>
            <ac:picMk id="62" creationId="{27E1F9A4-A7BA-BF12-AFD4-6CFC04246574}"/>
          </ac:picMkLst>
        </pc:picChg>
        <pc:picChg chg="add mod">
          <ac:chgData name="Diego Anton Cerqueira" userId="c494120e-d93d-4d67-9fe0-8ddc676787da" providerId="ADAL" clId="{0D5A2EFB-2595-4062-873C-FCE025671BCF}" dt="2023-09-17T18:41:32.082" v="566"/>
          <ac:picMkLst>
            <pc:docMk/>
            <pc:sldMk cId="4080759867" sldId="453"/>
            <ac:picMk id="63" creationId="{7A4384C5-6943-21A1-96E5-D5871A848BAF}"/>
          </ac:picMkLst>
        </pc:picChg>
        <pc:picChg chg="add mod">
          <ac:chgData name="Diego Anton Cerqueira" userId="c494120e-d93d-4d67-9fe0-8ddc676787da" providerId="ADAL" clId="{0D5A2EFB-2595-4062-873C-FCE025671BCF}" dt="2023-09-17T18:41:32.082" v="566"/>
          <ac:picMkLst>
            <pc:docMk/>
            <pc:sldMk cId="4080759867" sldId="453"/>
            <ac:picMk id="64" creationId="{80A06CEF-6B0B-9DAD-8ED3-5C5B6730AFA5}"/>
          </ac:picMkLst>
        </pc:picChg>
        <pc:picChg chg="add mod">
          <ac:chgData name="Diego Anton Cerqueira" userId="c494120e-d93d-4d67-9fe0-8ddc676787da" providerId="ADAL" clId="{0D5A2EFB-2595-4062-873C-FCE025671BCF}" dt="2023-09-17T18:41:32.082" v="566"/>
          <ac:picMkLst>
            <pc:docMk/>
            <pc:sldMk cId="4080759867" sldId="453"/>
            <ac:picMk id="65" creationId="{140AB69A-3F97-C5D4-39A6-5954C965A993}"/>
          </ac:picMkLst>
        </pc:picChg>
        <pc:picChg chg="add mod">
          <ac:chgData name="Diego Anton Cerqueira" userId="c494120e-d93d-4d67-9fe0-8ddc676787da" providerId="ADAL" clId="{0D5A2EFB-2595-4062-873C-FCE025671BCF}" dt="2023-09-17T18:41:32.082" v="566"/>
          <ac:picMkLst>
            <pc:docMk/>
            <pc:sldMk cId="4080759867" sldId="453"/>
            <ac:picMk id="66" creationId="{CCDFCF11-0509-8CFC-FB0D-CAC137A98EB3}"/>
          </ac:picMkLst>
        </pc:picChg>
        <pc:picChg chg="add mod">
          <ac:chgData name="Diego Anton Cerqueira" userId="c494120e-d93d-4d67-9fe0-8ddc676787da" providerId="ADAL" clId="{0D5A2EFB-2595-4062-873C-FCE025671BCF}" dt="2023-09-17T18:41:32.082" v="566"/>
          <ac:picMkLst>
            <pc:docMk/>
            <pc:sldMk cId="4080759867" sldId="453"/>
            <ac:picMk id="67" creationId="{09C7A16F-8044-7EA7-E9FA-4994DA28F629}"/>
          </ac:picMkLst>
        </pc:picChg>
        <pc:picChg chg="add mod">
          <ac:chgData name="Diego Anton Cerqueira" userId="c494120e-d93d-4d67-9fe0-8ddc676787da" providerId="ADAL" clId="{0D5A2EFB-2595-4062-873C-FCE025671BCF}" dt="2023-09-17T18:41:32.082" v="566"/>
          <ac:picMkLst>
            <pc:docMk/>
            <pc:sldMk cId="4080759867" sldId="453"/>
            <ac:picMk id="68" creationId="{3E1F1FC2-FC39-787F-D443-2A388F2FBFAD}"/>
          </ac:picMkLst>
        </pc:picChg>
        <pc:picChg chg="add mod">
          <ac:chgData name="Diego Anton Cerqueira" userId="c494120e-d93d-4d67-9fe0-8ddc676787da" providerId="ADAL" clId="{0D5A2EFB-2595-4062-873C-FCE025671BCF}" dt="2023-09-17T18:41:32.082" v="566"/>
          <ac:picMkLst>
            <pc:docMk/>
            <pc:sldMk cId="4080759867" sldId="453"/>
            <ac:picMk id="69" creationId="{BF5521E2-AAA2-48C4-8A0B-5D6E9F8838EC}"/>
          </ac:picMkLst>
        </pc:picChg>
        <pc:cxnChg chg="add mod">
          <ac:chgData name="Diego Anton Cerqueira" userId="c494120e-d93d-4d67-9fe0-8ddc676787da" providerId="ADAL" clId="{0D5A2EFB-2595-4062-873C-FCE025671BCF}" dt="2023-09-17T18:41:32.082" v="566"/>
          <ac:cxnSpMkLst>
            <pc:docMk/>
            <pc:sldMk cId="4080759867" sldId="453"/>
            <ac:cxnSpMk id="9" creationId="{FDA41087-D910-BFA6-3049-9F2051319CD9}"/>
          </ac:cxnSpMkLst>
        </pc:cxnChg>
        <pc:cxnChg chg="add mod">
          <ac:chgData name="Diego Anton Cerqueira" userId="c494120e-d93d-4d67-9fe0-8ddc676787da" providerId="ADAL" clId="{0D5A2EFB-2595-4062-873C-FCE025671BCF}" dt="2023-09-17T18:41:32.082" v="566"/>
          <ac:cxnSpMkLst>
            <pc:docMk/>
            <pc:sldMk cId="4080759867" sldId="453"/>
            <ac:cxnSpMk id="12" creationId="{C149A083-F27C-7F39-5460-B75225C2C372}"/>
          </ac:cxnSpMkLst>
        </pc:cxnChg>
        <pc:cxnChg chg="add mod">
          <ac:chgData name="Diego Anton Cerqueira" userId="c494120e-d93d-4d67-9fe0-8ddc676787da" providerId="ADAL" clId="{0D5A2EFB-2595-4062-873C-FCE025671BCF}" dt="2023-09-17T18:41:32.082" v="566"/>
          <ac:cxnSpMkLst>
            <pc:docMk/>
            <pc:sldMk cId="4080759867" sldId="453"/>
            <ac:cxnSpMk id="13" creationId="{452D7898-C9EA-B5AC-243A-13B7FDE631FE}"/>
          </ac:cxnSpMkLst>
        </pc:cxnChg>
        <pc:cxnChg chg="add mod">
          <ac:chgData name="Diego Anton Cerqueira" userId="c494120e-d93d-4d67-9fe0-8ddc676787da" providerId="ADAL" clId="{0D5A2EFB-2595-4062-873C-FCE025671BCF}" dt="2023-09-17T18:41:32.082" v="566"/>
          <ac:cxnSpMkLst>
            <pc:docMk/>
            <pc:sldMk cId="4080759867" sldId="453"/>
            <ac:cxnSpMk id="14" creationId="{B6FB903D-B7A6-CBBC-F47C-1C09E7F8BABB}"/>
          </ac:cxnSpMkLst>
        </pc:cxnChg>
        <pc:cxnChg chg="del">
          <ac:chgData name="Diego Anton Cerqueira" userId="c494120e-d93d-4d67-9fe0-8ddc676787da" providerId="ADAL" clId="{0D5A2EFB-2595-4062-873C-FCE025671BCF}" dt="2023-09-17T18:41:23.961" v="565" actId="478"/>
          <ac:cxnSpMkLst>
            <pc:docMk/>
            <pc:sldMk cId="4080759867" sldId="453"/>
            <ac:cxnSpMk id="31" creationId="{243BCB60-C193-10A0-A39D-2D8F213B3D7D}"/>
          </ac:cxnSpMkLst>
        </pc:cxnChg>
        <pc:cxnChg chg="del">
          <ac:chgData name="Diego Anton Cerqueira" userId="c494120e-d93d-4d67-9fe0-8ddc676787da" providerId="ADAL" clId="{0D5A2EFB-2595-4062-873C-FCE025671BCF}" dt="2023-09-17T18:41:23.961" v="565" actId="478"/>
          <ac:cxnSpMkLst>
            <pc:docMk/>
            <pc:sldMk cId="4080759867" sldId="453"/>
            <ac:cxnSpMk id="32" creationId="{94A02AE5-CAD1-6ACE-8ED2-4E037891D59F}"/>
          </ac:cxnSpMkLst>
        </pc:cxnChg>
        <pc:cxnChg chg="add mod">
          <ac:chgData name="Diego Anton Cerqueira" userId="c494120e-d93d-4d67-9fe0-8ddc676787da" providerId="ADAL" clId="{0D5A2EFB-2595-4062-873C-FCE025671BCF}" dt="2023-09-17T18:41:32.082" v="566"/>
          <ac:cxnSpMkLst>
            <pc:docMk/>
            <pc:sldMk cId="4080759867" sldId="453"/>
            <ac:cxnSpMk id="38" creationId="{163C3D41-EE40-30D9-AB64-642096848C7A}"/>
          </ac:cxnSpMkLst>
        </pc:cxnChg>
        <pc:cxnChg chg="del">
          <ac:chgData name="Diego Anton Cerqueira" userId="c494120e-d93d-4d67-9fe0-8ddc676787da" providerId="ADAL" clId="{0D5A2EFB-2595-4062-873C-FCE025671BCF}" dt="2023-09-17T18:41:23.961" v="565" actId="478"/>
          <ac:cxnSpMkLst>
            <pc:docMk/>
            <pc:sldMk cId="4080759867" sldId="453"/>
            <ac:cxnSpMk id="40" creationId="{1F4D75BB-5665-D300-1509-851615E415D7}"/>
          </ac:cxnSpMkLst>
        </pc:cxnChg>
        <pc:cxnChg chg="del">
          <ac:chgData name="Diego Anton Cerqueira" userId="c494120e-d93d-4d67-9fe0-8ddc676787da" providerId="ADAL" clId="{0D5A2EFB-2595-4062-873C-FCE025671BCF}" dt="2023-09-17T18:41:23.961" v="565" actId="478"/>
          <ac:cxnSpMkLst>
            <pc:docMk/>
            <pc:sldMk cId="4080759867" sldId="453"/>
            <ac:cxnSpMk id="54" creationId="{49499660-390A-E841-7B80-820184CD9D7D}"/>
          </ac:cxnSpMkLst>
        </pc:cxnChg>
      </pc:sldChg>
      <pc:sldChg chg="addSp delSp modSp add mod">
        <pc:chgData name="Diego Anton Cerqueira" userId="c494120e-d93d-4d67-9fe0-8ddc676787da" providerId="ADAL" clId="{0D5A2EFB-2595-4062-873C-FCE025671BCF}" dt="2023-09-17T18:41:55.329" v="571"/>
        <pc:sldMkLst>
          <pc:docMk/>
          <pc:sldMk cId="670602678" sldId="454"/>
        </pc:sldMkLst>
        <pc:spChg chg="add mod">
          <ac:chgData name="Diego Anton Cerqueira" userId="c494120e-d93d-4d67-9fe0-8ddc676787da" providerId="ADAL" clId="{0D5A2EFB-2595-4062-873C-FCE025671BCF}" dt="2023-09-17T18:41:48.854" v="569"/>
          <ac:spMkLst>
            <pc:docMk/>
            <pc:sldMk cId="670602678" sldId="454"/>
            <ac:spMk id="2" creationId="{3A283421-0915-CA2D-E176-09A76DE646E6}"/>
          </ac:spMkLst>
        </pc:spChg>
        <pc:spChg chg="add mod">
          <ac:chgData name="Diego Anton Cerqueira" userId="c494120e-d93d-4d67-9fe0-8ddc676787da" providerId="ADAL" clId="{0D5A2EFB-2595-4062-873C-FCE025671BCF}" dt="2023-09-17T18:41:48.854" v="569"/>
          <ac:spMkLst>
            <pc:docMk/>
            <pc:sldMk cId="670602678" sldId="454"/>
            <ac:spMk id="3" creationId="{B822385B-DC22-96EA-D538-59B1151167F7}"/>
          </ac:spMkLst>
        </pc:spChg>
        <pc:spChg chg="del">
          <ac:chgData name="Diego Anton Cerqueira" userId="c494120e-d93d-4d67-9fe0-8ddc676787da" providerId="ADAL" clId="{0D5A2EFB-2595-4062-873C-FCE025671BCF}" dt="2023-09-17T18:41:40.462" v="568" actId="478"/>
          <ac:spMkLst>
            <pc:docMk/>
            <pc:sldMk cId="670602678" sldId="454"/>
            <ac:spMk id="6" creationId="{7FA3B559-765C-08ED-6A6F-A5EBD734F045}"/>
          </ac:spMkLst>
        </pc:spChg>
        <pc:spChg chg="del">
          <ac:chgData name="Diego Anton Cerqueira" userId="c494120e-d93d-4d67-9fe0-8ddc676787da" providerId="ADAL" clId="{0D5A2EFB-2595-4062-873C-FCE025671BCF}" dt="2023-09-17T18:41:40.462" v="568" actId="478"/>
          <ac:spMkLst>
            <pc:docMk/>
            <pc:sldMk cId="670602678" sldId="454"/>
            <ac:spMk id="7" creationId="{D4415CC1-FE89-53EA-BE42-22F90A2DFA7F}"/>
          </ac:spMkLst>
        </pc:spChg>
        <pc:spChg chg="add del mod">
          <ac:chgData name="Diego Anton Cerqueira" userId="c494120e-d93d-4d67-9fe0-8ddc676787da" providerId="ADAL" clId="{0D5A2EFB-2595-4062-873C-FCE025671BCF}" dt="2023-09-17T18:41:55.329" v="571"/>
          <ac:spMkLst>
            <pc:docMk/>
            <pc:sldMk cId="670602678" sldId="454"/>
            <ac:spMk id="17" creationId="{AB7EFBCD-2468-DA01-E575-1CA8095B324E}"/>
          </ac:spMkLst>
        </pc:spChg>
        <pc:spChg chg="add del mod">
          <ac:chgData name="Diego Anton Cerqueira" userId="c494120e-d93d-4d67-9fe0-8ddc676787da" providerId="ADAL" clId="{0D5A2EFB-2595-4062-873C-FCE025671BCF}" dt="2023-09-17T18:41:55.329" v="571"/>
          <ac:spMkLst>
            <pc:docMk/>
            <pc:sldMk cId="670602678" sldId="454"/>
            <ac:spMk id="18" creationId="{4388FE36-4088-ED8F-6605-80EDE97BB24E}"/>
          </ac:spMkLst>
        </pc:spChg>
        <pc:graphicFrameChg chg="del">
          <ac:chgData name="Diego Anton Cerqueira" userId="c494120e-d93d-4d67-9fe0-8ddc676787da" providerId="ADAL" clId="{0D5A2EFB-2595-4062-873C-FCE025671BCF}" dt="2023-09-17T18:41:40.462" v="568" actId="478"/>
          <ac:graphicFrameMkLst>
            <pc:docMk/>
            <pc:sldMk cId="670602678" sldId="454"/>
            <ac:graphicFrameMk id="33" creationId="{A56CB1BA-83AE-DF33-0B5D-583C2755E6F5}"/>
          </ac:graphicFrameMkLst>
        </pc:graphicFrameChg>
        <pc:graphicFrameChg chg="del">
          <ac:chgData name="Diego Anton Cerqueira" userId="c494120e-d93d-4d67-9fe0-8ddc676787da" providerId="ADAL" clId="{0D5A2EFB-2595-4062-873C-FCE025671BCF}" dt="2023-09-17T18:41:40.462" v="568" actId="478"/>
          <ac:graphicFrameMkLst>
            <pc:docMk/>
            <pc:sldMk cId="670602678" sldId="454"/>
            <ac:graphicFrameMk id="34" creationId="{AD6F73FE-FF5C-3D00-46D4-D2ED8C69E913}"/>
          </ac:graphicFrameMkLst>
        </pc:graphicFrameChg>
        <pc:graphicFrameChg chg="del">
          <ac:chgData name="Diego Anton Cerqueira" userId="c494120e-d93d-4d67-9fe0-8ddc676787da" providerId="ADAL" clId="{0D5A2EFB-2595-4062-873C-FCE025671BCF}" dt="2023-09-17T18:41:40.462" v="568" actId="478"/>
          <ac:graphicFrameMkLst>
            <pc:docMk/>
            <pc:sldMk cId="670602678" sldId="454"/>
            <ac:graphicFrameMk id="35" creationId="{E94D8D9E-5D42-E741-3145-0FD2A91575AD}"/>
          </ac:graphicFrameMkLst>
        </pc:graphicFrameChg>
        <pc:graphicFrameChg chg="del">
          <ac:chgData name="Diego Anton Cerqueira" userId="c494120e-d93d-4d67-9fe0-8ddc676787da" providerId="ADAL" clId="{0D5A2EFB-2595-4062-873C-FCE025671BCF}" dt="2023-09-17T18:41:40.462" v="568" actId="478"/>
          <ac:graphicFrameMkLst>
            <pc:docMk/>
            <pc:sldMk cId="670602678" sldId="454"/>
            <ac:graphicFrameMk id="36" creationId="{EFBCE4F5-D7F9-DBF1-5680-13A5F60BFF96}"/>
          </ac:graphicFrameMkLst>
        </pc:graphicFrameChg>
        <pc:graphicFrameChg chg="del">
          <ac:chgData name="Diego Anton Cerqueira" userId="c494120e-d93d-4d67-9fe0-8ddc676787da" providerId="ADAL" clId="{0D5A2EFB-2595-4062-873C-FCE025671BCF}" dt="2023-09-17T18:41:40.462" v="568" actId="478"/>
          <ac:graphicFrameMkLst>
            <pc:docMk/>
            <pc:sldMk cId="670602678" sldId="454"/>
            <ac:graphicFrameMk id="37" creationId="{79885608-2765-4771-AE95-77DB5387141C}"/>
          </ac:graphicFrameMkLst>
        </pc:graphicFrameChg>
        <pc:picChg chg="add mod">
          <ac:chgData name="Diego Anton Cerqueira" userId="c494120e-d93d-4d67-9fe0-8ddc676787da" providerId="ADAL" clId="{0D5A2EFB-2595-4062-873C-FCE025671BCF}" dt="2023-09-17T18:41:48.854" v="569"/>
          <ac:picMkLst>
            <pc:docMk/>
            <pc:sldMk cId="670602678" sldId="454"/>
            <ac:picMk id="4" creationId="{9065A646-D365-C725-AD35-F21EC2E02BA4}"/>
          </ac:picMkLst>
        </pc:picChg>
        <pc:picChg chg="add mod">
          <ac:chgData name="Diego Anton Cerqueira" userId="c494120e-d93d-4d67-9fe0-8ddc676787da" providerId="ADAL" clId="{0D5A2EFB-2595-4062-873C-FCE025671BCF}" dt="2023-09-17T18:41:48.854" v="569"/>
          <ac:picMkLst>
            <pc:docMk/>
            <pc:sldMk cId="670602678" sldId="454"/>
            <ac:picMk id="5" creationId="{E707B375-6662-DE18-3A1F-3B521C523FD8}"/>
          </ac:picMkLst>
        </pc:picChg>
        <pc:picChg chg="add del mod">
          <ac:chgData name="Diego Anton Cerqueira" userId="c494120e-d93d-4d67-9fe0-8ddc676787da" providerId="ADAL" clId="{0D5A2EFB-2595-4062-873C-FCE025671BCF}" dt="2023-09-17T18:41:55.329" v="571"/>
          <ac:picMkLst>
            <pc:docMk/>
            <pc:sldMk cId="670602678" sldId="454"/>
            <ac:picMk id="19" creationId="{BB54CE9E-D6D0-CA76-DF0E-C2F1F301BAB2}"/>
          </ac:picMkLst>
        </pc:picChg>
        <pc:picChg chg="add del mod">
          <ac:chgData name="Diego Anton Cerqueira" userId="c494120e-d93d-4d67-9fe0-8ddc676787da" providerId="ADAL" clId="{0D5A2EFB-2595-4062-873C-FCE025671BCF}" dt="2023-09-17T18:41:55.329" v="571"/>
          <ac:picMkLst>
            <pc:docMk/>
            <pc:sldMk cId="670602678" sldId="454"/>
            <ac:picMk id="20" creationId="{5461186E-FC78-2694-4375-87157F5C582F}"/>
          </ac:picMkLst>
        </pc:picChg>
        <pc:picChg chg="del">
          <ac:chgData name="Diego Anton Cerqueira" userId="c494120e-d93d-4d67-9fe0-8ddc676787da" providerId="ADAL" clId="{0D5A2EFB-2595-4062-873C-FCE025671BCF}" dt="2023-09-17T18:41:40.462" v="568" actId="478"/>
          <ac:picMkLst>
            <pc:docMk/>
            <pc:sldMk cId="670602678" sldId="454"/>
            <ac:picMk id="39" creationId="{B4813C94-3BB3-3D0E-FC24-AD4F15B12C19}"/>
          </ac:picMkLst>
        </pc:picChg>
        <pc:picChg chg="del">
          <ac:chgData name="Diego Anton Cerqueira" userId="c494120e-d93d-4d67-9fe0-8ddc676787da" providerId="ADAL" clId="{0D5A2EFB-2595-4062-873C-FCE025671BCF}" dt="2023-09-17T18:41:40.462" v="568" actId="478"/>
          <ac:picMkLst>
            <pc:docMk/>
            <pc:sldMk cId="670602678" sldId="454"/>
            <ac:picMk id="61" creationId="{769372E9-068E-12F1-7B9E-3972E805241F}"/>
          </ac:picMkLst>
        </pc:picChg>
        <pc:picChg chg="del">
          <ac:chgData name="Diego Anton Cerqueira" userId="c494120e-d93d-4d67-9fe0-8ddc676787da" providerId="ADAL" clId="{0D5A2EFB-2595-4062-873C-FCE025671BCF}" dt="2023-09-17T18:41:40.462" v="568" actId="478"/>
          <ac:picMkLst>
            <pc:docMk/>
            <pc:sldMk cId="670602678" sldId="454"/>
            <ac:picMk id="62" creationId="{27E1F9A4-A7BA-BF12-AFD4-6CFC04246574}"/>
          </ac:picMkLst>
        </pc:picChg>
        <pc:picChg chg="del">
          <ac:chgData name="Diego Anton Cerqueira" userId="c494120e-d93d-4d67-9fe0-8ddc676787da" providerId="ADAL" clId="{0D5A2EFB-2595-4062-873C-FCE025671BCF}" dt="2023-09-17T18:41:40.462" v="568" actId="478"/>
          <ac:picMkLst>
            <pc:docMk/>
            <pc:sldMk cId="670602678" sldId="454"/>
            <ac:picMk id="63" creationId="{7A4384C5-6943-21A1-96E5-D5871A848BAF}"/>
          </ac:picMkLst>
        </pc:picChg>
        <pc:picChg chg="del">
          <ac:chgData name="Diego Anton Cerqueira" userId="c494120e-d93d-4d67-9fe0-8ddc676787da" providerId="ADAL" clId="{0D5A2EFB-2595-4062-873C-FCE025671BCF}" dt="2023-09-17T18:41:40.462" v="568" actId="478"/>
          <ac:picMkLst>
            <pc:docMk/>
            <pc:sldMk cId="670602678" sldId="454"/>
            <ac:picMk id="64" creationId="{80A06CEF-6B0B-9DAD-8ED3-5C5B6730AFA5}"/>
          </ac:picMkLst>
        </pc:picChg>
        <pc:picChg chg="del">
          <ac:chgData name="Diego Anton Cerqueira" userId="c494120e-d93d-4d67-9fe0-8ddc676787da" providerId="ADAL" clId="{0D5A2EFB-2595-4062-873C-FCE025671BCF}" dt="2023-09-17T18:41:40.462" v="568" actId="478"/>
          <ac:picMkLst>
            <pc:docMk/>
            <pc:sldMk cId="670602678" sldId="454"/>
            <ac:picMk id="65" creationId="{140AB69A-3F97-C5D4-39A6-5954C965A993}"/>
          </ac:picMkLst>
        </pc:picChg>
        <pc:picChg chg="del">
          <ac:chgData name="Diego Anton Cerqueira" userId="c494120e-d93d-4d67-9fe0-8ddc676787da" providerId="ADAL" clId="{0D5A2EFB-2595-4062-873C-FCE025671BCF}" dt="2023-09-17T18:41:40.462" v="568" actId="478"/>
          <ac:picMkLst>
            <pc:docMk/>
            <pc:sldMk cId="670602678" sldId="454"/>
            <ac:picMk id="66" creationId="{CCDFCF11-0509-8CFC-FB0D-CAC137A98EB3}"/>
          </ac:picMkLst>
        </pc:picChg>
        <pc:picChg chg="del">
          <ac:chgData name="Diego Anton Cerqueira" userId="c494120e-d93d-4d67-9fe0-8ddc676787da" providerId="ADAL" clId="{0D5A2EFB-2595-4062-873C-FCE025671BCF}" dt="2023-09-17T18:41:40.462" v="568" actId="478"/>
          <ac:picMkLst>
            <pc:docMk/>
            <pc:sldMk cId="670602678" sldId="454"/>
            <ac:picMk id="67" creationId="{09C7A16F-8044-7EA7-E9FA-4994DA28F629}"/>
          </ac:picMkLst>
        </pc:picChg>
        <pc:picChg chg="del">
          <ac:chgData name="Diego Anton Cerqueira" userId="c494120e-d93d-4d67-9fe0-8ddc676787da" providerId="ADAL" clId="{0D5A2EFB-2595-4062-873C-FCE025671BCF}" dt="2023-09-17T18:41:40.462" v="568" actId="478"/>
          <ac:picMkLst>
            <pc:docMk/>
            <pc:sldMk cId="670602678" sldId="454"/>
            <ac:picMk id="68" creationId="{3E1F1FC2-FC39-787F-D443-2A388F2FBFAD}"/>
          </ac:picMkLst>
        </pc:picChg>
        <pc:picChg chg="del">
          <ac:chgData name="Diego Anton Cerqueira" userId="c494120e-d93d-4d67-9fe0-8ddc676787da" providerId="ADAL" clId="{0D5A2EFB-2595-4062-873C-FCE025671BCF}" dt="2023-09-17T18:41:40.462" v="568" actId="478"/>
          <ac:picMkLst>
            <pc:docMk/>
            <pc:sldMk cId="670602678" sldId="454"/>
            <ac:picMk id="69" creationId="{BF5521E2-AAA2-48C4-8A0B-5D6E9F8838EC}"/>
          </ac:picMkLst>
        </pc:picChg>
        <pc:cxnChg chg="del">
          <ac:chgData name="Diego Anton Cerqueira" userId="c494120e-d93d-4d67-9fe0-8ddc676787da" providerId="ADAL" clId="{0D5A2EFB-2595-4062-873C-FCE025671BCF}" dt="2023-09-17T18:41:40.462" v="568" actId="478"/>
          <ac:cxnSpMkLst>
            <pc:docMk/>
            <pc:sldMk cId="670602678" sldId="454"/>
            <ac:cxnSpMk id="9" creationId="{FDA41087-D910-BFA6-3049-9F2051319CD9}"/>
          </ac:cxnSpMkLst>
        </pc:cxnChg>
        <pc:cxnChg chg="del">
          <ac:chgData name="Diego Anton Cerqueira" userId="c494120e-d93d-4d67-9fe0-8ddc676787da" providerId="ADAL" clId="{0D5A2EFB-2595-4062-873C-FCE025671BCF}" dt="2023-09-17T18:41:40.462" v="568" actId="478"/>
          <ac:cxnSpMkLst>
            <pc:docMk/>
            <pc:sldMk cId="670602678" sldId="454"/>
            <ac:cxnSpMk id="12" creationId="{C149A083-F27C-7F39-5460-B75225C2C372}"/>
          </ac:cxnSpMkLst>
        </pc:cxnChg>
        <pc:cxnChg chg="del">
          <ac:chgData name="Diego Anton Cerqueira" userId="c494120e-d93d-4d67-9fe0-8ddc676787da" providerId="ADAL" clId="{0D5A2EFB-2595-4062-873C-FCE025671BCF}" dt="2023-09-17T18:41:40.462" v="568" actId="478"/>
          <ac:cxnSpMkLst>
            <pc:docMk/>
            <pc:sldMk cId="670602678" sldId="454"/>
            <ac:cxnSpMk id="13" creationId="{452D7898-C9EA-B5AC-243A-13B7FDE631FE}"/>
          </ac:cxnSpMkLst>
        </pc:cxnChg>
        <pc:cxnChg chg="del">
          <ac:chgData name="Diego Anton Cerqueira" userId="c494120e-d93d-4d67-9fe0-8ddc676787da" providerId="ADAL" clId="{0D5A2EFB-2595-4062-873C-FCE025671BCF}" dt="2023-09-17T18:41:40.462" v="568" actId="478"/>
          <ac:cxnSpMkLst>
            <pc:docMk/>
            <pc:sldMk cId="670602678" sldId="454"/>
            <ac:cxnSpMk id="14" creationId="{B6FB903D-B7A6-CBBC-F47C-1C09E7F8BABB}"/>
          </ac:cxnSpMkLst>
        </pc:cxnChg>
        <pc:cxnChg chg="add mod">
          <ac:chgData name="Diego Anton Cerqueira" userId="c494120e-d93d-4d67-9fe0-8ddc676787da" providerId="ADAL" clId="{0D5A2EFB-2595-4062-873C-FCE025671BCF}" dt="2023-09-17T18:41:48.854" v="569"/>
          <ac:cxnSpMkLst>
            <pc:docMk/>
            <pc:sldMk cId="670602678" sldId="454"/>
            <ac:cxnSpMk id="15" creationId="{BDA27B9D-F7DB-BC8B-B52F-B105470EA14F}"/>
          </ac:cxnSpMkLst>
        </pc:cxnChg>
        <pc:cxnChg chg="add mod">
          <ac:chgData name="Diego Anton Cerqueira" userId="c494120e-d93d-4d67-9fe0-8ddc676787da" providerId="ADAL" clId="{0D5A2EFB-2595-4062-873C-FCE025671BCF}" dt="2023-09-17T18:41:48.854" v="569"/>
          <ac:cxnSpMkLst>
            <pc:docMk/>
            <pc:sldMk cId="670602678" sldId="454"/>
            <ac:cxnSpMk id="16" creationId="{6B26F8BD-233F-45A0-0C13-FE5965498927}"/>
          </ac:cxnSpMkLst>
        </pc:cxnChg>
        <pc:cxnChg chg="add del mod">
          <ac:chgData name="Diego Anton Cerqueira" userId="c494120e-d93d-4d67-9fe0-8ddc676787da" providerId="ADAL" clId="{0D5A2EFB-2595-4062-873C-FCE025671BCF}" dt="2023-09-17T18:41:55.329" v="571"/>
          <ac:cxnSpMkLst>
            <pc:docMk/>
            <pc:sldMk cId="670602678" sldId="454"/>
            <ac:cxnSpMk id="21" creationId="{63C850EE-5E0B-A677-D614-5C6CD9F19E30}"/>
          </ac:cxnSpMkLst>
        </pc:cxnChg>
        <pc:cxnChg chg="add del mod">
          <ac:chgData name="Diego Anton Cerqueira" userId="c494120e-d93d-4d67-9fe0-8ddc676787da" providerId="ADAL" clId="{0D5A2EFB-2595-4062-873C-FCE025671BCF}" dt="2023-09-17T18:41:55.329" v="571"/>
          <ac:cxnSpMkLst>
            <pc:docMk/>
            <pc:sldMk cId="670602678" sldId="454"/>
            <ac:cxnSpMk id="22" creationId="{471DE605-541A-2D6A-719E-8D810814BB39}"/>
          </ac:cxnSpMkLst>
        </pc:cxnChg>
        <pc:cxnChg chg="del">
          <ac:chgData name="Diego Anton Cerqueira" userId="c494120e-d93d-4d67-9fe0-8ddc676787da" providerId="ADAL" clId="{0D5A2EFB-2595-4062-873C-FCE025671BCF}" dt="2023-09-17T18:41:40.462" v="568" actId="478"/>
          <ac:cxnSpMkLst>
            <pc:docMk/>
            <pc:sldMk cId="670602678" sldId="454"/>
            <ac:cxnSpMk id="38" creationId="{163C3D41-EE40-30D9-AB64-642096848C7A}"/>
          </ac:cxnSpMkLst>
        </pc:cxnChg>
      </pc:sldChg>
      <pc:sldChg chg="addSp delSp modSp add mod">
        <pc:chgData name="Diego Anton Cerqueira" userId="c494120e-d93d-4d67-9fe0-8ddc676787da" providerId="ADAL" clId="{0D5A2EFB-2595-4062-873C-FCE025671BCF}" dt="2023-09-17T18:42:07.078" v="574"/>
        <pc:sldMkLst>
          <pc:docMk/>
          <pc:sldMk cId="3612964077" sldId="455"/>
        </pc:sldMkLst>
        <pc:spChg chg="del">
          <ac:chgData name="Diego Anton Cerqueira" userId="c494120e-d93d-4d67-9fe0-8ddc676787da" providerId="ADAL" clId="{0D5A2EFB-2595-4062-873C-FCE025671BCF}" dt="2023-09-17T18:42:01.470" v="573" actId="478"/>
          <ac:spMkLst>
            <pc:docMk/>
            <pc:sldMk cId="3612964077" sldId="455"/>
            <ac:spMk id="2" creationId="{3A283421-0915-CA2D-E176-09A76DE646E6}"/>
          </ac:spMkLst>
        </pc:spChg>
        <pc:spChg chg="del">
          <ac:chgData name="Diego Anton Cerqueira" userId="c494120e-d93d-4d67-9fe0-8ddc676787da" providerId="ADAL" clId="{0D5A2EFB-2595-4062-873C-FCE025671BCF}" dt="2023-09-17T18:42:01.470" v="573" actId="478"/>
          <ac:spMkLst>
            <pc:docMk/>
            <pc:sldMk cId="3612964077" sldId="455"/>
            <ac:spMk id="3" creationId="{B822385B-DC22-96EA-D538-59B1151167F7}"/>
          </ac:spMkLst>
        </pc:spChg>
        <pc:spChg chg="add mod">
          <ac:chgData name="Diego Anton Cerqueira" userId="c494120e-d93d-4d67-9fe0-8ddc676787da" providerId="ADAL" clId="{0D5A2EFB-2595-4062-873C-FCE025671BCF}" dt="2023-09-17T18:42:07.078" v="574"/>
          <ac:spMkLst>
            <pc:docMk/>
            <pc:sldMk cId="3612964077" sldId="455"/>
            <ac:spMk id="6" creationId="{C85EFE12-6A0A-D9B8-670F-76A9E29604F0}"/>
          </ac:spMkLst>
        </pc:spChg>
        <pc:spChg chg="add mod">
          <ac:chgData name="Diego Anton Cerqueira" userId="c494120e-d93d-4d67-9fe0-8ddc676787da" providerId="ADAL" clId="{0D5A2EFB-2595-4062-873C-FCE025671BCF}" dt="2023-09-17T18:42:07.078" v="574"/>
          <ac:spMkLst>
            <pc:docMk/>
            <pc:sldMk cId="3612964077" sldId="455"/>
            <ac:spMk id="7" creationId="{22E783C8-64EF-331F-F190-4ED52E5A1D9A}"/>
          </ac:spMkLst>
        </pc:spChg>
        <pc:spChg chg="add mod">
          <ac:chgData name="Diego Anton Cerqueira" userId="c494120e-d93d-4d67-9fe0-8ddc676787da" providerId="ADAL" clId="{0D5A2EFB-2595-4062-873C-FCE025671BCF}" dt="2023-09-17T18:42:07.078" v="574"/>
          <ac:spMkLst>
            <pc:docMk/>
            <pc:sldMk cId="3612964077" sldId="455"/>
            <ac:spMk id="9" creationId="{4D3BA5CC-B263-5374-411F-9AFD87903ADC}"/>
          </ac:spMkLst>
        </pc:spChg>
        <pc:spChg chg="add mod">
          <ac:chgData name="Diego Anton Cerqueira" userId="c494120e-d93d-4d67-9fe0-8ddc676787da" providerId="ADAL" clId="{0D5A2EFB-2595-4062-873C-FCE025671BCF}" dt="2023-09-17T18:42:07.078" v="574"/>
          <ac:spMkLst>
            <pc:docMk/>
            <pc:sldMk cId="3612964077" sldId="455"/>
            <ac:spMk id="20" creationId="{C352C14A-C786-1C2B-8A86-4B1160DBFD8F}"/>
          </ac:spMkLst>
        </pc:spChg>
        <pc:spChg chg="mod">
          <ac:chgData name="Diego Anton Cerqueira" userId="c494120e-d93d-4d67-9fe0-8ddc676787da" providerId="ADAL" clId="{0D5A2EFB-2595-4062-873C-FCE025671BCF}" dt="2023-09-17T18:42:07.078" v="574"/>
          <ac:spMkLst>
            <pc:docMk/>
            <pc:sldMk cId="3612964077" sldId="455"/>
            <ac:spMk id="22" creationId="{4D90D1BC-7CDA-3D7B-EBF5-2D26865190D4}"/>
          </ac:spMkLst>
        </pc:spChg>
        <pc:spChg chg="mod">
          <ac:chgData name="Diego Anton Cerqueira" userId="c494120e-d93d-4d67-9fe0-8ddc676787da" providerId="ADAL" clId="{0D5A2EFB-2595-4062-873C-FCE025671BCF}" dt="2023-09-17T18:42:07.078" v="574"/>
          <ac:spMkLst>
            <pc:docMk/>
            <pc:sldMk cId="3612964077" sldId="455"/>
            <ac:spMk id="24" creationId="{A3793414-2778-3D18-914E-3E110713BDA5}"/>
          </ac:spMkLst>
        </pc:spChg>
        <pc:spChg chg="mod">
          <ac:chgData name="Diego Anton Cerqueira" userId="c494120e-d93d-4d67-9fe0-8ddc676787da" providerId="ADAL" clId="{0D5A2EFB-2595-4062-873C-FCE025671BCF}" dt="2023-09-17T18:42:07.078" v="574"/>
          <ac:spMkLst>
            <pc:docMk/>
            <pc:sldMk cId="3612964077" sldId="455"/>
            <ac:spMk id="25" creationId="{9207F705-955D-403B-1CFA-3BF212AB267C}"/>
          </ac:spMkLst>
        </pc:spChg>
        <pc:spChg chg="mod">
          <ac:chgData name="Diego Anton Cerqueira" userId="c494120e-d93d-4d67-9fe0-8ddc676787da" providerId="ADAL" clId="{0D5A2EFB-2595-4062-873C-FCE025671BCF}" dt="2023-09-17T18:42:07.078" v="574"/>
          <ac:spMkLst>
            <pc:docMk/>
            <pc:sldMk cId="3612964077" sldId="455"/>
            <ac:spMk id="26" creationId="{7A7607FF-DADC-491E-3130-A277EE2FC77F}"/>
          </ac:spMkLst>
        </pc:spChg>
        <pc:spChg chg="mod">
          <ac:chgData name="Diego Anton Cerqueira" userId="c494120e-d93d-4d67-9fe0-8ddc676787da" providerId="ADAL" clId="{0D5A2EFB-2595-4062-873C-FCE025671BCF}" dt="2023-09-17T18:42:07.078" v="574"/>
          <ac:spMkLst>
            <pc:docMk/>
            <pc:sldMk cId="3612964077" sldId="455"/>
            <ac:spMk id="27" creationId="{D34436CB-9954-690F-E411-6ACD003C3350}"/>
          </ac:spMkLst>
        </pc:spChg>
        <pc:spChg chg="mod">
          <ac:chgData name="Diego Anton Cerqueira" userId="c494120e-d93d-4d67-9fe0-8ddc676787da" providerId="ADAL" clId="{0D5A2EFB-2595-4062-873C-FCE025671BCF}" dt="2023-09-17T18:42:07.078" v="574"/>
          <ac:spMkLst>
            <pc:docMk/>
            <pc:sldMk cId="3612964077" sldId="455"/>
            <ac:spMk id="28" creationId="{17A4CDF2-AC2C-A0B2-2A89-D9F2F6FBEF4F}"/>
          </ac:spMkLst>
        </pc:spChg>
        <pc:spChg chg="mod">
          <ac:chgData name="Diego Anton Cerqueira" userId="c494120e-d93d-4d67-9fe0-8ddc676787da" providerId="ADAL" clId="{0D5A2EFB-2595-4062-873C-FCE025671BCF}" dt="2023-09-17T18:42:07.078" v="574"/>
          <ac:spMkLst>
            <pc:docMk/>
            <pc:sldMk cId="3612964077" sldId="455"/>
            <ac:spMk id="29" creationId="{2EDEF097-39B3-7867-0CD4-D9030EA3641B}"/>
          </ac:spMkLst>
        </pc:spChg>
        <pc:spChg chg="mod">
          <ac:chgData name="Diego Anton Cerqueira" userId="c494120e-d93d-4d67-9fe0-8ddc676787da" providerId="ADAL" clId="{0D5A2EFB-2595-4062-873C-FCE025671BCF}" dt="2023-09-17T18:42:07.078" v="574"/>
          <ac:spMkLst>
            <pc:docMk/>
            <pc:sldMk cId="3612964077" sldId="455"/>
            <ac:spMk id="30" creationId="{FAFF9A9D-DFB7-BEB5-A647-F1D3443A9009}"/>
          </ac:spMkLst>
        </pc:spChg>
        <pc:spChg chg="mod">
          <ac:chgData name="Diego Anton Cerqueira" userId="c494120e-d93d-4d67-9fe0-8ddc676787da" providerId="ADAL" clId="{0D5A2EFB-2595-4062-873C-FCE025671BCF}" dt="2023-09-17T18:42:07.078" v="574"/>
          <ac:spMkLst>
            <pc:docMk/>
            <pc:sldMk cId="3612964077" sldId="455"/>
            <ac:spMk id="31" creationId="{F09D3EE8-EA4C-3A9F-5D7D-812CC4C2B0A9}"/>
          </ac:spMkLst>
        </pc:spChg>
        <pc:spChg chg="mod">
          <ac:chgData name="Diego Anton Cerqueira" userId="c494120e-d93d-4d67-9fe0-8ddc676787da" providerId="ADAL" clId="{0D5A2EFB-2595-4062-873C-FCE025671BCF}" dt="2023-09-17T18:42:07.078" v="574"/>
          <ac:spMkLst>
            <pc:docMk/>
            <pc:sldMk cId="3612964077" sldId="455"/>
            <ac:spMk id="32" creationId="{D3930F56-F01A-835F-4FE5-C897F135BD4E}"/>
          </ac:spMkLst>
        </pc:spChg>
        <pc:spChg chg="mod">
          <ac:chgData name="Diego Anton Cerqueira" userId="c494120e-d93d-4d67-9fe0-8ddc676787da" providerId="ADAL" clId="{0D5A2EFB-2595-4062-873C-FCE025671BCF}" dt="2023-09-17T18:42:07.078" v="574"/>
          <ac:spMkLst>
            <pc:docMk/>
            <pc:sldMk cId="3612964077" sldId="455"/>
            <ac:spMk id="33" creationId="{80B7D8B6-C181-1E6B-6E8C-B972B12F8BA9}"/>
          </ac:spMkLst>
        </pc:spChg>
        <pc:spChg chg="mod">
          <ac:chgData name="Diego Anton Cerqueira" userId="c494120e-d93d-4d67-9fe0-8ddc676787da" providerId="ADAL" clId="{0D5A2EFB-2595-4062-873C-FCE025671BCF}" dt="2023-09-17T18:42:07.078" v="574"/>
          <ac:spMkLst>
            <pc:docMk/>
            <pc:sldMk cId="3612964077" sldId="455"/>
            <ac:spMk id="34" creationId="{AD0E2724-6F24-EB78-6B82-E5358EDC2A4D}"/>
          </ac:spMkLst>
        </pc:spChg>
        <pc:spChg chg="mod">
          <ac:chgData name="Diego Anton Cerqueira" userId="c494120e-d93d-4d67-9fe0-8ddc676787da" providerId="ADAL" clId="{0D5A2EFB-2595-4062-873C-FCE025671BCF}" dt="2023-09-17T18:42:07.078" v="574"/>
          <ac:spMkLst>
            <pc:docMk/>
            <pc:sldMk cId="3612964077" sldId="455"/>
            <ac:spMk id="35" creationId="{6F22491C-3D3C-2A3B-E1DC-AD5322BBBF2B}"/>
          </ac:spMkLst>
        </pc:spChg>
        <pc:spChg chg="mod">
          <ac:chgData name="Diego Anton Cerqueira" userId="c494120e-d93d-4d67-9fe0-8ddc676787da" providerId="ADAL" clId="{0D5A2EFB-2595-4062-873C-FCE025671BCF}" dt="2023-09-17T18:42:07.078" v="574"/>
          <ac:spMkLst>
            <pc:docMk/>
            <pc:sldMk cId="3612964077" sldId="455"/>
            <ac:spMk id="36" creationId="{C6D9D2A9-09D5-5688-17EB-A690F33049AD}"/>
          </ac:spMkLst>
        </pc:spChg>
        <pc:spChg chg="mod">
          <ac:chgData name="Diego Anton Cerqueira" userId="c494120e-d93d-4d67-9fe0-8ddc676787da" providerId="ADAL" clId="{0D5A2EFB-2595-4062-873C-FCE025671BCF}" dt="2023-09-17T18:42:07.078" v="574"/>
          <ac:spMkLst>
            <pc:docMk/>
            <pc:sldMk cId="3612964077" sldId="455"/>
            <ac:spMk id="37" creationId="{8FBF6943-3068-6DD3-9FDE-6FBF8076C60B}"/>
          </ac:spMkLst>
        </pc:spChg>
        <pc:spChg chg="mod">
          <ac:chgData name="Diego Anton Cerqueira" userId="c494120e-d93d-4d67-9fe0-8ddc676787da" providerId="ADAL" clId="{0D5A2EFB-2595-4062-873C-FCE025671BCF}" dt="2023-09-17T18:42:07.078" v="574"/>
          <ac:spMkLst>
            <pc:docMk/>
            <pc:sldMk cId="3612964077" sldId="455"/>
            <ac:spMk id="38" creationId="{3D6F94E6-2AF9-4E90-46F3-8620BAC7C16A}"/>
          </ac:spMkLst>
        </pc:spChg>
        <pc:spChg chg="mod">
          <ac:chgData name="Diego Anton Cerqueira" userId="c494120e-d93d-4d67-9fe0-8ddc676787da" providerId="ADAL" clId="{0D5A2EFB-2595-4062-873C-FCE025671BCF}" dt="2023-09-17T18:42:07.078" v="574"/>
          <ac:spMkLst>
            <pc:docMk/>
            <pc:sldMk cId="3612964077" sldId="455"/>
            <ac:spMk id="39" creationId="{D6780DB7-0333-57A7-E38C-3375E31AD679}"/>
          </ac:spMkLst>
        </pc:spChg>
        <pc:spChg chg="mod">
          <ac:chgData name="Diego Anton Cerqueira" userId="c494120e-d93d-4d67-9fe0-8ddc676787da" providerId="ADAL" clId="{0D5A2EFB-2595-4062-873C-FCE025671BCF}" dt="2023-09-17T18:42:07.078" v="574"/>
          <ac:spMkLst>
            <pc:docMk/>
            <pc:sldMk cId="3612964077" sldId="455"/>
            <ac:spMk id="40" creationId="{0A458C08-CF9A-8CE9-CE79-C4A08F95ECFF}"/>
          </ac:spMkLst>
        </pc:spChg>
        <pc:spChg chg="mod">
          <ac:chgData name="Diego Anton Cerqueira" userId="c494120e-d93d-4d67-9fe0-8ddc676787da" providerId="ADAL" clId="{0D5A2EFB-2595-4062-873C-FCE025671BCF}" dt="2023-09-17T18:42:07.078" v="574"/>
          <ac:spMkLst>
            <pc:docMk/>
            <pc:sldMk cId="3612964077" sldId="455"/>
            <ac:spMk id="41" creationId="{D2BAABAD-D7AC-DF6B-D5F4-433B84263819}"/>
          </ac:spMkLst>
        </pc:spChg>
        <pc:spChg chg="mod">
          <ac:chgData name="Diego Anton Cerqueira" userId="c494120e-d93d-4d67-9fe0-8ddc676787da" providerId="ADAL" clId="{0D5A2EFB-2595-4062-873C-FCE025671BCF}" dt="2023-09-17T18:42:07.078" v="574"/>
          <ac:spMkLst>
            <pc:docMk/>
            <pc:sldMk cId="3612964077" sldId="455"/>
            <ac:spMk id="42" creationId="{F53661ED-87FF-DF7A-EDDB-57E772825B2D}"/>
          </ac:spMkLst>
        </pc:spChg>
        <pc:spChg chg="mod">
          <ac:chgData name="Diego Anton Cerqueira" userId="c494120e-d93d-4d67-9fe0-8ddc676787da" providerId="ADAL" clId="{0D5A2EFB-2595-4062-873C-FCE025671BCF}" dt="2023-09-17T18:42:07.078" v="574"/>
          <ac:spMkLst>
            <pc:docMk/>
            <pc:sldMk cId="3612964077" sldId="455"/>
            <ac:spMk id="43" creationId="{947BFDFE-B522-29D5-654D-71AC6E70A46C}"/>
          </ac:spMkLst>
        </pc:spChg>
        <pc:spChg chg="mod">
          <ac:chgData name="Diego Anton Cerqueira" userId="c494120e-d93d-4d67-9fe0-8ddc676787da" providerId="ADAL" clId="{0D5A2EFB-2595-4062-873C-FCE025671BCF}" dt="2023-09-17T18:42:07.078" v="574"/>
          <ac:spMkLst>
            <pc:docMk/>
            <pc:sldMk cId="3612964077" sldId="455"/>
            <ac:spMk id="44" creationId="{DE836402-9DE0-39F8-6F94-B47B501B69CC}"/>
          </ac:spMkLst>
        </pc:spChg>
        <pc:spChg chg="mod">
          <ac:chgData name="Diego Anton Cerqueira" userId="c494120e-d93d-4d67-9fe0-8ddc676787da" providerId="ADAL" clId="{0D5A2EFB-2595-4062-873C-FCE025671BCF}" dt="2023-09-17T18:42:07.078" v="574"/>
          <ac:spMkLst>
            <pc:docMk/>
            <pc:sldMk cId="3612964077" sldId="455"/>
            <ac:spMk id="45" creationId="{32D38DF7-9413-95AA-280F-AD51E4A1218C}"/>
          </ac:spMkLst>
        </pc:spChg>
        <pc:spChg chg="mod">
          <ac:chgData name="Diego Anton Cerqueira" userId="c494120e-d93d-4d67-9fe0-8ddc676787da" providerId="ADAL" clId="{0D5A2EFB-2595-4062-873C-FCE025671BCF}" dt="2023-09-17T18:42:07.078" v="574"/>
          <ac:spMkLst>
            <pc:docMk/>
            <pc:sldMk cId="3612964077" sldId="455"/>
            <ac:spMk id="46" creationId="{AC665100-46CF-D1B2-87A7-5DBA724928EA}"/>
          </ac:spMkLst>
        </pc:spChg>
        <pc:spChg chg="add mod">
          <ac:chgData name="Diego Anton Cerqueira" userId="c494120e-d93d-4d67-9fe0-8ddc676787da" providerId="ADAL" clId="{0D5A2EFB-2595-4062-873C-FCE025671BCF}" dt="2023-09-17T18:42:07.078" v="574"/>
          <ac:spMkLst>
            <pc:docMk/>
            <pc:sldMk cId="3612964077" sldId="455"/>
            <ac:spMk id="47" creationId="{31566AD5-690D-331D-07EA-3EB07B5E5B75}"/>
          </ac:spMkLst>
        </pc:spChg>
        <pc:grpChg chg="add mod">
          <ac:chgData name="Diego Anton Cerqueira" userId="c494120e-d93d-4d67-9fe0-8ddc676787da" providerId="ADAL" clId="{0D5A2EFB-2595-4062-873C-FCE025671BCF}" dt="2023-09-17T18:42:07.078" v="574"/>
          <ac:grpSpMkLst>
            <pc:docMk/>
            <pc:sldMk cId="3612964077" sldId="455"/>
            <ac:grpSpMk id="12" creationId="{AEBE6272-C07B-2518-0363-7D67D3E3ED71}"/>
          </ac:grpSpMkLst>
        </pc:grpChg>
        <pc:grpChg chg="add mod">
          <ac:chgData name="Diego Anton Cerqueira" userId="c494120e-d93d-4d67-9fe0-8ddc676787da" providerId="ADAL" clId="{0D5A2EFB-2595-4062-873C-FCE025671BCF}" dt="2023-09-17T18:42:07.078" v="574"/>
          <ac:grpSpMkLst>
            <pc:docMk/>
            <pc:sldMk cId="3612964077" sldId="455"/>
            <ac:grpSpMk id="17" creationId="{39F79292-4F90-2216-3EF9-EA17C7D0FBBD}"/>
          </ac:grpSpMkLst>
        </pc:grpChg>
        <pc:grpChg chg="add mod">
          <ac:chgData name="Diego Anton Cerqueira" userId="c494120e-d93d-4d67-9fe0-8ddc676787da" providerId="ADAL" clId="{0D5A2EFB-2595-4062-873C-FCE025671BCF}" dt="2023-09-17T18:42:07.078" v="574"/>
          <ac:grpSpMkLst>
            <pc:docMk/>
            <pc:sldMk cId="3612964077" sldId="455"/>
            <ac:grpSpMk id="21" creationId="{9FD663CE-ADDA-898A-AFBC-4B3F51BE29C2}"/>
          </ac:grpSpMkLst>
        </pc:grpChg>
        <pc:grpChg chg="mod">
          <ac:chgData name="Diego Anton Cerqueira" userId="c494120e-d93d-4d67-9fe0-8ddc676787da" providerId="ADAL" clId="{0D5A2EFB-2595-4062-873C-FCE025671BCF}" dt="2023-09-17T18:42:07.078" v="574"/>
          <ac:grpSpMkLst>
            <pc:docMk/>
            <pc:sldMk cId="3612964077" sldId="455"/>
            <ac:grpSpMk id="23" creationId="{FD699EBF-44E4-C3A7-0727-27D99D4DD4B3}"/>
          </ac:grpSpMkLst>
        </pc:grpChg>
        <pc:picChg chg="del">
          <ac:chgData name="Diego Anton Cerqueira" userId="c494120e-d93d-4d67-9fe0-8ddc676787da" providerId="ADAL" clId="{0D5A2EFB-2595-4062-873C-FCE025671BCF}" dt="2023-09-17T18:42:01.470" v="573" actId="478"/>
          <ac:picMkLst>
            <pc:docMk/>
            <pc:sldMk cId="3612964077" sldId="455"/>
            <ac:picMk id="4" creationId="{9065A646-D365-C725-AD35-F21EC2E02BA4}"/>
          </ac:picMkLst>
        </pc:picChg>
        <pc:picChg chg="del">
          <ac:chgData name="Diego Anton Cerqueira" userId="c494120e-d93d-4d67-9fe0-8ddc676787da" providerId="ADAL" clId="{0D5A2EFB-2595-4062-873C-FCE025671BCF}" dt="2023-09-17T18:42:01.470" v="573" actId="478"/>
          <ac:picMkLst>
            <pc:docMk/>
            <pc:sldMk cId="3612964077" sldId="455"/>
            <ac:picMk id="5" creationId="{E707B375-6662-DE18-3A1F-3B521C523FD8}"/>
          </ac:picMkLst>
        </pc:picChg>
        <pc:cxnChg chg="mod">
          <ac:chgData name="Diego Anton Cerqueira" userId="c494120e-d93d-4d67-9fe0-8ddc676787da" providerId="ADAL" clId="{0D5A2EFB-2595-4062-873C-FCE025671BCF}" dt="2023-09-17T18:42:07.078" v="574"/>
          <ac:cxnSpMkLst>
            <pc:docMk/>
            <pc:sldMk cId="3612964077" sldId="455"/>
            <ac:cxnSpMk id="13" creationId="{25001538-7F75-552F-588B-597A0D6815FC}"/>
          </ac:cxnSpMkLst>
        </pc:cxnChg>
        <pc:cxnChg chg="mod">
          <ac:chgData name="Diego Anton Cerqueira" userId="c494120e-d93d-4d67-9fe0-8ddc676787da" providerId="ADAL" clId="{0D5A2EFB-2595-4062-873C-FCE025671BCF}" dt="2023-09-17T18:42:07.078" v="574"/>
          <ac:cxnSpMkLst>
            <pc:docMk/>
            <pc:sldMk cId="3612964077" sldId="455"/>
            <ac:cxnSpMk id="14" creationId="{390BF972-6E87-28D0-07B9-513F35DF3157}"/>
          </ac:cxnSpMkLst>
        </pc:cxnChg>
        <pc:cxnChg chg="del">
          <ac:chgData name="Diego Anton Cerqueira" userId="c494120e-d93d-4d67-9fe0-8ddc676787da" providerId="ADAL" clId="{0D5A2EFB-2595-4062-873C-FCE025671BCF}" dt="2023-09-17T18:42:01.470" v="573" actId="478"/>
          <ac:cxnSpMkLst>
            <pc:docMk/>
            <pc:sldMk cId="3612964077" sldId="455"/>
            <ac:cxnSpMk id="15" creationId="{BDA27B9D-F7DB-BC8B-B52F-B105470EA14F}"/>
          </ac:cxnSpMkLst>
        </pc:cxnChg>
        <pc:cxnChg chg="del">
          <ac:chgData name="Diego Anton Cerqueira" userId="c494120e-d93d-4d67-9fe0-8ddc676787da" providerId="ADAL" clId="{0D5A2EFB-2595-4062-873C-FCE025671BCF}" dt="2023-09-17T18:42:01.470" v="573" actId="478"/>
          <ac:cxnSpMkLst>
            <pc:docMk/>
            <pc:sldMk cId="3612964077" sldId="455"/>
            <ac:cxnSpMk id="16" creationId="{6B26F8BD-233F-45A0-0C13-FE5965498927}"/>
          </ac:cxnSpMkLst>
        </pc:cxnChg>
        <pc:cxnChg chg="mod">
          <ac:chgData name="Diego Anton Cerqueira" userId="c494120e-d93d-4d67-9fe0-8ddc676787da" providerId="ADAL" clId="{0D5A2EFB-2595-4062-873C-FCE025671BCF}" dt="2023-09-17T18:42:07.078" v="574"/>
          <ac:cxnSpMkLst>
            <pc:docMk/>
            <pc:sldMk cId="3612964077" sldId="455"/>
            <ac:cxnSpMk id="18" creationId="{AC066F88-1B2A-8F61-4A8F-BDBB0C5CD813}"/>
          </ac:cxnSpMkLst>
        </pc:cxnChg>
        <pc:cxnChg chg="mod">
          <ac:chgData name="Diego Anton Cerqueira" userId="c494120e-d93d-4d67-9fe0-8ddc676787da" providerId="ADAL" clId="{0D5A2EFB-2595-4062-873C-FCE025671BCF}" dt="2023-09-17T18:42:07.078" v="574"/>
          <ac:cxnSpMkLst>
            <pc:docMk/>
            <pc:sldMk cId="3612964077" sldId="455"/>
            <ac:cxnSpMk id="19" creationId="{1E474B45-A5C8-3DDB-C5CB-8EC965D575A5}"/>
          </ac:cxnSpMkLst>
        </pc:cxnChg>
      </pc:sldChg>
      <pc:sldChg chg="add">
        <pc:chgData name="Diego Anton Cerqueira" userId="c494120e-d93d-4d67-9fe0-8ddc676787da" providerId="ADAL" clId="{0D5A2EFB-2595-4062-873C-FCE025671BCF}" dt="2023-09-17T18:43:59.600" v="576"/>
        <pc:sldMkLst>
          <pc:docMk/>
          <pc:sldMk cId="1936920208" sldId="456"/>
        </pc:sldMkLst>
      </pc:sldChg>
    </pc:docChg>
  </pc:docChgLst>
  <pc:docChgLst>
    <pc:chgData name="Diego Anton Cerqueira" userId="c494120e-d93d-4d67-9fe0-8ddc676787da" providerId="ADAL" clId="{8DCC4A3C-A49B-44CB-B320-78A076A448E2}"/>
    <pc:docChg chg="undo custSel addSld delSld modSld sldOrd modMainMaster">
      <pc:chgData name="Diego Anton Cerqueira" userId="c494120e-d93d-4d67-9fe0-8ddc676787da" providerId="ADAL" clId="{8DCC4A3C-A49B-44CB-B320-78A076A448E2}" dt="2023-07-03T20:32:43.664" v="11028" actId="20577"/>
      <pc:docMkLst>
        <pc:docMk/>
      </pc:docMkLst>
      <pc:sldChg chg="addSp delSp modSp new mod setBg addAnim setClrOvrMap delDesignElem">
        <pc:chgData name="Diego Anton Cerqueira" userId="c494120e-d93d-4d67-9fe0-8ddc676787da" providerId="ADAL" clId="{8DCC4A3C-A49B-44CB-B320-78A076A448E2}" dt="2023-06-28T22:13:33.549" v="8153"/>
        <pc:sldMkLst>
          <pc:docMk/>
          <pc:sldMk cId="3836787028" sldId="256"/>
        </pc:sldMkLst>
        <pc:spChg chg="mod ord">
          <ac:chgData name="Diego Anton Cerqueira" userId="c494120e-d93d-4d67-9fe0-8ddc676787da" providerId="ADAL" clId="{8DCC4A3C-A49B-44CB-B320-78A076A448E2}" dt="2023-06-27T20:55:28.373" v="199" actId="26606"/>
          <ac:spMkLst>
            <pc:docMk/>
            <pc:sldMk cId="3836787028" sldId="256"/>
            <ac:spMk id="2" creationId="{3B1BAAF2-F955-472A-8C9F-F0D49919994D}"/>
          </ac:spMkLst>
        </pc:spChg>
        <pc:spChg chg="mod">
          <ac:chgData name="Diego Anton Cerqueira" userId="c494120e-d93d-4d67-9fe0-8ddc676787da" providerId="ADAL" clId="{8DCC4A3C-A49B-44CB-B320-78A076A448E2}" dt="2023-06-27T20:55:28.373" v="199" actId="26606"/>
          <ac:spMkLst>
            <pc:docMk/>
            <pc:sldMk cId="3836787028" sldId="256"/>
            <ac:spMk id="3" creationId="{C5F52268-96F0-4BA8-BF7D-0544775A5208}"/>
          </ac:spMkLst>
        </pc:spChg>
        <pc:spChg chg="add del">
          <ac:chgData name="Diego Anton Cerqueira" userId="c494120e-d93d-4d67-9fe0-8ddc676787da" providerId="ADAL" clId="{8DCC4A3C-A49B-44CB-B320-78A076A448E2}" dt="2023-06-27T20:50:17.551" v="93"/>
          <ac:spMkLst>
            <pc:docMk/>
            <pc:sldMk cId="3836787028" sldId="256"/>
            <ac:spMk id="5" creationId="{787F4F1C-8D3D-4EC1-B72D-A0470A5A08B8}"/>
          </ac:spMkLst>
        </pc:spChg>
        <pc:spChg chg="add del">
          <ac:chgData name="Diego Anton Cerqueira" userId="c494120e-d93d-4d67-9fe0-8ddc676787da" providerId="ADAL" clId="{8DCC4A3C-A49B-44CB-B320-78A076A448E2}" dt="2023-06-27T20:43:33.338" v="49" actId="26606"/>
          <ac:spMkLst>
            <pc:docMk/>
            <pc:sldMk cId="3836787028" sldId="256"/>
            <ac:spMk id="8" creationId="{DDCA251B-4F28-43A9-A5FD-47101E24C81F}"/>
          </ac:spMkLst>
        </pc:spChg>
        <pc:spChg chg="add del">
          <ac:chgData name="Diego Anton Cerqueira" userId="c494120e-d93d-4d67-9fe0-8ddc676787da" providerId="ADAL" clId="{8DCC4A3C-A49B-44CB-B320-78A076A448E2}" dt="2023-06-27T20:43:33.338" v="49" actId="26606"/>
          <ac:spMkLst>
            <pc:docMk/>
            <pc:sldMk cId="3836787028" sldId="256"/>
            <ac:spMk id="10" creationId="{27B3E067-68A1-4E6F-8B2A-DF0DC2803F92}"/>
          </ac:spMkLst>
        </pc:spChg>
        <pc:spChg chg="add del">
          <ac:chgData name="Diego Anton Cerqueira" userId="c494120e-d93d-4d67-9fe0-8ddc676787da" providerId="ADAL" clId="{8DCC4A3C-A49B-44CB-B320-78A076A448E2}" dt="2023-06-27T20:43:33.338" v="49" actId="26606"/>
          <ac:spMkLst>
            <pc:docMk/>
            <pc:sldMk cId="3836787028" sldId="256"/>
            <ac:spMk id="12" creationId="{148F0EEF-7B63-4EC4-96D4-6AFBF46B1A58}"/>
          </ac:spMkLst>
        </pc:spChg>
        <pc:spChg chg="add del">
          <ac:chgData name="Diego Anton Cerqueira" userId="c494120e-d93d-4d67-9fe0-8ddc676787da" providerId="ADAL" clId="{8DCC4A3C-A49B-44CB-B320-78A076A448E2}" dt="2023-06-27T20:43:33.338" v="49" actId="26606"/>
          <ac:spMkLst>
            <pc:docMk/>
            <pc:sldMk cId="3836787028" sldId="256"/>
            <ac:spMk id="14" creationId="{4FB5E673-6D85-4457-A048-FD09048DCECA}"/>
          </ac:spMkLst>
        </pc:spChg>
        <pc:spChg chg="add del">
          <ac:chgData name="Diego Anton Cerqueira" userId="c494120e-d93d-4d67-9fe0-8ddc676787da" providerId="ADAL" clId="{8DCC4A3C-A49B-44CB-B320-78A076A448E2}" dt="2023-06-27T20:43:38.274" v="51" actId="26606"/>
          <ac:spMkLst>
            <pc:docMk/>
            <pc:sldMk cId="3836787028" sldId="256"/>
            <ac:spMk id="16" creationId="{C28D0172-F2E0-4763-9C35-F022664959D8}"/>
          </ac:spMkLst>
        </pc:spChg>
        <pc:spChg chg="add del">
          <ac:chgData name="Diego Anton Cerqueira" userId="c494120e-d93d-4d67-9fe0-8ddc676787da" providerId="ADAL" clId="{8DCC4A3C-A49B-44CB-B320-78A076A448E2}" dt="2023-06-27T20:43:38.274" v="51" actId="26606"/>
          <ac:spMkLst>
            <pc:docMk/>
            <pc:sldMk cId="3836787028" sldId="256"/>
            <ac:spMk id="17" creationId="{9F2851FB-E841-4509-8A6D-A416376EA380}"/>
          </ac:spMkLst>
        </pc:spChg>
        <pc:spChg chg="add del">
          <ac:chgData name="Diego Anton Cerqueira" userId="c494120e-d93d-4d67-9fe0-8ddc676787da" providerId="ADAL" clId="{8DCC4A3C-A49B-44CB-B320-78A076A448E2}" dt="2023-06-27T20:43:38.274" v="51" actId="26606"/>
          <ac:spMkLst>
            <pc:docMk/>
            <pc:sldMk cId="3836787028" sldId="256"/>
            <ac:spMk id="18" creationId="{DF6FB2B2-CE21-407F-B22E-302DADC2C3D3}"/>
          </ac:spMkLst>
        </pc:spChg>
        <pc:spChg chg="add del">
          <ac:chgData name="Diego Anton Cerqueira" userId="c494120e-d93d-4d67-9fe0-8ddc676787da" providerId="ADAL" clId="{8DCC4A3C-A49B-44CB-B320-78A076A448E2}" dt="2023-06-27T20:43:44.116" v="54"/>
          <ac:spMkLst>
            <pc:docMk/>
            <pc:sldMk cId="3836787028" sldId="256"/>
            <ac:spMk id="20" creationId="{DDCA251B-4F28-43A9-A5FD-47101E24C81F}"/>
          </ac:spMkLst>
        </pc:spChg>
        <pc:spChg chg="add del">
          <ac:chgData name="Diego Anton Cerqueira" userId="c494120e-d93d-4d67-9fe0-8ddc676787da" providerId="ADAL" clId="{8DCC4A3C-A49B-44CB-B320-78A076A448E2}" dt="2023-06-27T20:43:44.116" v="54"/>
          <ac:spMkLst>
            <pc:docMk/>
            <pc:sldMk cId="3836787028" sldId="256"/>
            <ac:spMk id="21" creationId="{27B3E067-68A1-4E6F-8B2A-DF0DC2803F92}"/>
          </ac:spMkLst>
        </pc:spChg>
        <pc:spChg chg="add del">
          <ac:chgData name="Diego Anton Cerqueira" userId="c494120e-d93d-4d67-9fe0-8ddc676787da" providerId="ADAL" clId="{8DCC4A3C-A49B-44CB-B320-78A076A448E2}" dt="2023-06-27T20:43:44.116" v="54"/>
          <ac:spMkLst>
            <pc:docMk/>
            <pc:sldMk cId="3836787028" sldId="256"/>
            <ac:spMk id="22" creationId="{148F0EEF-7B63-4EC4-96D4-6AFBF46B1A58}"/>
          </ac:spMkLst>
        </pc:spChg>
        <pc:spChg chg="add del">
          <ac:chgData name="Diego Anton Cerqueira" userId="c494120e-d93d-4d67-9fe0-8ddc676787da" providerId="ADAL" clId="{8DCC4A3C-A49B-44CB-B320-78A076A448E2}" dt="2023-06-27T20:43:44.116" v="54"/>
          <ac:spMkLst>
            <pc:docMk/>
            <pc:sldMk cId="3836787028" sldId="256"/>
            <ac:spMk id="23" creationId="{4FB5E673-6D85-4457-A048-FD09048DCECA}"/>
          </ac:spMkLst>
        </pc:spChg>
        <pc:spChg chg="del mod ord">
          <ac:chgData name="Diego Anton Cerqueira" userId="c494120e-d93d-4d67-9fe0-8ddc676787da" providerId="ADAL" clId="{8DCC4A3C-A49B-44CB-B320-78A076A448E2}" dt="2023-06-27T20:53:19.835" v="160" actId="478"/>
          <ac:spMkLst>
            <pc:docMk/>
            <pc:sldMk cId="3836787028" sldId="256"/>
            <ac:spMk id="25" creationId="{ED87C2D7-7E1A-496E-A97D-BBDABD8DB529}"/>
          </ac:spMkLst>
        </pc:spChg>
        <pc:spChg chg="add del">
          <ac:chgData name="Diego Anton Cerqueira" userId="c494120e-d93d-4d67-9fe0-8ddc676787da" providerId="ADAL" clId="{8DCC4A3C-A49B-44CB-B320-78A076A448E2}" dt="2023-06-27T20:51:31.625" v="102" actId="26606"/>
          <ac:spMkLst>
            <pc:docMk/>
            <pc:sldMk cId="3836787028" sldId="256"/>
            <ac:spMk id="27" creationId="{09C946AC-2072-4946-A2B8-39F09D0944EE}"/>
          </ac:spMkLst>
        </pc:spChg>
        <pc:spChg chg="add del">
          <ac:chgData name="Diego Anton Cerqueira" userId="c494120e-d93d-4d67-9fe0-8ddc676787da" providerId="ADAL" clId="{8DCC4A3C-A49B-44CB-B320-78A076A448E2}" dt="2023-06-27T20:51:31.625" v="102" actId="26606"/>
          <ac:spMkLst>
            <pc:docMk/>
            <pc:sldMk cId="3836787028" sldId="256"/>
            <ac:spMk id="29" creationId="{559FD8B5-8CC4-4CFE-BD2A-1216B1F2C3DB}"/>
          </ac:spMkLst>
        </pc:spChg>
        <pc:spChg chg="add del">
          <ac:chgData name="Diego Anton Cerqueira" userId="c494120e-d93d-4d67-9fe0-8ddc676787da" providerId="ADAL" clId="{8DCC4A3C-A49B-44CB-B320-78A076A448E2}" dt="2023-06-27T20:51:25.786" v="98" actId="26606"/>
          <ac:spMkLst>
            <pc:docMk/>
            <pc:sldMk cId="3836787028" sldId="256"/>
            <ac:spMk id="30" creationId="{1F94DC1C-47D1-41D7-8B1B-9A036D614027}"/>
          </ac:spMkLst>
        </pc:spChg>
        <pc:spChg chg="add del">
          <ac:chgData name="Diego Anton Cerqueira" userId="c494120e-d93d-4d67-9fe0-8ddc676787da" providerId="ADAL" clId="{8DCC4A3C-A49B-44CB-B320-78A076A448E2}" dt="2023-06-27T20:51:31.625" v="102" actId="26606"/>
          <ac:spMkLst>
            <pc:docMk/>
            <pc:sldMk cId="3836787028" sldId="256"/>
            <ac:spMk id="31" creationId="{9ECF13F4-3D2A-4F2E-9BBD-3038670D21ED}"/>
          </ac:spMkLst>
        </pc:spChg>
        <pc:spChg chg="add del">
          <ac:chgData name="Diego Anton Cerqueira" userId="c494120e-d93d-4d67-9fe0-8ddc676787da" providerId="ADAL" clId="{8DCC4A3C-A49B-44CB-B320-78A076A448E2}" dt="2023-06-27T20:51:25.786" v="98" actId="26606"/>
          <ac:spMkLst>
            <pc:docMk/>
            <pc:sldMk cId="3836787028" sldId="256"/>
            <ac:spMk id="34" creationId="{AC12A592-C02D-46EF-8E1F-9335DB8D71DF}"/>
          </ac:spMkLst>
        </pc:spChg>
        <pc:spChg chg="add del">
          <ac:chgData name="Diego Anton Cerqueira" userId="c494120e-d93d-4d67-9fe0-8ddc676787da" providerId="ADAL" clId="{8DCC4A3C-A49B-44CB-B320-78A076A448E2}" dt="2023-06-27T20:51:25.786" v="98" actId="26606"/>
          <ac:spMkLst>
            <pc:docMk/>
            <pc:sldMk cId="3836787028" sldId="256"/>
            <ac:spMk id="36" creationId="{24005816-5BCA-4665-8A58-5580F8E9C84A}"/>
          </ac:spMkLst>
        </pc:spChg>
        <pc:spChg chg="add del">
          <ac:chgData name="Diego Anton Cerqueira" userId="c494120e-d93d-4d67-9fe0-8ddc676787da" providerId="ADAL" clId="{8DCC4A3C-A49B-44CB-B320-78A076A448E2}" dt="2023-06-27T20:52:34.510" v="134"/>
          <ac:spMkLst>
            <pc:docMk/>
            <pc:sldMk cId="3836787028" sldId="256"/>
            <ac:spMk id="37" creationId="{09C946AC-2072-4946-A2B8-39F09D0944EE}"/>
          </ac:spMkLst>
        </pc:spChg>
        <pc:spChg chg="add del">
          <ac:chgData name="Diego Anton Cerqueira" userId="c494120e-d93d-4d67-9fe0-8ddc676787da" providerId="ADAL" clId="{8DCC4A3C-A49B-44CB-B320-78A076A448E2}" dt="2023-06-27T20:52:45.137" v="139"/>
          <ac:spMkLst>
            <pc:docMk/>
            <pc:sldMk cId="3836787028" sldId="256"/>
            <ac:spMk id="39" creationId="{BD1CAB03-F6A4-4736-85F6-261056424D9D}"/>
          </ac:spMkLst>
        </pc:spChg>
        <pc:spChg chg="add del">
          <ac:chgData name="Diego Anton Cerqueira" userId="c494120e-d93d-4d67-9fe0-8ddc676787da" providerId="ADAL" clId="{8DCC4A3C-A49B-44CB-B320-78A076A448E2}" dt="2023-06-27T20:52:45.137" v="139"/>
          <ac:spMkLst>
            <pc:docMk/>
            <pc:sldMk cId="3836787028" sldId="256"/>
            <ac:spMk id="40" creationId="{3E2321B3-5D47-422E-8DD6-192DA485FF63}"/>
          </ac:spMkLst>
        </pc:spChg>
        <pc:spChg chg="add del">
          <ac:chgData name="Diego Anton Cerqueira" userId="c494120e-d93d-4d67-9fe0-8ddc676787da" providerId="ADAL" clId="{8DCC4A3C-A49B-44CB-B320-78A076A448E2}" dt="2023-06-27T20:52:49.944" v="143" actId="26606"/>
          <ac:spMkLst>
            <pc:docMk/>
            <pc:sldMk cId="3836787028" sldId="256"/>
            <ac:spMk id="41" creationId="{077D6507-8E8D-40E1-A7B9-63012EF9492F}"/>
          </ac:spMkLst>
        </pc:spChg>
        <pc:spChg chg="add del">
          <ac:chgData name="Diego Anton Cerqueira" userId="c494120e-d93d-4d67-9fe0-8ddc676787da" providerId="ADAL" clId="{8DCC4A3C-A49B-44CB-B320-78A076A448E2}" dt="2023-06-27T20:52:53.487" v="149" actId="26606"/>
          <ac:spMkLst>
            <pc:docMk/>
            <pc:sldMk cId="3836787028" sldId="256"/>
            <ac:spMk id="42" creationId="{A6621E27-B4D3-4EEA-8F4D-BB759FD2479C}"/>
          </ac:spMkLst>
        </pc:spChg>
        <pc:spChg chg="add del">
          <ac:chgData name="Diego Anton Cerqueira" userId="c494120e-d93d-4d67-9fe0-8ddc676787da" providerId="ADAL" clId="{8DCC4A3C-A49B-44CB-B320-78A076A448E2}" dt="2023-06-27T20:52:50.849" v="145" actId="26606"/>
          <ac:spMkLst>
            <pc:docMk/>
            <pc:sldMk cId="3836787028" sldId="256"/>
            <ac:spMk id="43" creationId="{077D6507-8E8D-40E1-A7B9-63012EF9492F}"/>
          </ac:spMkLst>
        </pc:spChg>
        <pc:spChg chg="add del">
          <ac:chgData name="Diego Anton Cerqueira" userId="c494120e-d93d-4d67-9fe0-8ddc676787da" providerId="ADAL" clId="{8DCC4A3C-A49B-44CB-B320-78A076A448E2}" dt="2023-06-27T20:52:53.487" v="149" actId="26606"/>
          <ac:spMkLst>
            <pc:docMk/>
            <pc:sldMk cId="3836787028" sldId="256"/>
            <ac:spMk id="46" creationId="{9DCD9119-A5D2-4D09-BCB2-70ABD368DB30}"/>
          </ac:spMkLst>
        </pc:spChg>
        <pc:spChg chg="add del">
          <ac:chgData name="Diego Anton Cerqueira" userId="c494120e-d93d-4d67-9fe0-8ddc676787da" providerId="ADAL" clId="{8DCC4A3C-A49B-44CB-B320-78A076A448E2}" dt="2023-06-27T20:52:54.076" v="151" actId="26606"/>
          <ac:spMkLst>
            <pc:docMk/>
            <pc:sldMk cId="3836787028" sldId="256"/>
            <ac:spMk id="48" creationId="{11432301-4726-4BC7-A053-C83570C6643B}"/>
          </ac:spMkLst>
        </pc:spChg>
        <pc:spChg chg="add del">
          <ac:chgData name="Diego Anton Cerqueira" userId="c494120e-d93d-4d67-9fe0-8ddc676787da" providerId="ADAL" clId="{8DCC4A3C-A49B-44CB-B320-78A076A448E2}" dt="2023-06-27T20:52:54.076" v="151" actId="26606"/>
          <ac:spMkLst>
            <pc:docMk/>
            <pc:sldMk cId="3836787028" sldId="256"/>
            <ac:spMk id="49" creationId="{3FF533E5-9750-4E88-96EA-897A0D703FD4}"/>
          </ac:spMkLst>
        </pc:spChg>
        <pc:spChg chg="add del">
          <ac:chgData name="Diego Anton Cerqueira" userId="c494120e-d93d-4d67-9fe0-8ddc676787da" providerId="ADAL" clId="{8DCC4A3C-A49B-44CB-B320-78A076A448E2}" dt="2023-06-27T20:52:54.076" v="151" actId="26606"/>
          <ac:spMkLst>
            <pc:docMk/>
            <pc:sldMk cId="3836787028" sldId="256"/>
            <ac:spMk id="50" creationId="{F41BBC71-7D18-4156-8DE4-06F1CB298F54}"/>
          </ac:spMkLst>
        </pc:spChg>
        <pc:spChg chg="add del">
          <ac:chgData name="Diego Anton Cerqueira" userId="c494120e-d93d-4d67-9fe0-8ddc676787da" providerId="ADAL" clId="{8DCC4A3C-A49B-44CB-B320-78A076A448E2}" dt="2023-06-27T20:53:55.094" v="167"/>
          <ac:spMkLst>
            <pc:docMk/>
            <pc:sldMk cId="3836787028" sldId="256"/>
            <ac:spMk id="52" creationId="{077D6507-8E8D-40E1-A7B9-63012EF9492F}"/>
          </ac:spMkLst>
        </pc:spChg>
        <pc:spChg chg="add del">
          <ac:chgData name="Diego Anton Cerqueira" userId="c494120e-d93d-4d67-9fe0-8ddc676787da" providerId="ADAL" clId="{8DCC4A3C-A49B-44CB-B320-78A076A448E2}" dt="2023-06-27T20:51:34.101" v="108" actId="26606"/>
          <ac:spMkLst>
            <pc:docMk/>
            <pc:sldMk cId="3836787028" sldId="256"/>
            <ac:spMk id="115" creationId="{F4A20210-FA90-4B6D-8D2E-1B90054E097A}"/>
          </ac:spMkLst>
        </pc:spChg>
        <pc:spChg chg="add del">
          <ac:chgData name="Diego Anton Cerqueira" userId="c494120e-d93d-4d67-9fe0-8ddc676787da" providerId="ADAL" clId="{8DCC4A3C-A49B-44CB-B320-78A076A448E2}" dt="2023-06-27T20:51:34.101" v="108" actId="26606"/>
          <ac:spMkLst>
            <pc:docMk/>
            <pc:sldMk cId="3836787028" sldId="256"/>
            <ac:spMk id="116" creationId="{39213B44-68B7-47E7-B506-5C79FCF80924}"/>
          </ac:spMkLst>
        </pc:spChg>
        <pc:spChg chg="add del">
          <ac:chgData name="Diego Anton Cerqueira" userId="c494120e-d93d-4d67-9fe0-8ddc676787da" providerId="ADAL" clId="{8DCC4A3C-A49B-44CB-B320-78A076A448E2}" dt="2023-06-27T20:51:32.430" v="104" actId="26606"/>
          <ac:spMkLst>
            <pc:docMk/>
            <pc:sldMk cId="3836787028" sldId="256"/>
            <ac:spMk id="120" creationId="{C727912B-C157-4CDB-8486-00E702D36C1C}"/>
          </ac:spMkLst>
        </pc:spChg>
        <pc:spChg chg="add del">
          <ac:chgData name="Diego Anton Cerqueira" userId="c494120e-d93d-4d67-9fe0-8ddc676787da" providerId="ADAL" clId="{8DCC4A3C-A49B-44CB-B320-78A076A448E2}" dt="2023-06-27T20:52:34.510" v="134"/>
          <ac:spMkLst>
            <pc:docMk/>
            <pc:sldMk cId="3836787028" sldId="256"/>
            <ac:spMk id="122" creationId="{559FD8B5-8CC4-4CFE-BD2A-1216B1F2C3DB}"/>
          </ac:spMkLst>
        </pc:spChg>
        <pc:spChg chg="add del">
          <ac:chgData name="Diego Anton Cerqueira" userId="c494120e-d93d-4d67-9fe0-8ddc676787da" providerId="ADAL" clId="{8DCC4A3C-A49B-44CB-B320-78A076A448E2}" dt="2023-06-27T20:52:34.510" v="134"/>
          <ac:spMkLst>
            <pc:docMk/>
            <pc:sldMk cId="3836787028" sldId="256"/>
            <ac:spMk id="123" creationId="{9ECF13F4-3D2A-4F2E-9BBD-3038670D21ED}"/>
          </ac:spMkLst>
        </pc:spChg>
        <pc:spChg chg="add del">
          <ac:chgData name="Diego Anton Cerqueira" userId="c494120e-d93d-4d67-9fe0-8ddc676787da" providerId="ADAL" clId="{8DCC4A3C-A49B-44CB-B320-78A076A448E2}" dt="2023-06-27T20:55:17.678" v="194" actId="26606"/>
          <ac:spMkLst>
            <pc:docMk/>
            <pc:sldMk cId="3836787028" sldId="256"/>
            <ac:spMk id="129" creationId="{9B37791B-B040-4694-BFDC-8DD132D86E8E}"/>
          </ac:spMkLst>
        </pc:spChg>
        <pc:spChg chg="add del">
          <ac:chgData name="Diego Anton Cerqueira" userId="c494120e-d93d-4d67-9fe0-8ddc676787da" providerId="ADAL" clId="{8DCC4A3C-A49B-44CB-B320-78A076A448E2}" dt="2023-06-27T20:54:06.566" v="169" actId="26606"/>
          <ac:spMkLst>
            <pc:docMk/>
            <pc:sldMk cId="3836787028" sldId="256"/>
            <ac:spMk id="132" creationId="{A3363022-C969-41E9-8EB2-E4C94908C1FA}"/>
          </ac:spMkLst>
        </pc:spChg>
        <pc:spChg chg="add del">
          <ac:chgData name="Diego Anton Cerqueira" userId="c494120e-d93d-4d67-9fe0-8ddc676787da" providerId="ADAL" clId="{8DCC4A3C-A49B-44CB-B320-78A076A448E2}" dt="2023-06-27T20:54:06.566" v="169" actId="26606"/>
          <ac:spMkLst>
            <pc:docMk/>
            <pc:sldMk cId="3836787028" sldId="256"/>
            <ac:spMk id="134" creationId="{8D1AD6B3-BE88-4CEB-BA17-790657CC4729}"/>
          </ac:spMkLst>
        </pc:spChg>
        <pc:spChg chg="add del">
          <ac:chgData name="Diego Anton Cerqueira" userId="c494120e-d93d-4d67-9fe0-8ddc676787da" providerId="ADAL" clId="{8DCC4A3C-A49B-44CB-B320-78A076A448E2}" dt="2023-06-27T20:54:07.261" v="171" actId="26606"/>
          <ac:spMkLst>
            <pc:docMk/>
            <pc:sldMk cId="3836787028" sldId="256"/>
            <ac:spMk id="141" creationId="{23D09407-53BC-485E-B4CE-BC5E4FC4B25B}"/>
          </ac:spMkLst>
        </pc:spChg>
        <pc:spChg chg="add del">
          <ac:chgData name="Diego Anton Cerqueira" userId="c494120e-d93d-4d67-9fe0-8ddc676787da" providerId="ADAL" clId="{8DCC4A3C-A49B-44CB-B320-78A076A448E2}" dt="2023-06-27T20:54:07.261" v="171" actId="26606"/>
          <ac:spMkLst>
            <pc:docMk/>
            <pc:sldMk cId="3836787028" sldId="256"/>
            <ac:spMk id="147" creationId="{921DB988-49FC-4608-B0A2-E2F3A4019041}"/>
          </ac:spMkLst>
        </pc:spChg>
        <pc:spChg chg="add del">
          <ac:chgData name="Diego Anton Cerqueira" userId="c494120e-d93d-4d67-9fe0-8ddc676787da" providerId="ADAL" clId="{8DCC4A3C-A49B-44CB-B320-78A076A448E2}" dt="2023-06-27T20:55:26.286" v="196" actId="26606"/>
          <ac:spMkLst>
            <pc:docMk/>
            <pc:sldMk cId="3836787028" sldId="256"/>
            <ac:spMk id="149" creationId="{9B37791B-B040-4694-BFDC-8DD132D86E8E}"/>
          </ac:spMkLst>
        </pc:spChg>
        <pc:spChg chg="add del">
          <ac:chgData name="Diego Anton Cerqueira" userId="c494120e-d93d-4d67-9fe0-8ddc676787da" providerId="ADAL" clId="{8DCC4A3C-A49B-44CB-B320-78A076A448E2}" dt="2023-06-27T20:54:08.288" v="173" actId="26606"/>
          <ac:spMkLst>
            <pc:docMk/>
            <pc:sldMk cId="3836787028" sldId="256"/>
            <ac:spMk id="153" creationId="{19D32F93-50AC-4C46-A5DB-291C60DDB7BD}"/>
          </ac:spMkLst>
        </pc:spChg>
        <pc:spChg chg="add del">
          <ac:chgData name="Diego Anton Cerqueira" userId="c494120e-d93d-4d67-9fe0-8ddc676787da" providerId="ADAL" clId="{8DCC4A3C-A49B-44CB-B320-78A076A448E2}" dt="2023-06-27T20:54:08.288" v="173" actId="26606"/>
          <ac:spMkLst>
            <pc:docMk/>
            <pc:sldMk cId="3836787028" sldId="256"/>
            <ac:spMk id="154" creationId="{827DC2C4-B485-428A-BF4A-472D2967F47F}"/>
          </ac:spMkLst>
        </pc:spChg>
        <pc:spChg chg="add del">
          <ac:chgData name="Diego Anton Cerqueira" userId="c494120e-d93d-4d67-9fe0-8ddc676787da" providerId="ADAL" clId="{8DCC4A3C-A49B-44CB-B320-78A076A448E2}" dt="2023-06-27T20:54:08.288" v="173" actId="26606"/>
          <ac:spMkLst>
            <pc:docMk/>
            <pc:sldMk cId="3836787028" sldId="256"/>
            <ac:spMk id="155" creationId="{EE04B5EB-F158-4507-90DD-BD23620C7CC9}"/>
          </ac:spMkLst>
        </pc:spChg>
        <pc:spChg chg="add del">
          <ac:chgData name="Diego Anton Cerqueira" userId="c494120e-d93d-4d67-9fe0-8ddc676787da" providerId="ADAL" clId="{8DCC4A3C-A49B-44CB-B320-78A076A448E2}" dt="2023-06-27T20:54:09.308" v="175" actId="26606"/>
          <ac:spMkLst>
            <pc:docMk/>
            <pc:sldMk cId="3836787028" sldId="256"/>
            <ac:spMk id="157" creationId="{93245F62-CCC4-49E4-B95B-EA6C1E790510}"/>
          </ac:spMkLst>
        </pc:spChg>
        <pc:spChg chg="add del">
          <ac:chgData name="Diego Anton Cerqueira" userId="c494120e-d93d-4d67-9fe0-8ddc676787da" providerId="ADAL" clId="{8DCC4A3C-A49B-44CB-B320-78A076A448E2}" dt="2023-06-27T20:54:09.308" v="175" actId="26606"/>
          <ac:spMkLst>
            <pc:docMk/>
            <pc:sldMk cId="3836787028" sldId="256"/>
            <ac:spMk id="158" creationId="{E6C0DD6B-6AA3-448F-9B99-8386295BC1B4}"/>
          </ac:spMkLst>
        </pc:spChg>
        <pc:spChg chg="add del">
          <ac:chgData name="Diego Anton Cerqueira" userId="c494120e-d93d-4d67-9fe0-8ddc676787da" providerId="ADAL" clId="{8DCC4A3C-A49B-44CB-B320-78A076A448E2}" dt="2023-06-27T20:54:10.353" v="177" actId="26606"/>
          <ac:spMkLst>
            <pc:docMk/>
            <pc:sldMk cId="3836787028" sldId="256"/>
            <ac:spMk id="160" creationId="{19D32F93-50AC-4C46-A5DB-291C60DDB7BD}"/>
          </ac:spMkLst>
        </pc:spChg>
        <pc:spChg chg="add del">
          <ac:chgData name="Diego Anton Cerqueira" userId="c494120e-d93d-4d67-9fe0-8ddc676787da" providerId="ADAL" clId="{8DCC4A3C-A49B-44CB-B320-78A076A448E2}" dt="2023-06-27T20:54:10.353" v="177" actId="26606"/>
          <ac:spMkLst>
            <pc:docMk/>
            <pc:sldMk cId="3836787028" sldId="256"/>
            <ac:spMk id="161" creationId="{827DC2C4-B485-428A-BF4A-472D2967F47F}"/>
          </ac:spMkLst>
        </pc:spChg>
        <pc:spChg chg="add del">
          <ac:chgData name="Diego Anton Cerqueira" userId="c494120e-d93d-4d67-9fe0-8ddc676787da" providerId="ADAL" clId="{8DCC4A3C-A49B-44CB-B320-78A076A448E2}" dt="2023-06-27T20:54:10.353" v="177" actId="26606"/>
          <ac:spMkLst>
            <pc:docMk/>
            <pc:sldMk cId="3836787028" sldId="256"/>
            <ac:spMk id="162" creationId="{EE04B5EB-F158-4507-90DD-BD23620C7CC9}"/>
          </ac:spMkLst>
        </pc:spChg>
        <pc:spChg chg="add del">
          <ac:chgData name="Diego Anton Cerqueira" userId="c494120e-d93d-4d67-9fe0-8ddc676787da" providerId="ADAL" clId="{8DCC4A3C-A49B-44CB-B320-78A076A448E2}" dt="2023-06-27T20:54:11.778" v="179" actId="26606"/>
          <ac:spMkLst>
            <pc:docMk/>
            <pc:sldMk cId="3836787028" sldId="256"/>
            <ac:spMk id="164" creationId="{93245F62-CCC4-49E4-B95B-EA6C1E790510}"/>
          </ac:spMkLst>
        </pc:spChg>
        <pc:spChg chg="add del">
          <ac:chgData name="Diego Anton Cerqueira" userId="c494120e-d93d-4d67-9fe0-8ddc676787da" providerId="ADAL" clId="{8DCC4A3C-A49B-44CB-B320-78A076A448E2}" dt="2023-06-27T20:54:11.778" v="179" actId="26606"/>
          <ac:spMkLst>
            <pc:docMk/>
            <pc:sldMk cId="3836787028" sldId="256"/>
            <ac:spMk id="165" creationId="{E6C0DD6B-6AA3-448F-9B99-8386295BC1B4}"/>
          </ac:spMkLst>
        </pc:spChg>
        <pc:spChg chg="add del">
          <ac:chgData name="Diego Anton Cerqueira" userId="c494120e-d93d-4d67-9fe0-8ddc676787da" providerId="ADAL" clId="{8DCC4A3C-A49B-44CB-B320-78A076A448E2}" dt="2023-06-27T20:54:13.296" v="181" actId="26606"/>
          <ac:spMkLst>
            <pc:docMk/>
            <pc:sldMk cId="3836787028" sldId="256"/>
            <ac:spMk id="167" creationId="{19D32F93-50AC-4C46-A5DB-291C60DDB7BD}"/>
          </ac:spMkLst>
        </pc:spChg>
        <pc:spChg chg="add del">
          <ac:chgData name="Diego Anton Cerqueira" userId="c494120e-d93d-4d67-9fe0-8ddc676787da" providerId="ADAL" clId="{8DCC4A3C-A49B-44CB-B320-78A076A448E2}" dt="2023-06-27T20:54:13.296" v="181" actId="26606"/>
          <ac:spMkLst>
            <pc:docMk/>
            <pc:sldMk cId="3836787028" sldId="256"/>
            <ac:spMk id="168" creationId="{827DC2C4-B485-428A-BF4A-472D2967F47F}"/>
          </ac:spMkLst>
        </pc:spChg>
        <pc:spChg chg="add del">
          <ac:chgData name="Diego Anton Cerqueira" userId="c494120e-d93d-4d67-9fe0-8ddc676787da" providerId="ADAL" clId="{8DCC4A3C-A49B-44CB-B320-78A076A448E2}" dt="2023-06-27T20:54:13.296" v="181" actId="26606"/>
          <ac:spMkLst>
            <pc:docMk/>
            <pc:sldMk cId="3836787028" sldId="256"/>
            <ac:spMk id="169" creationId="{EE04B5EB-F158-4507-90DD-BD23620C7CC9}"/>
          </ac:spMkLst>
        </pc:spChg>
        <pc:spChg chg="add del">
          <ac:chgData name="Diego Anton Cerqueira" userId="c494120e-d93d-4d67-9fe0-8ddc676787da" providerId="ADAL" clId="{8DCC4A3C-A49B-44CB-B320-78A076A448E2}" dt="2023-06-27T20:54:15.799" v="183" actId="26606"/>
          <ac:spMkLst>
            <pc:docMk/>
            <pc:sldMk cId="3836787028" sldId="256"/>
            <ac:spMk id="171" creationId="{93245F62-CCC4-49E4-B95B-EA6C1E790510}"/>
          </ac:spMkLst>
        </pc:spChg>
        <pc:spChg chg="add del">
          <ac:chgData name="Diego Anton Cerqueira" userId="c494120e-d93d-4d67-9fe0-8ddc676787da" providerId="ADAL" clId="{8DCC4A3C-A49B-44CB-B320-78A076A448E2}" dt="2023-06-27T20:54:15.799" v="183" actId="26606"/>
          <ac:spMkLst>
            <pc:docMk/>
            <pc:sldMk cId="3836787028" sldId="256"/>
            <ac:spMk id="172" creationId="{E6C0DD6B-6AA3-448F-9B99-8386295BC1B4}"/>
          </ac:spMkLst>
        </pc:spChg>
        <pc:spChg chg="add del">
          <ac:chgData name="Diego Anton Cerqueira" userId="c494120e-d93d-4d67-9fe0-8ddc676787da" providerId="ADAL" clId="{8DCC4A3C-A49B-44CB-B320-78A076A448E2}" dt="2023-06-27T20:54:16.370" v="185" actId="26606"/>
          <ac:spMkLst>
            <pc:docMk/>
            <pc:sldMk cId="3836787028" sldId="256"/>
            <ac:spMk id="174" creationId="{DF05ACD0-FF4A-4F8F-B5C5-6A4EBD0D1B38}"/>
          </ac:spMkLst>
        </pc:spChg>
        <pc:spChg chg="add del">
          <ac:chgData name="Diego Anton Cerqueira" userId="c494120e-d93d-4d67-9fe0-8ddc676787da" providerId="ADAL" clId="{8DCC4A3C-A49B-44CB-B320-78A076A448E2}" dt="2023-06-27T20:54:16.370" v="185" actId="26606"/>
          <ac:spMkLst>
            <pc:docMk/>
            <pc:sldMk cId="3836787028" sldId="256"/>
            <ac:spMk id="175" creationId="{4C9AFA28-B5ED-4346-9AF7-68A157F16C7E}"/>
          </ac:spMkLst>
        </pc:spChg>
        <pc:spChg chg="add del">
          <ac:chgData name="Diego Anton Cerqueira" userId="c494120e-d93d-4d67-9fe0-8ddc676787da" providerId="ADAL" clId="{8DCC4A3C-A49B-44CB-B320-78A076A448E2}" dt="2023-06-27T20:55:28.301" v="198" actId="26606"/>
          <ac:spMkLst>
            <pc:docMk/>
            <pc:sldMk cId="3836787028" sldId="256"/>
            <ac:spMk id="176" creationId="{9B37791B-B040-4694-BFDC-8DD132D86E8E}"/>
          </ac:spMkLst>
        </pc:spChg>
        <pc:spChg chg="add del">
          <ac:chgData name="Diego Anton Cerqueira" userId="c494120e-d93d-4d67-9fe0-8ddc676787da" providerId="ADAL" clId="{8DCC4A3C-A49B-44CB-B320-78A076A448E2}" dt="2023-06-27T20:55:07.230" v="192"/>
          <ac:spMkLst>
            <pc:docMk/>
            <pc:sldMk cId="3836787028" sldId="256"/>
            <ac:spMk id="177" creationId="{65219498-D544-41AC-98FE-8F956EF66A62}"/>
          </ac:spMkLst>
        </pc:spChg>
        <pc:spChg chg="add del">
          <ac:chgData name="Diego Anton Cerqueira" userId="c494120e-d93d-4d67-9fe0-8ddc676787da" providerId="ADAL" clId="{8DCC4A3C-A49B-44CB-B320-78A076A448E2}" dt="2023-06-27T20:55:07.230" v="192"/>
          <ac:spMkLst>
            <pc:docMk/>
            <pc:sldMk cId="3836787028" sldId="256"/>
            <ac:spMk id="178" creationId="{F500DBFC-17A9-4E0A-AEE2-A49F9AEEF0FD}"/>
          </ac:spMkLst>
        </pc:spChg>
        <pc:spChg chg="add del">
          <ac:chgData name="Diego Anton Cerqueira" userId="c494120e-d93d-4d67-9fe0-8ddc676787da" providerId="ADAL" clId="{8DCC4A3C-A49B-44CB-B320-78A076A448E2}" dt="2023-06-27T20:57:15.795" v="226"/>
          <ac:spMkLst>
            <pc:docMk/>
            <pc:sldMk cId="3836787028" sldId="256"/>
            <ac:spMk id="187" creationId="{9B37791B-B040-4694-BFDC-8DD132D86E8E}"/>
          </ac:spMkLst>
        </pc:spChg>
        <pc:grpChg chg="add del">
          <ac:chgData name="Diego Anton Cerqueira" userId="c494120e-d93d-4d67-9fe0-8ddc676787da" providerId="ADAL" clId="{8DCC4A3C-A49B-44CB-B320-78A076A448E2}" dt="2023-06-27T20:50:17.551" v="93"/>
          <ac:grpSpMkLst>
            <pc:docMk/>
            <pc:sldMk cId="3836787028" sldId="256"/>
            <ac:grpSpMk id="6" creationId="{D1E3DD61-64DB-46AD-B249-E273CD86B051}"/>
          </ac:grpSpMkLst>
        </pc:grpChg>
        <pc:grpChg chg="add del">
          <ac:chgData name="Diego Anton Cerqueira" userId="c494120e-d93d-4d67-9fe0-8ddc676787da" providerId="ADAL" clId="{8DCC4A3C-A49B-44CB-B320-78A076A448E2}" dt="2023-06-27T20:51:31.625" v="102" actId="26606"/>
          <ac:grpSpMkLst>
            <pc:docMk/>
            <pc:sldMk cId="3836787028" sldId="256"/>
            <ac:grpSpMk id="33" creationId="{19660E16-DCC0-4B6C-8E84-4C292580059F}"/>
          </ac:grpSpMkLst>
        </pc:grpChg>
        <pc:grpChg chg="add del">
          <ac:chgData name="Diego Anton Cerqueira" userId="c494120e-d93d-4d67-9fe0-8ddc676787da" providerId="ADAL" clId="{8DCC4A3C-A49B-44CB-B320-78A076A448E2}" dt="2023-06-27T20:51:25.786" v="98" actId="26606"/>
          <ac:grpSpMkLst>
            <pc:docMk/>
            <pc:sldMk cId="3836787028" sldId="256"/>
            <ac:grpSpMk id="38" creationId="{BF07F359-8CA3-4854-91E7-EE6004020511}"/>
          </ac:grpSpMkLst>
        </pc:grpChg>
        <pc:grpChg chg="add del">
          <ac:chgData name="Diego Anton Cerqueira" userId="c494120e-d93d-4d67-9fe0-8ddc676787da" providerId="ADAL" clId="{8DCC4A3C-A49B-44CB-B320-78A076A448E2}" dt="2023-06-27T20:51:34.101" v="108" actId="26606"/>
          <ac:grpSpMkLst>
            <pc:docMk/>
            <pc:sldMk cId="3836787028" sldId="256"/>
            <ac:grpSpMk id="117" creationId="{39084D60-65A6-45F8-8C17-3529E43F1C39}"/>
          </ac:grpSpMkLst>
        </pc:grpChg>
        <pc:grpChg chg="add del">
          <ac:chgData name="Diego Anton Cerqueira" userId="c494120e-d93d-4d67-9fe0-8ddc676787da" providerId="ADAL" clId="{8DCC4A3C-A49B-44CB-B320-78A076A448E2}" dt="2023-06-27T20:52:34.510" v="134"/>
          <ac:grpSpMkLst>
            <pc:docMk/>
            <pc:sldMk cId="3836787028" sldId="256"/>
            <ac:grpSpMk id="124" creationId="{19660E16-DCC0-4B6C-8E84-4C292580059F}"/>
          </ac:grpSpMkLst>
        </pc:grpChg>
        <pc:grpChg chg="add del">
          <ac:chgData name="Diego Anton Cerqueira" userId="c494120e-d93d-4d67-9fe0-8ddc676787da" providerId="ADAL" clId="{8DCC4A3C-A49B-44CB-B320-78A076A448E2}" dt="2023-06-27T20:55:17.678" v="194" actId="26606"/>
          <ac:grpSpMkLst>
            <pc:docMk/>
            <pc:sldMk cId="3836787028" sldId="256"/>
            <ac:grpSpMk id="130" creationId="{4B2AE301-8298-47C2-81FA-781BA50D9933}"/>
          </ac:grpSpMkLst>
        </pc:grpChg>
        <pc:grpChg chg="add del">
          <ac:chgData name="Diego Anton Cerqueira" userId="c494120e-d93d-4d67-9fe0-8ddc676787da" providerId="ADAL" clId="{8DCC4A3C-A49B-44CB-B320-78A076A448E2}" dt="2023-06-27T20:54:06.566" v="169" actId="26606"/>
          <ac:grpSpMkLst>
            <pc:docMk/>
            <pc:sldMk cId="3836787028" sldId="256"/>
            <ac:grpSpMk id="136" creationId="{89D1390B-7E13-4B4F-9CB2-391063412E54}"/>
          </ac:grpSpMkLst>
        </pc:grpChg>
        <pc:grpChg chg="add del">
          <ac:chgData name="Diego Anton Cerqueira" userId="c494120e-d93d-4d67-9fe0-8ddc676787da" providerId="ADAL" clId="{8DCC4A3C-A49B-44CB-B320-78A076A448E2}" dt="2023-06-27T20:54:07.261" v="171" actId="26606"/>
          <ac:grpSpMkLst>
            <pc:docMk/>
            <pc:sldMk cId="3836787028" sldId="256"/>
            <ac:grpSpMk id="142" creationId="{383C2651-AE0C-4AE4-8725-E2F9414FE219}"/>
          </ac:grpSpMkLst>
        </pc:grpChg>
        <pc:grpChg chg="add del">
          <ac:chgData name="Diego Anton Cerqueira" userId="c494120e-d93d-4d67-9fe0-8ddc676787da" providerId="ADAL" clId="{8DCC4A3C-A49B-44CB-B320-78A076A448E2}" dt="2023-06-27T20:54:07.261" v="171" actId="26606"/>
          <ac:grpSpMkLst>
            <pc:docMk/>
            <pc:sldMk cId="3836787028" sldId="256"/>
            <ac:grpSpMk id="148" creationId="{E9B930FD-8671-4C4C-ADCF-73AC1D0CD417}"/>
          </ac:grpSpMkLst>
        </pc:grpChg>
        <pc:grpChg chg="add del">
          <ac:chgData name="Diego Anton Cerqueira" userId="c494120e-d93d-4d67-9fe0-8ddc676787da" providerId="ADAL" clId="{8DCC4A3C-A49B-44CB-B320-78A076A448E2}" dt="2023-06-27T20:55:26.286" v="196" actId="26606"/>
          <ac:grpSpMkLst>
            <pc:docMk/>
            <pc:sldMk cId="3836787028" sldId="256"/>
            <ac:grpSpMk id="150" creationId="{0DBA5192-D1D6-4385-9B20-7991E99218E9}"/>
          </ac:grpSpMkLst>
        </pc:grpChg>
        <pc:grpChg chg="add del">
          <ac:chgData name="Diego Anton Cerqueira" userId="c494120e-d93d-4d67-9fe0-8ddc676787da" providerId="ADAL" clId="{8DCC4A3C-A49B-44CB-B320-78A076A448E2}" dt="2023-06-27T20:55:07.230" v="192"/>
          <ac:grpSpMkLst>
            <pc:docMk/>
            <pc:sldMk cId="3836787028" sldId="256"/>
            <ac:grpSpMk id="179" creationId="{D74613BB-817C-4C4F-8A24-4936F2F064C0}"/>
          </ac:grpSpMkLst>
        </pc:grpChg>
        <pc:grpChg chg="add del">
          <ac:chgData name="Diego Anton Cerqueira" userId="c494120e-d93d-4d67-9fe0-8ddc676787da" providerId="ADAL" clId="{8DCC4A3C-A49B-44CB-B320-78A076A448E2}" dt="2023-06-27T20:55:28.301" v="198" actId="26606"/>
          <ac:grpSpMkLst>
            <pc:docMk/>
            <pc:sldMk cId="3836787028" sldId="256"/>
            <ac:grpSpMk id="180" creationId="{4B2AE301-8298-47C2-81FA-781BA50D9933}"/>
          </ac:grpSpMkLst>
        </pc:grpChg>
        <pc:grpChg chg="add del">
          <ac:chgData name="Diego Anton Cerqueira" userId="c494120e-d93d-4d67-9fe0-8ddc676787da" providerId="ADAL" clId="{8DCC4A3C-A49B-44CB-B320-78A076A448E2}" dt="2023-06-27T20:57:15.795" v="226"/>
          <ac:grpSpMkLst>
            <pc:docMk/>
            <pc:sldMk cId="3836787028" sldId="256"/>
            <ac:grpSpMk id="188" creationId="{0DBA5192-D1D6-4385-9B20-7991E99218E9}"/>
          </ac:grpSpMkLst>
        </pc:grpChg>
        <pc:picChg chg="add del mod ord">
          <ac:chgData name="Diego Anton Cerqueira" userId="c494120e-d93d-4d67-9fe0-8ddc676787da" providerId="ADAL" clId="{8DCC4A3C-A49B-44CB-B320-78A076A448E2}" dt="2023-06-27T20:53:13.781" v="157" actId="478"/>
          <ac:picMkLst>
            <pc:docMk/>
            <pc:sldMk cId="3836787028" sldId="256"/>
            <ac:picMk id="24" creationId="{46670C10-79B0-4AB7-9AF5-4BF031E078FA}"/>
          </ac:picMkLst>
        </pc:picChg>
        <pc:picChg chg="add del">
          <ac:chgData name="Diego Anton Cerqueira" userId="c494120e-d93d-4d67-9fe0-8ddc676787da" providerId="ADAL" clId="{8DCC4A3C-A49B-44CB-B320-78A076A448E2}" dt="2023-06-27T20:51:31.625" v="102" actId="26606"/>
          <ac:picMkLst>
            <pc:docMk/>
            <pc:sldMk cId="3836787028" sldId="256"/>
            <ac:picMk id="28" creationId="{A748C8C8-F348-4D00-852A-26DD9EBCC24C}"/>
          </ac:picMkLst>
        </pc:picChg>
        <pc:picChg chg="add del">
          <ac:chgData name="Diego Anton Cerqueira" userId="c494120e-d93d-4d67-9fe0-8ddc676787da" providerId="ADAL" clId="{8DCC4A3C-A49B-44CB-B320-78A076A448E2}" dt="2023-06-27T20:51:25.786" v="98" actId="26606"/>
          <ac:picMkLst>
            <pc:docMk/>
            <pc:sldMk cId="3836787028" sldId="256"/>
            <ac:picMk id="32" creationId="{811383CE-CE86-4E1C-B289-798EB9E6E0E5}"/>
          </ac:picMkLst>
        </pc:picChg>
        <pc:picChg chg="add del">
          <ac:chgData name="Diego Anton Cerqueira" userId="c494120e-d93d-4d67-9fe0-8ddc676787da" providerId="ADAL" clId="{8DCC4A3C-A49B-44CB-B320-78A076A448E2}" dt="2023-06-27T20:51:34.101" v="108" actId="26606"/>
          <ac:picMkLst>
            <pc:docMk/>
            <pc:sldMk cId="3836787028" sldId="256"/>
            <ac:picMk id="35" creationId="{545F67A4-7428-47F3-AE14-8CA43D976E11}"/>
          </ac:picMkLst>
        </pc:picChg>
        <pc:picChg chg="add del">
          <ac:chgData name="Diego Anton Cerqueira" userId="c494120e-d93d-4d67-9fe0-8ddc676787da" providerId="ADAL" clId="{8DCC4A3C-A49B-44CB-B320-78A076A448E2}" dt="2023-06-27T20:52:50.849" v="145" actId="26606"/>
          <ac:picMkLst>
            <pc:docMk/>
            <pc:sldMk cId="3836787028" sldId="256"/>
            <ac:picMk id="44" creationId="{23FF3D86-2916-4F9F-9752-304810CF59AE}"/>
          </ac:picMkLst>
        </pc:picChg>
        <pc:picChg chg="add del">
          <ac:chgData name="Diego Anton Cerqueira" userId="c494120e-d93d-4d67-9fe0-8ddc676787da" providerId="ADAL" clId="{8DCC4A3C-A49B-44CB-B320-78A076A448E2}" dt="2023-06-27T20:52:50.849" v="145" actId="26606"/>
          <ac:picMkLst>
            <pc:docMk/>
            <pc:sldMk cId="3836787028" sldId="256"/>
            <ac:picMk id="45" creationId="{AB048875-14D1-4CC7-8AC3-7ABC73AAAF14}"/>
          </ac:picMkLst>
        </pc:picChg>
        <pc:picChg chg="add del">
          <ac:chgData name="Diego Anton Cerqueira" userId="c494120e-d93d-4d67-9fe0-8ddc676787da" providerId="ADAL" clId="{8DCC4A3C-A49B-44CB-B320-78A076A448E2}" dt="2023-06-27T20:53:55.094" v="167"/>
          <ac:picMkLst>
            <pc:docMk/>
            <pc:sldMk cId="3836787028" sldId="256"/>
            <ac:picMk id="53" creationId="{23FF3D86-2916-4F9F-9752-304810CF59AE}"/>
          </ac:picMkLst>
        </pc:picChg>
        <pc:picChg chg="add del">
          <ac:chgData name="Diego Anton Cerqueira" userId="c494120e-d93d-4d67-9fe0-8ddc676787da" providerId="ADAL" clId="{8DCC4A3C-A49B-44CB-B320-78A076A448E2}" dt="2023-06-27T20:53:55.094" v="167"/>
          <ac:picMkLst>
            <pc:docMk/>
            <pc:sldMk cId="3836787028" sldId="256"/>
            <ac:picMk id="54" creationId="{AB048875-14D1-4CC7-8AC3-7ABC73AAAF14}"/>
          </ac:picMkLst>
        </pc:picChg>
        <pc:picChg chg="add del">
          <ac:chgData name="Diego Anton Cerqueira" userId="c494120e-d93d-4d67-9fe0-8ddc676787da" providerId="ADAL" clId="{8DCC4A3C-A49B-44CB-B320-78A076A448E2}" dt="2023-06-27T20:51:32.430" v="104" actId="26606"/>
          <ac:picMkLst>
            <pc:docMk/>
            <pc:sldMk cId="3836787028" sldId="256"/>
            <ac:picMk id="118" creationId="{8EC1A43B-D167-4E96-B7AD-61D3D9225CBB}"/>
          </ac:picMkLst>
        </pc:picChg>
        <pc:picChg chg="add del">
          <ac:chgData name="Diego Anton Cerqueira" userId="c494120e-d93d-4d67-9fe0-8ddc676787da" providerId="ADAL" clId="{8DCC4A3C-A49B-44CB-B320-78A076A448E2}" dt="2023-06-27T20:51:32.430" v="104" actId="26606"/>
          <ac:picMkLst>
            <pc:docMk/>
            <pc:sldMk cId="3836787028" sldId="256"/>
            <ac:picMk id="119" creationId="{86623E07-B4B3-43D5-AB6E-5FD9A1C11D35}"/>
          </ac:picMkLst>
        </pc:picChg>
        <pc:picChg chg="add del">
          <ac:chgData name="Diego Anton Cerqueira" userId="c494120e-d93d-4d67-9fe0-8ddc676787da" providerId="ADAL" clId="{8DCC4A3C-A49B-44CB-B320-78A076A448E2}" dt="2023-06-27T20:52:34.510" v="134"/>
          <ac:picMkLst>
            <pc:docMk/>
            <pc:sldMk cId="3836787028" sldId="256"/>
            <ac:picMk id="121" creationId="{A748C8C8-F348-4D00-852A-26DD9EBCC24C}"/>
          </ac:picMkLst>
        </pc:picChg>
        <pc:picChg chg="add mod">
          <ac:chgData name="Diego Anton Cerqueira" userId="c494120e-d93d-4d67-9fe0-8ddc676787da" providerId="ADAL" clId="{8DCC4A3C-A49B-44CB-B320-78A076A448E2}" dt="2023-06-27T20:55:28.373" v="199" actId="26606"/>
          <ac:picMkLst>
            <pc:docMk/>
            <pc:sldMk cId="3836787028" sldId="256"/>
            <ac:picMk id="127" creationId="{62D44B43-3C96-4E77-B42E-8AD5397D42E3}"/>
          </ac:picMkLst>
        </pc:picChg>
        <pc:picChg chg="add del mod">
          <ac:chgData name="Diego Anton Cerqueira" userId="c494120e-d93d-4d67-9fe0-8ddc676787da" providerId="ADAL" clId="{8DCC4A3C-A49B-44CB-B320-78A076A448E2}" dt="2023-06-28T22:13:33.549" v="8153"/>
          <ac:picMkLst>
            <pc:docMk/>
            <pc:sldMk cId="3836787028" sldId="256"/>
            <ac:picMk id="196" creationId="{887CDC97-2CAD-460C-B3C6-E516C43FD917}"/>
          </ac:picMkLst>
        </pc:picChg>
      </pc:sldChg>
      <pc:sldChg chg="addSp delSp modSp new del mod setBg modClrScheme setClrOvrMap delDesignElem chgLayout">
        <pc:chgData name="Diego Anton Cerqueira" userId="c494120e-d93d-4d67-9fe0-8ddc676787da" providerId="ADAL" clId="{8DCC4A3C-A49B-44CB-B320-78A076A448E2}" dt="2023-06-27T20:57:20.053" v="227" actId="47"/>
        <pc:sldMkLst>
          <pc:docMk/>
          <pc:sldMk cId="3588266184" sldId="257"/>
        </pc:sldMkLst>
        <pc:spChg chg="del mod">
          <ac:chgData name="Diego Anton Cerqueira" userId="c494120e-d93d-4d67-9fe0-8ddc676787da" providerId="ADAL" clId="{8DCC4A3C-A49B-44CB-B320-78A076A448E2}" dt="2023-06-27T20:45:50.523" v="65" actId="478"/>
          <ac:spMkLst>
            <pc:docMk/>
            <pc:sldMk cId="3588266184" sldId="257"/>
            <ac:spMk id="2" creationId="{26A2B065-9A51-40EB-B5D9-D0A0B391BB8E}"/>
          </ac:spMkLst>
        </pc:spChg>
        <pc:spChg chg="del mod">
          <ac:chgData name="Diego Anton Cerqueira" userId="c494120e-d93d-4d67-9fe0-8ddc676787da" providerId="ADAL" clId="{8DCC4A3C-A49B-44CB-B320-78A076A448E2}" dt="2023-06-27T20:45:51.595" v="66" actId="478"/>
          <ac:spMkLst>
            <pc:docMk/>
            <pc:sldMk cId="3588266184" sldId="257"/>
            <ac:spMk id="3" creationId="{B8A21772-9040-4F75-8430-66959F7D2D37}"/>
          </ac:spMkLst>
        </pc:spChg>
        <pc:spChg chg="mod ord">
          <ac:chgData name="Diego Anton Cerqueira" userId="c494120e-d93d-4d67-9fe0-8ddc676787da" providerId="ADAL" clId="{8DCC4A3C-A49B-44CB-B320-78A076A448E2}" dt="2023-06-27T20:56:36.125" v="219" actId="26606"/>
          <ac:spMkLst>
            <pc:docMk/>
            <pc:sldMk cId="3588266184" sldId="257"/>
            <ac:spMk id="4" creationId="{5531E4B4-E1DE-475A-8544-60A0EC9BBCA9}"/>
          </ac:spMkLst>
        </pc:spChg>
        <pc:spChg chg="add mod ord">
          <ac:chgData name="Diego Anton Cerqueira" userId="c494120e-d93d-4d67-9fe0-8ddc676787da" providerId="ADAL" clId="{8DCC4A3C-A49B-44CB-B320-78A076A448E2}" dt="2023-06-27T20:56:36.125" v="219" actId="26606"/>
          <ac:spMkLst>
            <pc:docMk/>
            <pc:sldMk cId="3588266184" sldId="257"/>
            <ac:spMk id="6" creationId="{6570EAD6-5A0C-41C0-9067-9729FE2B8EF9}"/>
          </ac:spMkLst>
        </pc:spChg>
        <pc:spChg chg="add del mod ord">
          <ac:chgData name="Diego Anton Cerqueira" userId="c494120e-d93d-4d67-9fe0-8ddc676787da" providerId="ADAL" clId="{8DCC4A3C-A49B-44CB-B320-78A076A448E2}" dt="2023-06-27T20:56:26.865" v="208" actId="700"/>
          <ac:spMkLst>
            <pc:docMk/>
            <pc:sldMk cId="3588266184" sldId="257"/>
            <ac:spMk id="7" creationId="{75EC125E-989A-4697-95F3-96353BBE9C3A}"/>
          </ac:spMkLst>
        </pc:spChg>
        <pc:spChg chg="add del">
          <ac:chgData name="Diego Anton Cerqueira" userId="c494120e-d93d-4d67-9fe0-8ddc676787da" providerId="ADAL" clId="{8DCC4A3C-A49B-44CB-B320-78A076A448E2}" dt="2023-06-27T20:53:37.113" v="163" actId="26606"/>
          <ac:spMkLst>
            <pc:docMk/>
            <pc:sldMk cId="3588266184" sldId="257"/>
            <ac:spMk id="10" creationId="{BD7C2DEF-63C5-495B-BBE5-720E5D12B4D2}"/>
          </ac:spMkLst>
        </pc:spChg>
        <pc:spChg chg="add del">
          <ac:chgData name="Diego Anton Cerqueira" userId="c494120e-d93d-4d67-9fe0-8ddc676787da" providerId="ADAL" clId="{8DCC4A3C-A49B-44CB-B320-78A076A448E2}" dt="2023-06-27T20:51:59.060" v="117" actId="26606"/>
          <ac:spMkLst>
            <pc:docMk/>
            <pc:sldMk cId="3588266184" sldId="257"/>
            <ac:spMk id="13" creationId="{09C946AC-2072-4946-A2B8-39F09D0944EE}"/>
          </ac:spMkLst>
        </pc:spChg>
        <pc:spChg chg="add del">
          <ac:chgData name="Diego Anton Cerqueira" userId="c494120e-d93d-4d67-9fe0-8ddc676787da" providerId="ADAL" clId="{8DCC4A3C-A49B-44CB-B320-78A076A448E2}" dt="2023-06-27T20:51:59.060" v="117" actId="26606"/>
          <ac:spMkLst>
            <pc:docMk/>
            <pc:sldMk cId="3588266184" sldId="257"/>
            <ac:spMk id="17" creationId="{559FD8B5-8CC4-4CFE-BD2A-1216B1F2C3DB}"/>
          </ac:spMkLst>
        </pc:spChg>
        <pc:spChg chg="add del">
          <ac:chgData name="Diego Anton Cerqueira" userId="c494120e-d93d-4d67-9fe0-8ddc676787da" providerId="ADAL" clId="{8DCC4A3C-A49B-44CB-B320-78A076A448E2}" dt="2023-06-27T20:53:55.094" v="167"/>
          <ac:spMkLst>
            <pc:docMk/>
            <pc:sldMk cId="3588266184" sldId="257"/>
            <ac:spMk id="18" creationId="{674220BB-5395-4F54-8045-343633A1BC8A}"/>
          </ac:spMkLst>
        </pc:spChg>
        <pc:spChg chg="add del">
          <ac:chgData name="Diego Anton Cerqueira" userId="c494120e-d93d-4d67-9fe0-8ddc676787da" providerId="ADAL" clId="{8DCC4A3C-A49B-44CB-B320-78A076A448E2}" dt="2023-06-27T20:51:59.060" v="117" actId="26606"/>
          <ac:spMkLst>
            <pc:docMk/>
            <pc:sldMk cId="3588266184" sldId="257"/>
            <ac:spMk id="19" creationId="{9ECF13F4-3D2A-4F2E-9BBD-3038670D21ED}"/>
          </ac:spMkLst>
        </pc:spChg>
        <pc:spChg chg="add del">
          <ac:chgData name="Diego Anton Cerqueira" userId="c494120e-d93d-4d67-9fe0-8ddc676787da" providerId="ADAL" clId="{8DCC4A3C-A49B-44CB-B320-78A076A448E2}" dt="2023-06-27T20:53:55.094" v="167"/>
          <ac:spMkLst>
            <pc:docMk/>
            <pc:sldMk cId="3588266184" sldId="257"/>
            <ac:spMk id="22" creationId="{D477AA7E-6F59-438B-AE81-F002D625899E}"/>
          </ac:spMkLst>
        </pc:spChg>
        <pc:spChg chg="add del">
          <ac:chgData name="Diego Anton Cerqueira" userId="c494120e-d93d-4d67-9fe0-8ddc676787da" providerId="ADAL" clId="{8DCC4A3C-A49B-44CB-B320-78A076A448E2}" dt="2023-06-27T20:53:55.094" v="167"/>
          <ac:spMkLst>
            <pc:docMk/>
            <pc:sldMk cId="3588266184" sldId="257"/>
            <ac:spMk id="23" creationId="{C84439A1-773C-4E21-A179-0417A18640E9}"/>
          </ac:spMkLst>
        </pc:spChg>
        <pc:spChg chg="add del">
          <ac:chgData name="Diego Anton Cerqueira" userId="c494120e-d93d-4d67-9fe0-8ddc676787da" providerId="ADAL" clId="{8DCC4A3C-A49B-44CB-B320-78A076A448E2}" dt="2023-06-27T20:55:07.230" v="192"/>
          <ac:spMkLst>
            <pc:docMk/>
            <pc:sldMk cId="3588266184" sldId="257"/>
            <ac:spMk id="24" creationId="{D4771268-CB57-404A-9271-370EB28F6090}"/>
          </ac:spMkLst>
        </pc:spChg>
        <pc:spChg chg="add del">
          <ac:chgData name="Diego Anton Cerqueira" userId="c494120e-d93d-4d67-9fe0-8ddc676787da" providerId="ADAL" clId="{8DCC4A3C-A49B-44CB-B320-78A076A448E2}" dt="2023-06-27T20:56:07.030" v="201" actId="26606"/>
          <ac:spMkLst>
            <pc:docMk/>
            <pc:sldMk cId="3588266184" sldId="257"/>
            <ac:spMk id="25" creationId="{D4771268-CB57-404A-9271-370EB28F6090}"/>
          </ac:spMkLst>
        </pc:spChg>
        <pc:spChg chg="add del">
          <ac:chgData name="Diego Anton Cerqueira" userId="c494120e-d93d-4d67-9fe0-8ddc676787da" providerId="ADAL" clId="{8DCC4A3C-A49B-44CB-B320-78A076A448E2}" dt="2023-06-27T20:56:36.125" v="219" actId="26606"/>
          <ac:spMkLst>
            <pc:docMk/>
            <pc:sldMk cId="3588266184" sldId="257"/>
            <ac:spMk id="27" creationId="{A8384FB5-9ADC-4DDC-881B-597D56F5B15D}"/>
          </ac:spMkLst>
        </pc:spChg>
        <pc:spChg chg="add del">
          <ac:chgData name="Diego Anton Cerqueira" userId="c494120e-d93d-4d67-9fe0-8ddc676787da" providerId="ADAL" clId="{8DCC4A3C-A49B-44CB-B320-78A076A448E2}" dt="2023-06-27T20:56:36.125" v="219" actId="26606"/>
          <ac:spMkLst>
            <pc:docMk/>
            <pc:sldMk cId="3588266184" sldId="257"/>
            <ac:spMk id="28" creationId="{1199E1B1-A8C0-4FE8-A5A8-1CB41D69F857}"/>
          </ac:spMkLst>
        </pc:spChg>
        <pc:spChg chg="add del">
          <ac:chgData name="Diego Anton Cerqueira" userId="c494120e-d93d-4d67-9fe0-8ddc676787da" providerId="ADAL" clId="{8DCC4A3C-A49B-44CB-B320-78A076A448E2}" dt="2023-06-27T20:56:36.125" v="219" actId="26606"/>
          <ac:spMkLst>
            <pc:docMk/>
            <pc:sldMk cId="3588266184" sldId="257"/>
            <ac:spMk id="29" creationId="{84A8DE83-DE75-4B41-9DB4-A7EC0B0DEC0B}"/>
          </ac:spMkLst>
        </pc:spChg>
        <pc:spChg chg="add del">
          <ac:chgData name="Diego Anton Cerqueira" userId="c494120e-d93d-4d67-9fe0-8ddc676787da" providerId="ADAL" clId="{8DCC4A3C-A49B-44CB-B320-78A076A448E2}" dt="2023-06-27T20:56:36.125" v="219" actId="26606"/>
          <ac:spMkLst>
            <pc:docMk/>
            <pc:sldMk cId="3588266184" sldId="257"/>
            <ac:spMk id="30" creationId="{A7009A0A-BEF5-4EAC-AF15-E4F9F002E239}"/>
          </ac:spMkLst>
        </pc:spChg>
        <pc:spChg chg="add del">
          <ac:chgData name="Diego Anton Cerqueira" userId="c494120e-d93d-4d67-9fe0-8ddc676787da" providerId="ADAL" clId="{8DCC4A3C-A49B-44CB-B320-78A076A448E2}" dt="2023-06-27T20:56:32.616" v="210" actId="26606"/>
          <ac:spMkLst>
            <pc:docMk/>
            <pc:sldMk cId="3588266184" sldId="257"/>
            <ac:spMk id="35" creationId="{A8384FB5-9ADC-4DDC-881B-597D56F5B15D}"/>
          </ac:spMkLst>
        </pc:spChg>
        <pc:spChg chg="add del">
          <ac:chgData name="Diego Anton Cerqueira" userId="c494120e-d93d-4d67-9fe0-8ddc676787da" providerId="ADAL" clId="{8DCC4A3C-A49B-44CB-B320-78A076A448E2}" dt="2023-06-27T20:56:32.616" v="210" actId="26606"/>
          <ac:spMkLst>
            <pc:docMk/>
            <pc:sldMk cId="3588266184" sldId="257"/>
            <ac:spMk id="37" creationId="{91E5A9A7-95C6-4F4F-B00E-C82E07FE62EF}"/>
          </ac:spMkLst>
        </pc:spChg>
        <pc:spChg chg="add del">
          <ac:chgData name="Diego Anton Cerqueira" userId="c494120e-d93d-4d67-9fe0-8ddc676787da" providerId="ADAL" clId="{8DCC4A3C-A49B-44CB-B320-78A076A448E2}" dt="2023-06-27T20:56:32.616" v="210" actId="26606"/>
          <ac:spMkLst>
            <pc:docMk/>
            <pc:sldMk cId="3588266184" sldId="257"/>
            <ac:spMk id="39" creationId="{D07DD2DE-F619-49DD-B5E7-03A290FF4ED1}"/>
          </ac:spMkLst>
        </pc:spChg>
        <pc:spChg chg="add del">
          <ac:chgData name="Diego Anton Cerqueira" userId="c494120e-d93d-4d67-9fe0-8ddc676787da" providerId="ADAL" clId="{8DCC4A3C-A49B-44CB-B320-78A076A448E2}" dt="2023-06-27T20:56:32.616" v="210" actId="26606"/>
          <ac:spMkLst>
            <pc:docMk/>
            <pc:sldMk cId="3588266184" sldId="257"/>
            <ac:spMk id="41" creationId="{85149191-5F60-4A28-AAFF-039F96B0F3EC}"/>
          </ac:spMkLst>
        </pc:spChg>
        <pc:spChg chg="add del">
          <ac:chgData name="Diego Anton Cerqueira" userId="c494120e-d93d-4d67-9fe0-8ddc676787da" providerId="ADAL" clId="{8DCC4A3C-A49B-44CB-B320-78A076A448E2}" dt="2023-06-27T20:56:32.616" v="210" actId="26606"/>
          <ac:spMkLst>
            <pc:docMk/>
            <pc:sldMk cId="3588266184" sldId="257"/>
            <ac:spMk id="43" creationId="{F8260ED5-17F7-4158-B241-D51DD4CF1B7E}"/>
          </ac:spMkLst>
        </pc:spChg>
        <pc:spChg chg="add del">
          <ac:chgData name="Diego Anton Cerqueira" userId="c494120e-d93d-4d67-9fe0-8ddc676787da" providerId="ADAL" clId="{8DCC4A3C-A49B-44CB-B320-78A076A448E2}" dt="2023-06-27T20:56:33.870" v="212" actId="26606"/>
          <ac:spMkLst>
            <pc:docMk/>
            <pc:sldMk cId="3588266184" sldId="257"/>
            <ac:spMk id="45" creationId="{D4771268-CB57-404A-9271-370EB28F6090}"/>
          </ac:spMkLst>
        </pc:spChg>
        <pc:spChg chg="add del">
          <ac:chgData name="Diego Anton Cerqueira" userId="c494120e-d93d-4d67-9fe0-8ddc676787da" providerId="ADAL" clId="{8DCC4A3C-A49B-44CB-B320-78A076A448E2}" dt="2023-06-27T20:56:34.501" v="214" actId="26606"/>
          <ac:spMkLst>
            <pc:docMk/>
            <pc:sldMk cId="3588266184" sldId="257"/>
            <ac:spMk id="47" creationId="{0671A8AE-40A1-4631-A6B8-581AFF065482}"/>
          </ac:spMkLst>
        </pc:spChg>
        <pc:spChg chg="add del">
          <ac:chgData name="Diego Anton Cerqueira" userId="c494120e-d93d-4d67-9fe0-8ddc676787da" providerId="ADAL" clId="{8DCC4A3C-A49B-44CB-B320-78A076A448E2}" dt="2023-06-27T20:56:34.501" v="214" actId="26606"/>
          <ac:spMkLst>
            <pc:docMk/>
            <pc:sldMk cId="3588266184" sldId="257"/>
            <ac:spMk id="48" creationId="{AB58EF07-17C2-48CF-ABB0-EEF1F17CB8F0}"/>
          </ac:spMkLst>
        </pc:spChg>
        <pc:spChg chg="add del">
          <ac:chgData name="Diego Anton Cerqueira" userId="c494120e-d93d-4d67-9fe0-8ddc676787da" providerId="ADAL" clId="{8DCC4A3C-A49B-44CB-B320-78A076A448E2}" dt="2023-06-27T20:56:34.501" v="214" actId="26606"/>
          <ac:spMkLst>
            <pc:docMk/>
            <pc:sldMk cId="3588266184" sldId="257"/>
            <ac:spMk id="49" creationId="{AF2F604E-43BE-4DC3-B983-E071523364F8}"/>
          </ac:spMkLst>
        </pc:spChg>
        <pc:spChg chg="add del">
          <ac:chgData name="Diego Anton Cerqueira" userId="c494120e-d93d-4d67-9fe0-8ddc676787da" providerId="ADAL" clId="{8DCC4A3C-A49B-44CB-B320-78A076A448E2}" dt="2023-06-27T20:56:34.501" v="214" actId="26606"/>
          <ac:spMkLst>
            <pc:docMk/>
            <pc:sldMk cId="3588266184" sldId="257"/>
            <ac:spMk id="50" creationId="{08C9B587-E65E-4B52-B37C-ABEBB6E87928}"/>
          </ac:spMkLst>
        </pc:spChg>
        <pc:spChg chg="add del">
          <ac:chgData name="Diego Anton Cerqueira" userId="c494120e-d93d-4d67-9fe0-8ddc676787da" providerId="ADAL" clId="{8DCC4A3C-A49B-44CB-B320-78A076A448E2}" dt="2023-06-27T20:56:35.461" v="216" actId="26606"/>
          <ac:spMkLst>
            <pc:docMk/>
            <pc:sldMk cId="3588266184" sldId="257"/>
            <ac:spMk id="52" creationId="{16A15A88-001A-4EEF-8984-D87E643599AB}"/>
          </ac:spMkLst>
        </pc:spChg>
        <pc:spChg chg="add del">
          <ac:chgData name="Diego Anton Cerqueira" userId="c494120e-d93d-4d67-9fe0-8ddc676787da" providerId="ADAL" clId="{8DCC4A3C-A49B-44CB-B320-78A076A448E2}" dt="2023-06-27T20:56:36.100" v="218" actId="26606"/>
          <ac:spMkLst>
            <pc:docMk/>
            <pc:sldMk cId="3588266184" sldId="257"/>
            <ac:spMk id="56" creationId="{F12E7CC5-C78B-4EBD-9565-3FA00FAA6CF2}"/>
          </ac:spMkLst>
        </pc:spChg>
        <pc:spChg chg="add del">
          <ac:chgData name="Diego Anton Cerqueira" userId="c494120e-d93d-4d67-9fe0-8ddc676787da" providerId="ADAL" clId="{8DCC4A3C-A49B-44CB-B320-78A076A448E2}" dt="2023-06-27T20:56:36.100" v="218" actId="26606"/>
          <ac:spMkLst>
            <pc:docMk/>
            <pc:sldMk cId="3588266184" sldId="257"/>
            <ac:spMk id="57" creationId="{3A4529A5-F675-429F-8044-01372BB13422}"/>
          </ac:spMkLst>
        </pc:spChg>
        <pc:spChg chg="add del">
          <ac:chgData name="Diego Anton Cerqueira" userId="c494120e-d93d-4d67-9fe0-8ddc676787da" providerId="ADAL" clId="{8DCC4A3C-A49B-44CB-B320-78A076A448E2}" dt="2023-06-27T20:56:36.100" v="218" actId="26606"/>
          <ac:spMkLst>
            <pc:docMk/>
            <pc:sldMk cId="3588266184" sldId="257"/>
            <ac:spMk id="58" creationId="{63DAB858-5A0C-4AFF-AAC6-705EDF8DB733}"/>
          </ac:spMkLst>
        </pc:spChg>
        <pc:spChg chg="add del">
          <ac:chgData name="Diego Anton Cerqueira" userId="c494120e-d93d-4d67-9fe0-8ddc676787da" providerId="ADAL" clId="{8DCC4A3C-A49B-44CB-B320-78A076A448E2}" dt="2023-06-27T20:57:15.795" v="226"/>
          <ac:spMkLst>
            <pc:docMk/>
            <pc:sldMk cId="3588266184" sldId="257"/>
            <ac:spMk id="60" creationId="{25E62178-5DE6-44C8-AE62-8B9F37AC0167}"/>
          </ac:spMkLst>
        </pc:spChg>
        <pc:spChg chg="add del mod ord">
          <ac:chgData name="Diego Anton Cerqueira" userId="c494120e-d93d-4d67-9fe0-8ddc676787da" providerId="ADAL" clId="{8DCC4A3C-A49B-44CB-B320-78A076A448E2}" dt="2023-06-27T20:56:26.865" v="208" actId="700"/>
          <ac:spMkLst>
            <pc:docMk/>
            <pc:sldMk cId="3588266184" sldId="257"/>
            <ac:spMk id="100" creationId="{AA4A95D8-6BB4-4A98-AFBE-411803B18AAD}"/>
          </ac:spMkLst>
        </pc:spChg>
        <pc:spChg chg="add del">
          <ac:chgData name="Diego Anton Cerqueira" userId="c494120e-d93d-4d67-9fe0-8ddc676787da" providerId="ADAL" clId="{8DCC4A3C-A49B-44CB-B320-78A076A448E2}" dt="2023-06-27T20:52:03.227" v="121" actId="26606"/>
          <ac:spMkLst>
            <pc:docMk/>
            <pc:sldMk cId="3588266184" sldId="257"/>
            <ac:spMk id="104" creationId="{663E7BCA-E0FA-4E55-B6F9-296548775308}"/>
          </ac:spMkLst>
        </pc:spChg>
        <pc:spChg chg="add del">
          <ac:chgData name="Diego Anton Cerqueira" userId="c494120e-d93d-4d67-9fe0-8ddc676787da" providerId="ADAL" clId="{8DCC4A3C-A49B-44CB-B320-78A076A448E2}" dt="2023-06-27T20:52:03.227" v="121" actId="26606"/>
          <ac:spMkLst>
            <pc:docMk/>
            <pc:sldMk cId="3588266184" sldId="257"/>
            <ac:spMk id="106" creationId="{47D1B3D9-1F1B-468B-AC82-D0DD90D05875}"/>
          </ac:spMkLst>
        </pc:spChg>
        <pc:spChg chg="add del">
          <ac:chgData name="Diego Anton Cerqueira" userId="c494120e-d93d-4d67-9fe0-8ddc676787da" providerId="ADAL" clId="{8DCC4A3C-A49B-44CB-B320-78A076A448E2}" dt="2023-06-27T20:52:04.334" v="123" actId="26606"/>
          <ac:spMkLst>
            <pc:docMk/>
            <pc:sldMk cId="3588266184" sldId="257"/>
            <ac:spMk id="109" creationId="{1F94DC1C-47D1-41D7-8B1B-9A036D614027}"/>
          </ac:spMkLst>
        </pc:spChg>
        <pc:spChg chg="add del">
          <ac:chgData name="Diego Anton Cerqueira" userId="c494120e-d93d-4d67-9fe0-8ddc676787da" providerId="ADAL" clId="{8DCC4A3C-A49B-44CB-B320-78A076A448E2}" dt="2023-06-27T20:52:04.334" v="123" actId="26606"/>
          <ac:spMkLst>
            <pc:docMk/>
            <pc:sldMk cId="3588266184" sldId="257"/>
            <ac:spMk id="111" creationId="{AC12A592-C02D-46EF-8E1F-9335DB8D71DF}"/>
          </ac:spMkLst>
        </pc:spChg>
        <pc:spChg chg="add del">
          <ac:chgData name="Diego Anton Cerqueira" userId="c494120e-d93d-4d67-9fe0-8ddc676787da" providerId="ADAL" clId="{8DCC4A3C-A49B-44CB-B320-78A076A448E2}" dt="2023-06-27T20:52:04.334" v="123" actId="26606"/>
          <ac:spMkLst>
            <pc:docMk/>
            <pc:sldMk cId="3588266184" sldId="257"/>
            <ac:spMk id="112" creationId="{24005816-5BCA-4665-8A58-5580F8E9C84A}"/>
          </ac:spMkLst>
        </pc:spChg>
        <pc:grpChg chg="add del">
          <ac:chgData name="Diego Anton Cerqueira" userId="c494120e-d93d-4d67-9fe0-8ddc676787da" providerId="ADAL" clId="{8DCC4A3C-A49B-44CB-B320-78A076A448E2}" dt="2023-06-27T20:51:59.060" v="117" actId="26606"/>
          <ac:grpSpMkLst>
            <pc:docMk/>
            <pc:sldMk cId="3588266184" sldId="257"/>
            <ac:grpSpMk id="21" creationId="{19660E16-DCC0-4B6C-8E84-4C292580059F}"/>
          </ac:grpSpMkLst>
        </pc:grpChg>
        <pc:grpChg chg="add del">
          <ac:chgData name="Diego Anton Cerqueira" userId="c494120e-d93d-4d67-9fe0-8ddc676787da" providerId="ADAL" clId="{8DCC4A3C-A49B-44CB-B320-78A076A448E2}" dt="2023-06-27T20:56:35.461" v="216" actId="26606"/>
          <ac:grpSpMkLst>
            <pc:docMk/>
            <pc:sldMk cId="3588266184" sldId="257"/>
            <ac:grpSpMk id="53" creationId="{A7900967-84CA-47B4-9F1C-E787BAC1496A}"/>
          </ac:grpSpMkLst>
        </pc:grpChg>
        <pc:grpChg chg="add del">
          <ac:chgData name="Diego Anton Cerqueira" userId="c494120e-d93d-4d67-9fe0-8ddc676787da" providerId="ADAL" clId="{8DCC4A3C-A49B-44CB-B320-78A076A448E2}" dt="2023-06-27T20:57:15.795" v="226"/>
          <ac:grpSpMkLst>
            <pc:docMk/>
            <pc:sldMk cId="3588266184" sldId="257"/>
            <ac:grpSpMk id="61" creationId="{C29863D6-0FE2-4F80-9C72-1419BDEB4EDA}"/>
          </ac:grpSpMkLst>
        </pc:grpChg>
        <pc:grpChg chg="add del">
          <ac:chgData name="Diego Anton Cerqueira" userId="c494120e-d93d-4d67-9fe0-8ddc676787da" providerId="ADAL" clId="{8DCC4A3C-A49B-44CB-B320-78A076A448E2}" dt="2023-06-27T20:52:04.334" v="123" actId="26606"/>
          <ac:grpSpMkLst>
            <pc:docMk/>
            <pc:sldMk cId="3588266184" sldId="257"/>
            <ac:grpSpMk id="113" creationId="{BF07F359-8CA3-4854-91E7-EE6004020511}"/>
          </ac:grpSpMkLst>
        </pc:grpChg>
        <pc:picChg chg="add mod ord">
          <ac:chgData name="Diego Anton Cerqueira" userId="c494120e-d93d-4d67-9fe0-8ddc676787da" providerId="ADAL" clId="{8DCC4A3C-A49B-44CB-B320-78A076A448E2}" dt="2023-06-27T20:56:36.125" v="219" actId="26606"/>
          <ac:picMkLst>
            <pc:docMk/>
            <pc:sldMk cId="3588266184" sldId="257"/>
            <ac:picMk id="5" creationId="{B524235B-1933-4D61-A2E0-C9EBB184557D}"/>
          </ac:picMkLst>
        </pc:picChg>
        <pc:picChg chg="add del">
          <ac:chgData name="Diego Anton Cerqueira" userId="c494120e-d93d-4d67-9fe0-8ddc676787da" providerId="ADAL" clId="{8DCC4A3C-A49B-44CB-B320-78A076A448E2}" dt="2023-06-27T20:53:37.113" v="163" actId="26606"/>
          <ac:picMkLst>
            <pc:docMk/>
            <pc:sldMk cId="3588266184" sldId="257"/>
            <ac:picMk id="8" creationId="{BDFADFB3-3D44-49A8-AE3B-A87C61607F7E}"/>
          </ac:picMkLst>
        </pc:picChg>
        <pc:picChg chg="add del">
          <ac:chgData name="Diego Anton Cerqueira" userId="c494120e-d93d-4d67-9fe0-8ddc676787da" providerId="ADAL" clId="{8DCC4A3C-A49B-44CB-B320-78A076A448E2}" dt="2023-06-27T20:53:37.113" v="163" actId="26606"/>
          <ac:picMkLst>
            <pc:docMk/>
            <pc:sldMk cId="3588266184" sldId="257"/>
            <ac:picMk id="9" creationId="{BB912AE0-CAD9-4F8F-A2A2-BDF07D4EDD22}"/>
          </ac:picMkLst>
        </pc:picChg>
        <pc:picChg chg="add del">
          <ac:chgData name="Diego Anton Cerqueira" userId="c494120e-d93d-4d67-9fe0-8ddc676787da" providerId="ADAL" clId="{8DCC4A3C-A49B-44CB-B320-78A076A448E2}" dt="2023-06-27T20:51:59.060" v="117" actId="26606"/>
          <ac:picMkLst>
            <pc:docMk/>
            <pc:sldMk cId="3588266184" sldId="257"/>
            <ac:picMk id="11" creationId="{6AF6706C-CF07-43A1-BCC4-CBA5D33820DA}"/>
          </ac:picMkLst>
        </pc:picChg>
        <pc:picChg chg="add del">
          <ac:chgData name="Diego Anton Cerqueira" userId="c494120e-d93d-4d67-9fe0-8ddc676787da" providerId="ADAL" clId="{8DCC4A3C-A49B-44CB-B320-78A076A448E2}" dt="2023-06-27T20:53:37.113" v="163" actId="26606"/>
          <ac:picMkLst>
            <pc:docMk/>
            <pc:sldMk cId="3588266184" sldId="257"/>
            <ac:picMk id="12" creationId="{FE21E403-0B61-4473-BE57-AB0F16379674}"/>
          </ac:picMkLst>
        </pc:picChg>
        <pc:picChg chg="add del">
          <ac:chgData name="Diego Anton Cerqueira" userId="c494120e-d93d-4d67-9fe0-8ddc676787da" providerId="ADAL" clId="{8DCC4A3C-A49B-44CB-B320-78A076A448E2}" dt="2023-06-27T20:53:55.094" v="167"/>
          <ac:picMkLst>
            <pc:docMk/>
            <pc:sldMk cId="3588266184" sldId="257"/>
            <ac:picMk id="14" creationId="{BDFADFB3-3D44-49A8-AE3B-A87C61607F7E}"/>
          </ac:picMkLst>
        </pc:picChg>
        <pc:picChg chg="add del">
          <ac:chgData name="Diego Anton Cerqueira" userId="c494120e-d93d-4d67-9fe0-8ddc676787da" providerId="ADAL" clId="{8DCC4A3C-A49B-44CB-B320-78A076A448E2}" dt="2023-06-27T20:51:59.060" v="117" actId="26606"/>
          <ac:picMkLst>
            <pc:docMk/>
            <pc:sldMk cId="3588266184" sldId="257"/>
            <ac:picMk id="15" creationId="{A748C8C8-F348-4D00-852A-26DD9EBCC24C}"/>
          </ac:picMkLst>
        </pc:picChg>
        <pc:picChg chg="add del">
          <ac:chgData name="Diego Anton Cerqueira" userId="c494120e-d93d-4d67-9fe0-8ddc676787da" providerId="ADAL" clId="{8DCC4A3C-A49B-44CB-B320-78A076A448E2}" dt="2023-06-27T20:53:55.094" v="167"/>
          <ac:picMkLst>
            <pc:docMk/>
            <pc:sldMk cId="3588266184" sldId="257"/>
            <ac:picMk id="16" creationId="{BB912AE0-CAD9-4F8F-A2A2-BDF07D4EDD22}"/>
          </ac:picMkLst>
        </pc:picChg>
        <pc:picChg chg="add del">
          <ac:chgData name="Diego Anton Cerqueira" userId="c494120e-d93d-4d67-9fe0-8ddc676787da" providerId="ADAL" clId="{8DCC4A3C-A49B-44CB-B320-78A076A448E2}" dt="2023-06-27T20:53:55.094" v="167"/>
          <ac:picMkLst>
            <pc:docMk/>
            <pc:sldMk cId="3588266184" sldId="257"/>
            <ac:picMk id="20" creationId="{9D892AF3-0287-4CB0-AD2F-775B64C6FDA5}"/>
          </ac:picMkLst>
        </pc:picChg>
        <pc:picChg chg="add del">
          <ac:chgData name="Diego Anton Cerqueira" userId="c494120e-d93d-4d67-9fe0-8ddc676787da" providerId="ADAL" clId="{8DCC4A3C-A49B-44CB-B320-78A076A448E2}" dt="2023-06-27T20:52:02.197" v="119" actId="26606"/>
          <ac:picMkLst>
            <pc:docMk/>
            <pc:sldMk cId="3588266184" sldId="257"/>
            <ac:picMk id="101" creationId="{6AF6706C-CF07-43A1-BCC4-CBA5D33820DA}"/>
          </ac:picMkLst>
        </pc:picChg>
        <pc:picChg chg="add del">
          <ac:chgData name="Diego Anton Cerqueira" userId="c494120e-d93d-4d67-9fe0-8ddc676787da" providerId="ADAL" clId="{8DCC4A3C-A49B-44CB-B320-78A076A448E2}" dt="2023-06-27T20:52:03.227" v="121" actId="26606"/>
          <ac:picMkLst>
            <pc:docMk/>
            <pc:sldMk cId="3588266184" sldId="257"/>
            <ac:picMk id="103" creationId="{6AF6706C-CF07-43A1-BCC4-CBA5D33820DA}"/>
          </ac:picMkLst>
        </pc:picChg>
        <pc:picChg chg="add del">
          <ac:chgData name="Diego Anton Cerqueira" userId="c494120e-d93d-4d67-9fe0-8ddc676787da" providerId="ADAL" clId="{8DCC4A3C-A49B-44CB-B320-78A076A448E2}" dt="2023-06-27T20:52:03.227" v="121" actId="26606"/>
          <ac:picMkLst>
            <pc:docMk/>
            <pc:sldMk cId="3588266184" sldId="257"/>
            <ac:picMk id="105" creationId="{1D6E130B-775E-4AE3-971F-4765BB84AD95}"/>
          </ac:picMkLst>
        </pc:picChg>
        <pc:picChg chg="add del">
          <ac:chgData name="Diego Anton Cerqueira" userId="c494120e-d93d-4d67-9fe0-8ddc676787da" providerId="ADAL" clId="{8DCC4A3C-A49B-44CB-B320-78A076A448E2}" dt="2023-06-27T20:52:04.334" v="123" actId="26606"/>
          <ac:picMkLst>
            <pc:docMk/>
            <pc:sldMk cId="3588266184" sldId="257"/>
            <ac:picMk id="108" creationId="{6AF6706C-CF07-43A1-BCC4-CBA5D33820DA}"/>
          </ac:picMkLst>
        </pc:picChg>
        <pc:picChg chg="add del">
          <ac:chgData name="Diego Anton Cerqueira" userId="c494120e-d93d-4d67-9fe0-8ddc676787da" providerId="ADAL" clId="{8DCC4A3C-A49B-44CB-B320-78A076A448E2}" dt="2023-06-27T20:52:04.334" v="123" actId="26606"/>
          <ac:picMkLst>
            <pc:docMk/>
            <pc:sldMk cId="3588266184" sldId="257"/>
            <ac:picMk id="110" creationId="{811383CE-CE86-4E1C-B289-798EB9E6E0E5}"/>
          </ac:picMkLst>
        </pc:picChg>
        <pc:picChg chg="add del">
          <ac:chgData name="Diego Anton Cerqueira" userId="c494120e-d93d-4d67-9fe0-8ddc676787da" providerId="ADAL" clId="{8DCC4A3C-A49B-44CB-B320-78A076A448E2}" dt="2023-06-27T20:52:04.828" v="125" actId="26606"/>
          <ac:picMkLst>
            <pc:docMk/>
            <pc:sldMk cId="3588266184" sldId="257"/>
            <ac:picMk id="115" creationId="{6AF6706C-CF07-43A1-BCC4-CBA5D33820DA}"/>
          </ac:picMkLst>
        </pc:picChg>
        <pc:picChg chg="add del">
          <ac:chgData name="Diego Anton Cerqueira" userId="c494120e-d93d-4d67-9fe0-8ddc676787da" providerId="ADAL" clId="{8DCC4A3C-A49B-44CB-B320-78A076A448E2}" dt="2023-06-27T20:52:34.510" v="134"/>
          <ac:picMkLst>
            <pc:docMk/>
            <pc:sldMk cId="3588266184" sldId="257"/>
            <ac:picMk id="117" creationId="{6AF6706C-CF07-43A1-BCC4-CBA5D33820DA}"/>
          </ac:picMkLst>
        </pc:picChg>
      </pc:sldChg>
      <pc:sldChg chg="add del">
        <pc:chgData name="Diego Anton Cerqueira" userId="c494120e-d93d-4d67-9fe0-8ddc676787da" providerId="ADAL" clId="{8DCC4A3C-A49B-44CB-B320-78A076A448E2}" dt="2023-06-27T20:47:53.115" v="74"/>
        <pc:sldMkLst>
          <pc:docMk/>
          <pc:sldMk cId="2720831363" sldId="258"/>
        </pc:sldMkLst>
      </pc:sldChg>
      <pc:sldChg chg="addSp modSp add del mod">
        <pc:chgData name="Diego Anton Cerqueira" userId="c494120e-d93d-4d67-9fe0-8ddc676787da" providerId="ADAL" clId="{8DCC4A3C-A49B-44CB-B320-78A076A448E2}" dt="2023-06-28T06:10:45.101" v="2195" actId="1076"/>
        <pc:sldMkLst>
          <pc:docMk/>
          <pc:sldMk cId="2306774151" sldId="268"/>
        </pc:sldMkLst>
        <pc:spChg chg="mod">
          <ac:chgData name="Diego Anton Cerqueira" userId="c494120e-d93d-4d67-9fe0-8ddc676787da" providerId="ADAL" clId="{8DCC4A3C-A49B-44CB-B320-78A076A448E2}" dt="2023-06-27T20:58:53.800" v="255" actId="1038"/>
          <ac:spMkLst>
            <pc:docMk/>
            <pc:sldMk cId="2306774151" sldId="268"/>
            <ac:spMk id="6" creationId="{F8101408-F42F-4B73-871F-01450A1A7D2C}"/>
          </ac:spMkLst>
        </pc:spChg>
        <pc:picChg chg="add mod">
          <ac:chgData name="Diego Anton Cerqueira" userId="c494120e-d93d-4d67-9fe0-8ddc676787da" providerId="ADAL" clId="{8DCC4A3C-A49B-44CB-B320-78A076A448E2}" dt="2023-06-27T20:58:59.529" v="256" actId="1076"/>
          <ac:picMkLst>
            <pc:docMk/>
            <pc:sldMk cId="2306774151" sldId="268"/>
            <ac:picMk id="3" creationId="{9DBAFCF5-144F-4A91-BAC2-7A01628E70E2}"/>
          </ac:picMkLst>
        </pc:picChg>
        <pc:picChg chg="add mod">
          <ac:chgData name="Diego Anton Cerqueira" userId="c494120e-d93d-4d67-9fe0-8ddc676787da" providerId="ADAL" clId="{8DCC4A3C-A49B-44CB-B320-78A076A448E2}" dt="2023-06-28T06:10:45.101" v="2195" actId="1076"/>
          <ac:picMkLst>
            <pc:docMk/>
            <pc:sldMk cId="2306774151" sldId="268"/>
            <ac:picMk id="22" creationId="{9FE694A6-AF95-4DD5-A82D-BCE52ED03799}"/>
          </ac:picMkLst>
        </pc:picChg>
      </pc:sldChg>
      <pc:sldChg chg="addSp delSp modSp add mod">
        <pc:chgData name="Diego Anton Cerqueira" userId="c494120e-d93d-4d67-9fe0-8ddc676787da" providerId="ADAL" clId="{8DCC4A3C-A49B-44CB-B320-78A076A448E2}" dt="2023-06-28T06:10:46.639" v="2196"/>
        <pc:sldMkLst>
          <pc:docMk/>
          <pc:sldMk cId="2300035215" sldId="269"/>
        </pc:sldMkLst>
        <pc:spChg chg="mod">
          <ac:chgData name="Diego Anton Cerqueira" userId="c494120e-d93d-4d67-9fe0-8ddc676787da" providerId="ADAL" clId="{8DCC4A3C-A49B-44CB-B320-78A076A448E2}" dt="2023-06-27T21:09:16.554" v="277" actId="20577"/>
          <ac:spMkLst>
            <pc:docMk/>
            <pc:sldMk cId="2300035215" sldId="269"/>
            <ac:spMk id="6" creationId="{F8101408-F42F-4B73-871F-01450A1A7D2C}"/>
          </ac:spMkLst>
        </pc:spChg>
        <pc:spChg chg="del">
          <ac:chgData name="Diego Anton Cerqueira" userId="c494120e-d93d-4d67-9fe0-8ddc676787da" providerId="ADAL" clId="{8DCC4A3C-A49B-44CB-B320-78A076A448E2}" dt="2023-06-27T21:09:21.840" v="278" actId="478"/>
          <ac:spMkLst>
            <pc:docMk/>
            <pc:sldMk cId="2300035215" sldId="269"/>
            <ac:spMk id="9" creationId="{88994A21-FAEB-4E38-9F20-47470DC3F435}"/>
          </ac:spMkLst>
        </pc:spChg>
        <pc:spChg chg="del">
          <ac:chgData name="Diego Anton Cerqueira" userId="c494120e-d93d-4d67-9fe0-8ddc676787da" providerId="ADAL" clId="{8DCC4A3C-A49B-44CB-B320-78A076A448E2}" dt="2023-06-27T21:09:21.840" v="278" actId="478"/>
          <ac:spMkLst>
            <pc:docMk/>
            <pc:sldMk cId="2300035215" sldId="269"/>
            <ac:spMk id="17" creationId="{050EF9FC-2CDC-4360-970E-5F28BFA1E4F4}"/>
          </ac:spMkLst>
        </pc:spChg>
        <pc:spChg chg="del">
          <ac:chgData name="Diego Anton Cerqueira" userId="c494120e-d93d-4d67-9fe0-8ddc676787da" providerId="ADAL" clId="{8DCC4A3C-A49B-44CB-B320-78A076A448E2}" dt="2023-06-27T21:09:21.840" v="278" actId="478"/>
          <ac:spMkLst>
            <pc:docMk/>
            <pc:sldMk cId="2300035215" sldId="269"/>
            <ac:spMk id="18" creationId="{D16F8AAC-97E5-49B6-806B-69D93D274AE2}"/>
          </ac:spMkLst>
        </pc:spChg>
        <pc:spChg chg="del">
          <ac:chgData name="Diego Anton Cerqueira" userId="c494120e-d93d-4d67-9fe0-8ddc676787da" providerId="ADAL" clId="{8DCC4A3C-A49B-44CB-B320-78A076A448E2}" dt="2023-06-27T21:09:21.840" v="278" actId="478"/>
          <ac:spMkLst>
            <pc:docMk/>
            <pc:sldMk cId="2300035215" sldId="269"/>
            <ac:spMk id="19" creationId="{DC834920-8E9F-4EB0-96EF-95C65EF49F31}"/>
          </ac:spMkLst>
        </pc:spChg>
        <pc:spChg chg="del">
          <ac:chgData name="Diego Anton Cerqueira" userId="c494120e-d93d-4d67-9fe0-8ddc676787da" providerId="ADAL" clId="{8DCC4A3C-A49B-44CB-B320-78A076A448E2}" dt="2023-06-27T21:09:21.840" v="278" actId="478"/>
          <ac:spMkLst>
            <pc:docMk/>
            <pc:sldMk cId="2300035215" sldId="269"/>
            <ac:spMk id="20" creationId="{428B100C-8E79-42D2-A41E-889DE6A940E8}"/>
          </ac:spMkLst>
        </pc:spChg>
        <pc:spChg chg="del">
          <ac:chgData name="Diego Anton Cerqueira" userId="c494120e-d93d-4d67-9fe0-8ddc676787da" providerId="ADAL" clId="{8DCC4A3C-A49B-44CB-B320-78A076A448E2}" dt="2023-06-27T21:09:21.840" v="278" actId="478"/>
          <ac:spMkLst>
            <pc:docMk/>
            <pc:sldMk cId="2300035215" sldId="269"/>
            <ac:spMk id="21" creationId="{913E86F1-1A59-4869-8F7B-95F9E248A2C2}"/>
          </ac:spMkLst>
        </pc:spChg>
        <pc:spChg chg="add mod">
          <ac:chgData name="Diego Anton Cerqueira" userId="c494120e-d93d-4d67-9fe0-8ddc676787da" providerId="ADAL" clId="{8DCC4A3C-A49B-44CB-B320-78A076A448E2}" dt="2023-06-27T21:12:01.489" v="457" actId="207"/>
          <ac:spMkLst>
            <pc:docMk/>
            <pc:sldMk cId="2300035215" sldId="269"/>
            <ac:spMk id="22" creationId="{F7CB7765-5D16-4F89-A874-2CD76BBE9AAE}"/>
          </ac:spMkLst>
        </pc:spChg>
        <pc:spChg chg="del">
          <ac:chgData name="Diego Anton Cerqueira" userId="c494120e-d93d-4d67-9fe0-8ddc676787da" providerId="ADAL" clId="{8DCC4A3C-A49B-44CB-B320-78A076A448E2}" dt="2023-06-27T21:09:21.840" v="278" actId="478"/>
          <ac:spMkLst>
            <pc:docMk/>
            <pc:sldMk cId="2300035215" sldId="269"/>
            <ac:spMk id="27" creationId="{3ACFA4B4-15DD-40FF-92E3-E9876E2C308D}"/>
          </ac:spMkLst>
        </pc:spChg>
        <pc:spChg chg="del">
          <ac:chgData name="Diego Anton Cerqueira" userId="c494120e-d93d-4d67-9fe0-8ddc676787da" providerId="ADAL" clId="{8DCC4A3C-A49B-44CB-B320-78A076A448E2}" dt="2023-06-27T21:09:21.840" v="278" actId="478"/>
          <ac:spMkLst>
            <pc:docMk/>
            <pc:sldMk cId="2300035215" sldId="269"/>
            <ac:spMk id="33" creationId="{E434B8DC-6E34-4515-9AFE-4C70AEE807B1}"/>
          </ac:spMkLst>
        </pc:spChg>
        <pc:spChg chg="del">
          <ac:chgData name="Diego Anton Cerqueira" userId="c494120e-d93d-4d67-9fe0-8ddc676787da" providerId="ADAL" clId="{8DCC4A3C-A49B-44CB-B320-78A076A448E2}" dt="2023-06-27T21:09:21.840" v="278" actId="478"/>
          <ac:spMkLst>
            <pc:docMk/>
            <pc:sldMk cId="2300035215" sldId="269"/>
            <ac:spMk id="34" creationId="{83B3A950-1D6E-4828-B556-415014587BA4}"/>
          </ac:spMkLst>
        </pc:spChg>
        <pc:spChg chg="del">
          <ac:chgData name="Diego Anton Cerqueira" userId="c494120e-d93d-4d67-9fe0-8ddc676787da" providerId="ADAL" clId="{8DCC4A3C-A49B-44CB-B320-78A076A448E2}" dt="2023-06-27T21:09:21.840" v="278" actId="478"/>
          <ac:spMkLst>
            <pc:docMk/>
            <pc:sldMk cId="2300035215" sldId="269"/>
            <ac:spMk id="39" creationId="{840E0F7E-B965-4B90-96D9-72804765D1AB}"/>
          </ac:spMkLst>
        </pc:spChg>
        <pc:picChg chg="del">
          <ac:chgData name="Diego Anton Cerqueira" userId="c494120e-d93d-4d67-9fe0-8ddc676787da" providerId="ADAL" clId="{8DCC4A3C-A49B-44CB-B320-78A076A448E2}" dt="2023-06-27T21:09:21.840" v="278" actId="478"/>
          <ac:picMkLst>
            <pc:docMk/>
            <pc:sldMk cId="2300035215" sldId="269"/>
            <ac:picMk id="7" creationId="{D955700B-DC32-4C19-A080-2875089620DB}"/>
          </ac:picMkLst>
        </pc:picChg>
        <pc:picChg chg="del">
          <ac:chgData name="Diego Anton Cerqueira" userId="c494120e-d93d-4d67-9fe0-8ddc676787da" providerId="ADAL" clId="{8DCC4A3C-A49B-44CB-B320-78A076A448E2}" dt="2023-06-27T21:09:21.840" v="278" actId="478"/>
          <ac:picMkLst>
            <pc:docMk/>
            <pc:sldMk cId="2300035215" sldId="269"/>
            <ac:picMk id="8" creationId="{2D65C837-4B14-4999-BE30-6723DE108B5A}"/>
          </ac:picMkLst>
        </pc:picChg>
        <pc:picChg chg="del">
          <ac:chgData name="Diego Anton Cerqueira" userId="c494120e-d93d-4d67-9fe0-8ddc676787da" providerId="ADAL" clId="{8DCC4A3C-A49B-44CB-B320-78A076A448E2}" dt="2023-06-27T21:09:21.840" v="278" actId="478"/>
          <ac:picMkLst>
            <pc:docMk/>
            <pc:sldMk cId="2300035215" sldId="269"/>
            <ac:picMk id="12" creationId="{BBC0327A-8535-411F-8C6E-F0869DE0C9F5}"/>
          </ac:picMkLst>
        </pc:picChg>
        <pc:picChg chg="add mod">
          <ac:chgData name="Diego Anton Cerqueira" userId="c494120e-d93d-4d67-9fe0-8ddc676787da" providerId="ADAL" clId="{8DCC4A3C-A49B-44CB-B320-78A076A448E2}" dt="2023-06-28T06:10:46.639" v="2196"/>
          <ac:picMkLst>
            <pc:docMk/>
            <pc:sldMk cId="2300035215" sldId="269"/>
            <ac:picMk id="25" creationId="{B5307B7F-890F-4225-8607-22B7949A23A7}"/>
          </ac:picMkLst>
        </pc:picChg>
        <pc:picChg chg="add del mod">
          <ac:chgData name="Diego Anton Cerqueira" userId="c494120e-d93d-4d67-9fe0-8ddc676787da" providerId="ADAL" clId="{8DCC4A3C-A49B-44CB-B320-78A076A448E2}" dt="2023-06-27T21:14:55.426" v="516" actId="478"/>
          <ac:picMkLst>
            <pc:docMk/>
            <pc:sldMk cId="2300035215" sldId="269"/>
            <ac:picMk id="1026" creationId="{FE018405-F163-41D8-A8A2-077D0498202C}"/>
          </ac:picMkLst>
        </pc:picChg>
        <pc:picChg chg="add del mod">
          <ac:chgData name="Diego Anton Cerqueira" userId="c494120e-d93d-4d67-9fe0-8ddc676787da" providerId="ADAL" clId="{8DCC4A3C-A49B-44CB-B320-78A076A448E2}" dt="2023-06-27T21:14:47.309" v="512" actId="478"/>
          <ac:picMkLst>
            <pc:docMk/>
            <pc:sldMk cId="2300035215" sldId="269"/>
            <ac:picMk id="1028" creationId="{EC91B6AC-8A29-453D-83D0-DEFAC2A94091}"/>
          </ac:picMkLst>
        </pc:picChg>
        <pc:picChg chg="add mod">
          <ac:chgData name="Diego Anton Cerqueira" userId="c494120e-d93d-4d67-9fe0-8ddc676787da" providerId="ADAL" clId="{8DCC4A3C-A49B-44CB-B320-78A076A448E2}" dt="2023-06-27T21:15:01.834" v="519" actId="1076"/>
          <ac:picMkLst>
            <pc:docMk/>
            <pc:sldMk cId="2300035215" sldId="269"/>
            <ac:picMk id="1030" creationId="{B1742B3B-F074-4CBC-8357-8F2DD9C51645}"/>
          </ac:picMkLst>
        </pc:picChg>
        <pc:picChg chg="del">
          <ac:chgData name="Diego Anton Cerqueira" userId="c494120e-d93d-4d67-9fe0-8ddc676787da" providerId="ADAL" clId="{8DCC4A3C-A49B-44CB-B320-78A076A448E2}" dt="2023-06-27T21:09:21.840" v="278" actId="478"/>
          <ac:picMkLst>
            <pc:docMk/>
            <pc:sldMk cId="2300035215" sldId="269"/>
            <ac:picMk id="100354" creationId="{8C6CC3A5-9478-492F-AC80-0E7199A31CF6}"/>
          </ac:picMkLst>
        </pc:picChg>
        <pc:picChg chg="del">
          <ac:chgData name="Diego Anton Cerqueira" userId="c494120e-d93d-4d67-9fe0-8ddc676787da" providerId="ADAL" clId="{8DCC4A3C-A49B-44CB-B320-78A076A448E2}" dt="2023-06-27T21:09:21.840" v="278" actId="478"/>
          <ac:picMkLst>
            <pc:docMk/>
            <pc:sldMk cId="2300035215" sldId="269"/>
            <ac:picMk id="100356" creationId="{EDD8489F-87DD-4706-A317-7C84656EDDFC}"/>
          </ac:picMkLst>
        </pc:picChg>
        <pc:picChg chg="del">
          <ac:chgData name="Diego Anton Cerqueira" userId="c494120e-d93d-4d67-9fe0-8ddc676787da" providerId="ADAL" clId="{8DCC4A3C-A49B-44CB-B320-78A076A448E2}" dt="2023-06-27T21:09:21.840" v="278" actId="478"/>
          <ac:picMkLst>
            <pc:docMk/>
            <pc:sldMk cId="2300035215" sldId="269"/>
            <ac:picMk id="100358" creationId="{CA935A62-BDD8-4850-8E57-21CC3A73001B}"/>
          </ac:picMkLst>
        </pc:picChg>
        <pc:picChg chg="del">
          <ac:chgData name="Diego Anton Cerqueira" userId="c494120e-d93d-4d67-9fe0-8ddc676787da" providerId="ADAL" clId="{8DCC4A3C-A49B-44CB-B320-78A076A448E2}" dt="2023-06-27T21:09:21.840" v="278" actId="478"/>
          <ac:picMkLst>
            <pc:docMk/>
            <pc:sldMk cId="2300035215" sldId="269"/>
            <ac:picMk id="100360" creationId="{C254C904-C778-4FDE-8B7A-E764830C2212}"/>
          </ac:picMkLst>
        </pc:picChg>
      </pc:sldChg>
      <pc:sldChg chg="del">
        <pc:chgData name="Diego Anton Cerqueira" userId="c494120e-d93d-4d67-9fe0-8ddc676787da" providerId="ADAL" clId="{8DCC4A3C-A49B-44CB-B320-78A076A448E2}" dt="2023-06-27T20:57:31.637" v="228" actId="47"/>
        <pc:sldMkLst>
          <pc:docMk/>
          <pc:sldMk cId="3957391924" sldId="269"/>
        </pc:sldMkLst>
      </pc:sldChg>
      <pc:sldChg chg="addSp modSp add mod">
        <pc:chgData name="Diego Anton Cerqueira" userId="c494120e-d93d-4d67-9fe0-8ddc676787da" providerId="ADAL" clId="{8DCC4A3C-A49B-44CB-B320-78A076A448E2}" dt="2023-06-28T06:11:04.269" v="2203"/>
        <pc:sldMkLst>
          <pc:docMk/>
          <pc:sldMk cId="2962647278" sldId="270"/>
        </pc:sldMkLst>
        <pc:spChg chg="mod">
          <ac:chgData name="Diego Anton Cerqueira" userId="c494120e-d93d-4d67-9fe0-8ddc676787da" providerId="ADAL" clId="{8DCC4A3C-A49B-44CB-B320-78A076A448E2}" dt="2023-06-27T21:33:38.763" v="658" actId="20577"/>
          <ac:spMkLst>
            <pc:docMk/>
            <pc:sldMk cId="2962647278" sldId="270"/>
            <ac:spMk id="6" creationId="{F8101408-F42F-4B73-871F-01450A1A7D2C}"/>
          </ac:spMkLst>
        </pc:spChg>
        <pc:spChg chg="mod">
          <ac:chgData name="Diego Anton Cerqueira" userId="c494120e-d93d-4d67-9fe0-8ddc676787da" providerId="ADAL" clId="{8DCC4A3C-A49B-44CB-B320-78A076A448E2}" dt="2023-06-27T21:39:45.762" v="856" actId="108"/>
          <ac:spMkLst>
            <pc:docMk/>
            <pc:sldMk cId="2962647278" sldId="270"/>
            <ac:spMk id="22" creationId="{F7CB7765-5D16-4F89-A874-2CD76BBE9AAE}"/>
          </ac:spMkLst>
        </pc:spChg>
        <pc:picChg chg="add mod">
          <ac:chgData name="Diego Anton Cerqueira" userId="c494120e-d93d-4d67-9fe0-8ddc676787da" providerId="ADAL" clId="{8DCC4A3C-A49B-44CB-B320-78A076A448E2}" dt="2023-06-28T06:11:04.269" v="2203"/>
          <ac:picMkLst>
            <pc:docMk/>
            <pc:sldMk cId="2962647278" sldId="270"/>
            <ac:picMk id="7" creationId="{2CDB7C7A-0030-4C99-B3D1-B335F05D1910}"/>
          </ac:picMkLst>
        </pc:picChg>
        <pc:picChg chg="add mod">
          <ac:chgData name="Diego Anton Cerqueira" userId="c494120e-d93d-4d67-9fe0-8ddc676787da" providerId="ADAL" clId="{8DCC4A3C-A49B-44CB-B320-78A076A448E2}" dt="2023-06-27T21:38:55.536" v="850" actId="1076"/>
          <ac:picMkLst>
            <pc:docMk/>
            <pc:sldMk cId="2962647278" sldId="270"/>
            <ac:picMk id="2050" creationId="{7FF47B83-843C-4874-B8F3-D7BFAF0B933A}"/>
          </ac:picMkLst>
        </pc:picChg>
      </pc:sldChg>
      <pc:sldChg chg="add del">
        <pc:chgData name="Diego Anton Cerqueira" userId="c494120e-d93d-4d67-9fe0-8ddc676787da" providerId="ADAL" clId="{8DCC4A3C-A49B-44CB-B320-78A076A448E2}" dt="2023-06-27T21:31:33.648" v="615" actId="47"/>
        <pc:sldMkLst>
          <pc:docMk/>
          <pc:sldMk cId="1468052631" sldId="271"/>
        </pc:sldMkLst>
      </pc:sldChg>
      <pc:sldChg chg="add del">
        <pc:chgData name="Diego Anton Cerqueira" userId="c494120e-d93d-4d67-9fe0-8ddc676787da" providerId="ADAL" clId="{8DCC4A3C-A49B-44CB-B320-78A076A448E2}" dt="2023-06-27T21:09:04.268" v="258"/>
        <pc:sldMkLst>
          <pc:docMk/>
          <pc:sldMk cId="436690236" sldId="302"/>
        </pc:sldMkLst>
      </pc:sldChg>
      <pc:sldChg chg="addSp delSp modSp add del mod">
        <pc:chgData name="Diego Anton Cerqueira" userId="c494120e-d93d-4d67-9fe0-8ddc676787da" providerId="ADAL" clId="{8DCC4A3C-A49B-44CB-B320-78A076A448E2}" dt="2023-06-28T06:11:01.597" v="2202"/>
        <pc:sldMkLst>
          <pc:docMk/>
          <pc:sldMk cId="1908379134" sldId="315"/>
        </pc:sldMkLst>
        <pc:spChg chg="del mod">
          <ac:chgData name="Diego Anton Cerqueira" userId="c494120e-d93d-4d67-9fe0-8ddc676787da" providerId="ADAL" clId="{8DCC4A3C-A49B-44CB-B320-78A076A448E2}" dt="2023-06-28T06:11:01.597" v="2202"/>
          <ac:spMkLst>
            <pc:docMk/>
            <pc:sldMk cId="1908379134" sldId="315"/>
            <ac:spMk id="163" creationId="{00000000-0000-0000-0000-000000000000}"/>
          </ac:spMkLst>
        </pc:spChg>
        <pc:spChg chg="mod">
          <ac:chgData name="Diego Anton Cerqueira" userId="c494120e-d93d-4d67-9fe0-8ddc676787da" providerId="ADAL" clId="{8DCC4A3C-A49B-44CB-B320-78A076A448E2}" dt="2023-06-27T22:01:57.274" v="1399" actId="207"/>
          <ac:spMkLst>
            <pc:docMk/>
            <pc:sldMk cId="1908379134" sldId="315"/>
            <ac:spMk id="164" creationId="{00000000-0000-0000-0000-000000000000}"/>
          </ac:spMkLst>
        </pc:spChg>
        <pc:picChg chg="add mod">
          <ac:chgData name="Diego Anton Cerqueira" userId="c494120e-d93d-4d67-9fe0-8ddc676787da" providerId="ADAL" clId="{8DCC4A3C-A49B-44CB-B320-78A076A448E2}" dt="2023-06-27T22:02:05.294" v="1401" actId="1076"/>
          <ac:picMkLst>
            <pc:docMk/>
            <pc:sldMk cId="1908379134" sldId="315"/>
            <ac:picMk id="8" creationId="{1EB570DB-9AAF-42B3-A40C-052897D413BC}"/>
          </ac:picMkLst>
        </pc:picChg>
        <pc:picChg chg="add del mod">
          <ac:chgData name="Diego Anton Cerqueira" userId="c494120e-d93d-4d67-9fe0-8ddc676787da" providerId="ADAL" clId="{8DCC4A3C-A49B-44CB-B320-78A076A448E2}" dt="2023-06-28T06:10:54.061" v="2198"/>
          <ac:picMkLst>
            <pc:docMk/>
            <pc:sldMk cId="1908379134" sldId="315"/>
            <ac:picMk id="9" creationId="{088138BB-9817-48D5-90FF-5F2D05D8EDD3}"/>
          </ac:picMkLst>
        </pc:picChg>
        <pc:picChg chg="del">
          <ac:chgData name="Diego Anton Cerqueira" userId="c494120e-d93d-4d67-9fe0-8ddc676787da" providerId="ADAL" clId="{8DCC4A3C-A49B-44CB-B320-78A076A448E2}" dt="2023-06-27T22:01:47.917" v="1397" actId="478"/>
          <ac:picMkLst>
            <pc:docMk/>
            <pc:sldMk cId="1908379134" sldId="315"/>
            <ac:picMk id="160" creationId="{00000000-0000-0000-0000-000000000000}"/>
          </ac:picMkLst>
        </pc:picChg>
        <pc:picChg chg="del">
          <ac:chgData name="Diego Anton Cerqueira" userId="c494120e-d93d-4d67-9fe0-8ddc676787da" providerId="ADAL" clId="{8DCC4A3C-A49B-44CB-B320-78A076A448E2}" dt="2023-06-27T22:01:46.542" v="1396" actId="478"/>
          <ac:picMkLst>
            <pc:docMk/>
            <pc:sldMk cId="1908379134" sldId="315"/>
            <ac:picMk id="162" creationId="{00000000-0000-0000-0000-000000000000}"/>
          </ac:picMkLst>
        </pc:picChg>
      </pc:sldChg>
      <pc:sldChg chg="add ord">
        <pc:chgData name="Diego Anton Cerqueira" userId="c494120e-d93d-4d67-9fe0-8ddc676787da" providerId="ADAL" clId="{8DCC4A3C-A49B-44CB-B320-78A076A448E2}" dt="2023-06-28T22:13:51.103" v="8158"/>
        <pc:sldMkLst>
          <pc:docMk/>
          <pc:sldMk cId="2443709195" sldId="388"/>
        </pc:sldMkLst>
      </pc:sldChg>
      <pc:sldChg chg="addSp delSp modSp add mod">
        <pc:chgData name="Diego Anton Cerqueira" userId="c494120e-d93d-4d67-9fe0-8ddc676787da" providerId="ADAL" clId="{8DCC4A3C-A49B-44CB-B320-78A076A448E2}" dt="2023-06-28T06:10:55.709" v="2199"/>
        <pc:sldMkLst>
          <pc:docMk/>
          <pc:sldMk cId="3539596363" sldId="389"/>
        </pc:sldMkLst>
        <pc:spChg chg="mod">
          <ac:chgData name="Diego Anton Cerqueira" userId="c494120e-d93d-4d67-9fe0-8ddc676787da" providerId="ADAL" clId="{8DCC4A3C-A49B-44CB-B320-78A076A448E2}" dt="2023-06-27T21:30:41.154" v="574" actId="20577"/>
          <ac:spMkLst>
            <pc:docMk/>
            <pc:sldMk cId="3539596363" sldId="389"/>
            <ac:spMk id="6" creationId="{F8101408-F42F-4B73-871F-01450A1A7D2C}"/>
          </ac:spMkLst>
        </pc:spChg>
        <pc:spChg chg="mod">
          <ac:chgData name="Diego Anton Cerqueira" userId="c494120e-d93d-4d67-9fe0-8ddc676787da" providerId="ADAL" clId="{8DCC4A3C-A49B-44CB-B320-78A076A448E2}" dt="2023-06-27T22:01:00.626" v="1392" actId="20577"/>
          <ac:spMkLst>
            <pc:docMk/>
            <pc:sldMk cId="3539596363" sldId="389"/>
            <ac:spMk id="22" creationId="{F7CB7765-5D16-4F89-A874-2CD76BBE9AAE}"/>
          </ac:spMkLst>
        </pc:spChg>
        <pc:picChg chg="add mod">
          <ac:chgData name="Diego Anton Cerqueira" userId="c494120e-d93d-4d67-9fe0-8ddc676787da" providerId="ADAL" clId="{8DCC4A3C-A49B-44CB-B320-78A076A448E2}" dt="2023-06-28T06:10:55.709" v="2199"/>
          <ac:picMkLst>
            <pc:docMk/>
            <pc:sldMk cId="3539596363" sldId="389"/>
            <ac:picMk id="7" creationId="{8F7959D7-C9B5-4146-B138-7CEBDF09A965}"/>
          </ac:picMkLst>
        </pc:picChg>
        <pc:picChg chg="del">
          <ac:chgData name="Diego Anton Cerqueira" userId="c494120e-d93d-4d67-9fe0-8ddc676787da" providerId="ADAL" clId="{8DCC4A3C-A49B-44CB-B320-78A076A448E2}" dt="2023-06-27T21:30:44.147" v="575" actId="478"/>
          <ac:picMkLst>
            <pc:docMk/>
            <pc:sldMk cId="3539596363" sldId="389"/>
            <ac:picMk id="1030" creationId="{B1742B3B-F074-4CBC-8357-8F2DD9C51645}"/>
          </ac:picMkLst>
        </pc:picChg>
      </pc:sldChg>
      <pc:sldChg chg="addSp delSp modSp add del mod">
        <pc:chgData name="Diego Anton Cerqueira" userId="c494120e-d93d-4d67-9fe0-8ddc676787da" providerId="ADAL" clId="{8DCC4A3C-A49B-44CB-B320-78A076A448E2}" dt="2023-06-27T21:48:50.365" v="1031" actId="47"/>
        <pc:sldMkLst>
          <pc:docMk/>
          <pc:sldMk cId="3752319944" sldId="390"/>
        </pc:sldMkLst>
        <pc:spChg chg="del">
          <ac:chgData name="Diego Anton Cerqueira" userId="c494120e-d93d-4d67-9fe0-8ddc676787da" providerId="ADAL" clId="{8DCC4A3C-A49B-44CB-B320-78A076A448E2}" dt="2023-06-27T21:33:45.110" v="661" actId="478"/>
          <ac:spMkLst>
            <pc:docMk/>
            <pc:sldMk cId="3752319944" sldId="390"/>
            <ac:spMk id="6" creationId="{F8101408-F42F-4B73-871F-01450A1A7D2C}"/>
          </ac:spMkLst>
        </pc:spChg>
        <pc:spChg chg="add mod">
          <ac:chgData name="Diego Anton Cerqueira" userId="c494120e-d93d-4d67-9fe0-8ddc676787da" providerId="ADAL" clId="{8DCC4A3C-A49B-44CB-B320-78A076A448E2}" dt="2023-06-27T21:39:59.954" v="857" actId="255"/>
          <ac:spMkLst>
            <pc:docMk/>
            <pc:sldMk cId="3752319944" sldId="390"/>
            <ac:spMk id="7" creationId="{482BB9D7-127A-471D-8537-D18174D36B30}"/>
          </ac:spMkLst>
        </pc:spChg>
        <pc:spChg chg="add mod">
          <ac:chgData name="Diego Anton Cerqueira" userId="c494120e-d93d-4d67-9fe0-8ddc676787da" providerId="ADAL" clId="{8DCC4A3C-A49B-44CB-B320-78A076A448E2}" dt="2023-06-27T21:43:40.375" v="971" actId="20577"/>
          <ac:spMkLst>
            <pc:docMk/>
            <pc:sldMk cId="3752319944" sldId="390"/>
            <ac:spMk id="8" creationId="{B8C99395-26F4-4292-9764-613BC95A7423}"/>
          </ac:spMkLst>
        </pc:spChg>
        <pc:spChg chg="add mod">
          <ac:chgData name="Diego Anton Cerqueira" userId="c494120e-d93d-4d67-9fe0-8ddc676787da" providerId="ADAL" clId="{8DCC4A3C-A49B-44CB-B320-78A076A448E2}" dt="2023-06-27T21:39:59.954" v="857" actId="255"/>
          <ac:spMkLst>
            <pc:docMk/>
            <pc:sldMk cId="3752319944" sldId="390"/>
            <ac:spMk id="9" creationId="{4C11CAC0-1C79-4474-ACE6-7D103A1DF9E4}"/>
          </ac:spMkLst>
        </pc:spChg>
        <pc:spChg chg="add mod">
          <ac:chgData name="Diego Anton Cerqueira" userId="c494120e-d93d-4d67-9fe0-8ddc676787da" providerId="ADAL" clId="{8DCC4A3C-A49B-44CB-B320-78A076A448E2}" dt="2023-06-27T21:40:24.349" v="860" actId="14100"/>
          <ac:spMkLst>
            <pc:docMk/>
            <pc:sldMk cId="3752319944" sldId="390"/>
            <ac:spMk id="10" creationId="{7B33FD64-0ABD-4763-B8EF-CA50966F6100}"/>
          </ac:spMkLst>
        </pc:spChg>
        <pc:spChg chg="add mod">
          <ac:chgData name="Diego Anton Cerqueira" userId="c494120e-d93d-4d67-9fe0-8ddc676787da" providerId="ADAL" clId="{8DCC4A3C-A49B-44CB-B320-78A076A448E2}" dt="2023-06-27T21:40:36.436" v="862" actId="1076"/>
          <ac:spMkLst>
            <pc:docMk/>
            <pc:sldMk cId="3752319944" sldId="390"/>
            <ac:spMk id="11" creationId="{143999C6-D136-45D6-8C83-32FDF8E885C1}"/>
          </ac:spMkLst>
        </pc:spChg>
        <pc:spChg chg="add mod">
          <ac:chgData name="Diego Anton Cerqueira" userId="c494120e-d93d-4d67-9fe0-8ddc676787da" providerId="ADAL" clId="{8DCC4A3C-A49B-44CB-B320-78A076A448E2}" dt="2023-06-27T21:41:35.661" v="900" actId="2711"/>
          <ac:spMkLst>
            <pc:docMk/>
            <pc:sldMk cId="3752319944" sldId="390"/>
            <ac:spMk id="12" creationId="{0B67A273-EF83-4949-BB7D-3F18572E8698}"/>
          </ac:spMkLst>
        </pc:spChg>
        <pc:spChg chg="add del mod">
          <ac:chgData name="Diego Anton Cerqueira" userId="c494120e-d93d-4d67-9fe0-8ddc676787da" providerId="ADAL" clId="{8DCC4A3C-A49B-44CB-B320-78A076A448E2}" dt="2023-06-27T21:36:39.520" v="818" actId="478"/>
          <ac:spMkLst>
            <pc:docMk/>
            <pc:sldMk cId="3752319944" sldId="390"/>
            <ac:spMk id="13" creationId="{1332E557-3F16-4153-8D1F-253D36D0D8D6}"/>
          </ac:spMkLst>
        </pc:spChg>
        <pc:spChg chg="add del mod">
          <ac:chgData name="Diego Anton Cerqueira" userId="c494120e-d93d-4d67-9fe0-8ddc676787da" providerId="ADAL" clId="{8DCC4A3C-A49B-44CB-B320-78A076A448E2}" dt="2023-06-27T21:36:39.520" v="818" actId="478"/>
          <ac:spMkLst>
            <pc:docMk/>
            <pc:sldMk cId="3752319944" sldId="390"/>
            <ac:spMk id="14" creationId="{108FC89B-33AA-4720-8459-49CE991101D4}"/>
          </ac:spMkLst>
        </pc:spChg>
        <pc:spChg chg="add del mod">
          <ac:chgData name="Diego Anton Cerqueira" userId="c494120e-d93d-4d67-9fe0-8ddc676787da" providerId="ADAL" clId="{8DCC4A3C-A49B-44CB-B320-78A076A448E2}" dt="2023-06-27T21:36:39.520" v="818" actId="478"/>
          <ac:spMkLst>
            <pc:docMk/>
            <pc:sldMk cId="3752319944" sldId="390"/>
            <ac:spMk id="15" creationId="{34C64A99-0043-4398-B538-6F530F7F74BF}"/>
          </ac:spMkLst>
        </pc:spChg>
        <pc:spChg chg="add del mod">
          <ac:chgData name="Diego Anton Cerqueira" userId="c494120e-d93d-4d67-9fe0-8ddc676787da" providerId="ADAL" clId="{8DCC4A3C-A49B-44CB-B320-78A076A448E2}" dt="2023-06-27T21:36:39.520" v="818" actId="478"/>
          <ac:spMkLst>
            <pc:docMk/>
            <pc:sldMk cId="3752319944" sldId="390"/>
            <ac:spMk id="16" creationId="{A542CD74-D131-4A1A-A4E0-A246919220D0}"/>
          </ac:spMkLst>
        </pc:spChg>
        <pc:spChg chg="add del mod">
          <ac:chgData name="Diego Anton Cerqueira" userId="c494120e-d93d-4d67-9fe0-8ddc676787da" providerId="ADAL" clId="{8DCC4A3C-A49B-44CB-B320-78A076A448E2}" dt="2023-06-27T21:36:39.520" v="818" actId="478"/>
          <ac:spMkLst>
            <pc:docMk/>
            <pc:sldMk cId="3752319944" sldId="390"/>
            <ac:spMk id="17" creationId="{F096DDDC-A542-4D73-8672-769543A3CE54}"/>
          </ac:spMkLst>
        </pc:spChg>
        <pc:spChg chg="add del mod">
          <ac:chgData name="Diego Anton Cerqueira" userId="c494120e-d93d-4d67-9fe0-8ddc676787da" providerId="ADAL" clId="{8DCC4A3C-A49B-44CB-B320-78A076A448E2}" dt="2023-06-27T21:36:39.520" v="818" actId="478"/>
          <ac:spMkLst>
            <pc:docMk/>
            <pc:sldMk cId="3752319944" sldId="390"/>
            <ac:spMk id="18" creationId="{DAFD740B-B69A-4D49-90CC-2C0E59AD74A3}"/>
          </ac:spMkLst>
        </pc:spChg>
        <pc:spChg chg="add del mod">
          <ac:chgData name="Diego Anton Cerqueira" userId="c494120e-d93d-4d67-9fe0-8ddc676787da" providerId="ADAL" clId="{8DCC4A3C-A49B-44CB-B320-78A076A448E2}" dt="2023-06-27T21:36:39.520" v="818" actId="478"/>
          <ac:spMkLst>
            <pc:docMk/>
            <pc:sldMk cId="3752319944" sldId="390"/>
            <ac:spMk id="19" creationId="{29F1D7F5-CA20-4D54-981C-80F205918848}"/>
          </ac:spMkLst>
        </pc:spChg>
        <pc:spChg chg="add del mod">
          <ac:chgData name="Diego Anton Cerqueira" userId="c494120e-d93d-4d67-9fe0-8ddc676787da" providerId="ADAL" clId="{8DCC4A3C-A49B-44CB-B320-78A076A448E2}" dt="2023-06-27T21:36:39.520" v="818" actId="478"/>
          <ac:spMkLst>
            <pc:docMk/>
            <pc:sldMk cId="3752319944" sldId="390"/>
            <ac:spMk id="20" creationId="{311FA634-BCB8-468C-A572-2C99EC97EE93}"/>
          </ac:spMkLst>
        </pc:spChg>
        <pc:spChg chg="add del mod">
          <ac:chgData name="Diego Anton Cerqueira" userId="c494120e-d93d-4d67-9fe0-8ddc676787da" providerId="ADAL" clId="{8DCC4A3C-A49B-44CB-B320-78A076A448E2}" dt="2023-06-27T21:36:39.520" v="818" actId="478"/>
          <ac:spMkLst>
            <pc:docMk/>
            <pc:sldMk cId="3752319944" sldId="390"/>
            <ac:spMk id="21" creationId="{96E05012-7452-4C48-A975-34587A8CA424}"/>
          </ac:spMkLst>
        </pc:spChg>
        <pc:spChg chg="del mod">
          <ac:chgData name="Diego Anton Cerqueira" userId="c494120e-d93d-4d67-9fe0-8ddc676787da" providerId="ADAL" clId="{8DCC4A3C-A49B-44CB-B320-78A076A448E2}" dt="2023-06-27T21:33:06.696" v="618" actId="478"/>
          <ac:spMkLst>
            <pc:docMk/>
            <pc:sldMk cId="3752319944" sldId="390"/>
            <ac:spMk id="22" creationId="{F7CB7765-5D16-4F89-A874-2CD76BBE9AAE}"/>
          </ac:spMkLst>
        </pc:spChg>
        <pc:spChg chg="add del mod">
          <ac:chgData name="Diego Anton Cerqueira" userId="c494120e-d93d-4d67-9fe0-8ddc676787da" providerId="ADAL" clId="{8DCC4A3C-A49B-44CB-B320-78A076A448E2}" dt="2023-06-27T21:36:39.520" v="818" actId="478"/>
          <ac:spMkLst>
            <pc:docMk/>
            <pc:sldMk cId="3752319944" sldId="390"/>
            <ac:spMk id="23" creationId="{0037D589-8235-42C2-A5E8-E89F44C3E224}"/>
          </ac:spMkLst>
        </pc:spChg>
        <pc:spChg chg="add del mod">
          <ac:chgData name="Diego Anton Cerqueira" userId="c494120e-d93d-4d67-9fe0-8ddc676787da" providerId="ADAL" clId="{8DCC4A3C-A49B-44CB-B320-78A076A448E2}" dt="2023-06-27T21:36:39.520" v="818" actId="478"/>
          <ac:spMkLst>
            <pc:docMk/>
            <pc:sldMk cId="3752319944" sldId="390"/>
            <ac:spMk id="24" creationId="{D2114DBE-4BEF-4377-A81B-E52791A652BD}"/>
          </ac:spMkLst>
        </pc:spChg>
        <pc:spChg chg="add del mod">
          <ac:chgData name="Diego Anton Cerqueira" userId="c494120e-d93d-4d67-9fe0-8ddc676787da" providerId="ADAL" clId="{8DCC4A3C-A49B-44CB-B320-78A076A448E2}" dt="2023-06-27T21:36:39.520" v="818" actId="478"/>
          <ac:spMkLst>
            <pc:docMk/>
            <pc:sldMk cId="3752319944" sldId="390"/>
            <ac:spMk id="25" creationId="{8811FA8E-8F93-4A46-BFD1-4FC28A937A45}"/>
          </ac:spMkLst>
        </pc:spChg>
        <pc:spChg chg="add del mod">
          <ac:chgData name="Diego Anton Cerqueira" userId="c494120e-d93d-4d67-9fe0-8ddc676787da" providerId="ADAL" clId="{8DCC4A3C-A49B-44CB-B320-78A076A448E2}" dt="2023-06-27T21:36:39.520" v="818" actId="478"/>
          <ac:spMkLst>
            <pc:docMk/>
            <pc:sldMk cId="3752319944" sldId="390"/>
            <ac:spMk id="26" creationId="{A55B6EB7-D68C-44C6-A184-AC73E99B1F10}"/>
          </ac:spMkLst>
        </pc:spChg>
        <pc:spChg chg="add del mod">
          <ac:chgData name="Diego Anton Cerqueira" userId="c494120e-d93d-4d67-9fe0-8ddc676787da" providerId="ADAL" clId="{8DCC4A3C-A49B-44CB-B320-78A076A448E2}" dt="2023-06-27T21:36:39.520" v="818" actId="478"/>
          <ac:spMkLst>
            <pc:docMk/>
            <pc:sldMk cId="3752319944" sldId="390"/>
            <ac:spMk id="27" creationId="{AFC2D318-02D7-4F83-B938-DAD8B4357EBE}"/>
          </ac:spMkLst>
        </pc:spChg>
        <pc:spChg chg="add del mod">
          <ac:chgData name="Diego Anton Cerqueira" userId="c494120e-d93d-4d67-9fe0-8ddc676787da" providerId="ADAL" clId="{8DCC4A3C-A49B-44CB-B320-78A076A448E2}" dt="2023-06-27T21:36:39.520" v="818" actId="478"/>
          <ac:spMkLst>
            <pc:docMk/>
            <pc:sldMk cId="3752319944" sldId="390"/>
            <ac:spMk id="28" creationId="{267FC979-B72A-427F-8F3F-3927A89C6599}"/>
          </ac:spMkLst>
        </pc:spChg>
        <pc:spChg chg="add del mod">
          <ac:chgData name="Diego Anton Cerqueira" userId="c494120e-d93d-4d67-9fe0-8ddc676787da" providerId="ADAL" clId="{8DCC4A3C-A49B-44CB-B320-78A076A448E2}" dt="2023-06-27T21:36:39.520" v="818" actId="478"/>
          <ac:spMkLst>
            <pc:docMk/>
            <pc:sldMk cId="3752319944" sldId="390"/>
            <ac:spMk id="29" creationId="{9E77E00B-96CE-47C3-B733-72E56FE9869D}"/>
          </ac:spMkLst>
        </pc:spChg>
        <pc:spChg chg="add del mod">
          <ac:chgData name="Diego Anton Cerqueira" userId="c494120e-d93d-4d67-9fe0-8ddc676787da" providerId="ADAL" clId="{8DCC4A3C-A49B-44CB-B320-78A076A448E2}" dt="2023-06-27T21:36:39.520" v="818" actId="478"/>
          <ac:spMkLst>
            <pc:docMk/>
            <pc:sldMk cId="3752319944" sldId="390"/>
            <ac:spMk id="30" creationId="{6FAB7F3F-9312-4A27-B18C-07B4DC45A75A}"/>
          </ac:spMkLst>
        </pc:spChg>
        <pc:spChg chg="add del mod">
          <ac:chgData name="Diego Anton Cerqueira" userId="c494120e-d93d-4d67-9fe0-8ddc676787da" providerId="ADAL" clId="{8DCC4A3C-A49B-44CB-B320-78A076A448E2}" dt="2023-06-27T21:36:39.520" v="818" actId="478"/>
          <ac:spMkLst>
            <pc:docMk/>
            <pc:sldMk cId="3752319944" sldId="390"/>
            <ac:spMk id="31" creationId="{06A9A3AD-A821-4690-B80F-310C87F19484}"/>
          </ac:spMkLst>
        </pc:spChg>
        <pc:spChg chg="add del mod">
          <ac:chgData name="Diego Anton Cerqueira" userId="c494120e-d93d-4d67-9fe0-8ddc676787da" providerId="ADAL" clId="{8DCC4A3C-A49B-44CB-B320-78A076A448E2}" dt="2023-06-27T21:36:39.520" v="818" actId="478"/>
          <ac:spMkLst>
            <pc:docMk/>
            <pc:sldMk cId="3752319944" sldId="390"/>
            <ac:spMk id="32" creationId="{BD0180D2-6473-4787-96BD-C79A64BC363C}"/>
          </ac:spMkLst>
        </pc:spChg>
        <pc:spChg chg="add del mod">
          <ac:chgData name="Diego Anton Cerqueira" userId="c494120e-d93d-4d67-9fe0-8ddc676787da" providerId="ADAL" clId="{8DCC4A3C-A49B-44CB-B320-78A076A448E2}" dt="2023-06-27T21:36:39.520" v="818" actId="478"/>
          <ac:spMkLst>
            <pc:docMk/>
            <pc:sldMk cId="3752319944" sldId="390"/>
            <ac:spMk id="33" creationId="{D98BC8E6-6DCF-46D5-9C0B-1DAB2A8DBF64}"/>
          </ac:spMkLst>
        </pc:spChg>
        <pc:spChg chg="add del mod">
          <ac:chgData name="Diego Anton Cerqueira" userId="c494120e-d93d-4d67-9fe0-8ddc676787da" providerId="ADAL" clId="{8DCC4A3C-A49B-44CB-B320-78A076A448E2}" dt="2023-06-27T21:36:39.520" v="818" actId="478"/>
          <ac:spMkLst>
            <pc:docMk/>
            <pc:sldMk cId="3752319944" sldId="390"/>
            <ac:spMk id="34" creationId="{36F9F4F1-3C77-42F7-A204-14F15ECC6EFA}"/>
          </ac:spMkLst>
        </pc:spChg>
        <pc:spChg chg="add del mod">
          <ac:chgData name="Diego Anton Cerqueira" userId="c494120e-d93d-4d67-9fe0-8ddc676787da" providerId="ADAL" clId="{8DCC4A3C-A49B-44CB-B320-78A076A448E2}" dt="2023-06-27T21:36:39.520" v="818" actId="478"/>
          <ac:spMkLst>
            <pc:docMk/>
            <pc:sldMk cId="3752319944" sldId="390"/>
            <ac:spMk id="35" creationId="{743F6E00-BD26-45F4-BBEC-3BEC969D5E2B}"/>
          </ac:spMkLst>
        </pc:spChg>
        <pc:spChg chg="add del mod">
          <ac:chgData name="Diego Anton Cerqueira" userId="c494120e-d93d-4d67-9fe0-8ddc676787da" providerId="ADAL" clId="{8DCC4A3C-A49B-44CB-B320-78A076A448E2}" dt="2023-06-27T21:36:39.520" v="818" actId="478"/>
          <ac:spMkLst>
            <pc:docMk/>
            <pc:sldMk cId="3752319944" sldId="390"/>
            <ac:spMk id="36" creationId="{C7E3B777-816B-4D1B-A43C-474A09DAFB79}"/>
          </ac:spMkLst>
        </pc:spChg>
        <pc:spChg chg="add del mod">
          <ac:chgData name="Diego Anton Cerqueira" userId="c494120e-d93d-4d67-9fe0-8ddc676787da" providerId="ADAL" clId="{8DCC4A3C-A49B-44CB-B320-78A076A448E2}" dt="2023-06-27T21:36:39.520" v="818" actId="478"/>
          <ac:spMkLst>
            <pc:docMk/>
            <pc:sldMk cId="3752319944" sldId="390"/>
            <ac:spMk id="37" creationId="{F8C7B590-6681-4CD0-9F58-E77D81DFBA58}"/>
          </ac:spMkLst>
        </pc:spChg>
        <pc:spChg chg="add del mod">
          <ac:chgData name="Diego Anton Cerqueira" userId="c494120e-d93d-4d67-9fe0-8ddc676787da" providerId="ADAL" clId="{8DCC4A3C-A49B-44CB-B320-78A076A448E2}" dt="2023-06-27T21:36:39.520" v="818" actId="478"/>
          <ac:spMkLst>
            <pc:docMk/>
            <pc:sldMk cId="3752319944" sldId="390"/>
            <ac:spMk id="38" creationId="{D386F6CF-1B9D-4E60-A473-C8E5DF477FC2}"/>
          </ac:spMkLst>
        </pc:spChg>
        <pc:spChg chg="add del mod">
          <ac:chgData name="Diego Anton Cerqueira" userId="c494120e-d93d-4d67-9fe0-8ddc676787da" providerId="ADAL" clId="{8DCC4A3C-A49B-44CB-B320-78A076A448E2}" dt="2023-06-27T21:36:39.520" v="818" actId="478"/>
          <ac:spMkLst>
            <pc:docMk/>
            <pc:sldMk cId="3752319944" sldId="390"/>
            <ac:spMk id="39" creationId="{DC428CCE-B639-4A74-BA48-71B8EC1A2A65}"/>
          </ac:spMkLst>
        </pc:spChg>
        <pc:spChg chg="add del mod">
          <ac:chgData name="Diego Anton Cerqueira" userId="c494120e-d93d-4d67-9fe0-8ddc676787da" providerId="ADAL" clId="{8DCC4A3C-A49B-44CB-B320-78A076A448E2}" dt="2023-06-27T21:36:39.520" v="818" actId="478"/>
          <ac:spMkLst>
            <pc:docMk/>
            <pc:sldMk cId="3752319944" sldId="390"/>
            <ac:spMk id="40" creationId="{E4B76145-990D-4A65-9400-E0732470BE15}"/>
          </ac:spMkLst>
        </pc:spChg>
        <pc:spChg chg="add del mod">
          <ac:chgData name="Diego Anton Cerqueira" userId="c494120e-d93d-4d67-9fe0-8ddc676787da" providerId="ADAL" clId="{8DCC4A3C-A49B-44CB-B320-78A076A448E2}" dt="2023-06-27T21:36:39.520" v="818" actId="478"/>
          <ac:spMkLst>
            <pc:docMk/>
            <pc:sldMk cId="3752319944" sldId="390"/>
            <ac:spMk id="41" creationId="{9628132F-8D41-4520-9A82-F7255E9D3DCB}"/>
          </ac:spMkLst>
        </pc:spChg>
        <pc:spChg chg="add del mod">
          <ac:chgData name="Diego Anton Cerqueira" userId="c494120e-d93d-4d67-9fe0-8ddc676787da" providerId="ADAL" clId="{8DCC4A3C-A49B-44CB-B320-78A076A448E2}" dt="2023-06-27T21:36:39.520" v="818" actId="478"/>
          <ac:spMkLst>
            <pc:docMk/>
            <pc:sldMk cId="3752319944" sldId="390"/>
            <ac:spMk id="42" creationId="{35F80C80-DA15-4C87-9EA8-2FC2D33DC1DF}"/>
          </ac:spMkLst>
        </pc:spChg>
        <pc:spChg chg="add del mod">
          <ac:chgData name="Diego Anton Cerqueira" userId="c494120e-d93d-4d67-9fe0-8ddc676787da" providerId="ADAL" clId="{8DCC4A3C-A49B-44CB-B320-78A076A448E2}" dt="2023-06-27T21:33:44.757" v="660"/>
          <ac:spMkLst>
            <pc:docMk/>
            <pc:sldMk cId="3752319944" sldId="390"/>
            <ac:spMk id="43" creationId="{D7333A09-F8EA-4C36-B3B2-CF544369F810}"/>
          </ac:spMkLst>
        </pc:spChg>
        <pc:spChg chg="add mod">
          <ac:chgData name="Diego Anton Cerqueira" userId="c494120e-d93d-4d67-9fe0-8ddc676787da" providerId="ADAL" clId="{8DCC4A3C-A49B-44CB-B320-78A076A448E2}" dt="2023-06-27T21:34:36.492" v="710" actId="20577"/>
          <ac:spMkLst>
            <pc:docMk/>
            <pc:sldMk cId="3752319944" sldId="390"/>
            <ac:spMk id="44" creationId="{1555E363-A376-40FA-A758-5E5D7CFD0463}"/>
          </ac:spMkLst>
        </pc:spChg>
        <pc:spChg chg="add mod">
          <ac:chgData name="Diego Anton Cerqueira" userId="c494120e-d93d-4d67-9fe0-8ddc676787da" providerId="ADAL" clId="{8DCC4A3C-A49B-44CB-B320-78A076A448E2}" dt="2023-06-27T21:44:00.868" v="978" actId="1035"/>
          <ac:spMkLst>
            <pc:docMk/>
            <pc:sldMk cId="3752319944" sldId="390"/>
            <ac:spMk id="45" creationId="{3BA3B715-69BF-4871-8BFF-9657A6906546}"/>
          </ac:spMkLst>
        </pc:spChg>
        <pc:spChg chg="add mod">
          <ac:chgData name="Diego Anton Cerqueira" userId="c494120e-d93d-4d67-9fe0-8ddc676787da" providerId="ADAL" clId="{8DCC4A3C-A49B-44CB-B320-78A076A448E2}" dt="2023-06-27T21:44:00.868" v="978" actId="1035"/>
          <ac:spMkLst>
            <pc:docMk/>
            <pc:sldMk cId="3752319944" sldId="390"/>
            <ac:spMk id="46" creationId="{C13B4277-E399-4DDC-9F43-5C400AFC1472}"/>
          </ac:spMkLst>
        </pc:spChg>
        <pc:spChg chg="add mod">
          <ac:chgData name="Diego Anton Cerqueira" userId="c494120e-d93d-4d67-9fe0-8ddc676787da" providerId="ADAL" clId="{8DCC4A3C-A49B-44CB-B320-78A076A448E2}" dt="2023-06-27T21:41:56.233" v="918" actId="1038"/>
          <ac:spMkLst>
            <pc:docMk/>
            <pc:sldMk cId="3752319944" sldId="390"/>
            <ac:spMk id="47" creationId="{609D0D61-C3E8-41E0-8AF8-36B85DF9949D}"/>
          </ac:spMkLst>
        </pc:spChg>
        <pc:spChg chg="add mod">
          <ac:chgData name="Diego Anton Cerqueira" userId="c494120e-d93d-4d67-9fe0-8ddc676787da" providerId="ADAL" clId="{8DCC4A3C-A49B-44CB-B320-78A076A448E2}" dt="2023-06-27T21:42:25.569" v="940" actId="1038"/>
          <ac:spMkLst>
            <pc:docMk/>
            <pc:sldMk cId="3752319944" sldId="390"/>
            <ac:spMk id="48" creationId="{781D601A-1B07-4076-9168-2967D764B8D3}"/>
          </ac:spMkLst>
        </pc:spChg>
        <pc:picChg chg="del">
          <ac:chgData name="Diego Anton Cerqueira" userId="c494120e-d93d-4d67-9fe0-8ddc676787da" providerId="ADAL" clId="{8DCC4A3C-A49B-44CB-B320-78A076A448E2}" dt="2023-06-27T21:44:09.841" v="979" actId="478"/>
          <ac:picMkLst>
            <pc:docMk/>
            <pc:sldMk cId="3752319944" sldId="390"/>
            <ac:picMk id="2050" creationId="{7FF47B83-843C-4874-B8F3-D7BFAF0B933A}"/>
          </ac:picMkLst>
        </pc:picChg>
        <pc:picChg chg="add mod">
          <ac:chgData name="Diego Anton Cerqueira" userId="c494120e-d93d-4d67-9fe0-8ddc676787da" providerId="ADAL" clId="{8DCC4A3C-A49B-44CB-B320-78A076A448E2}" dt="2023-06-27T21:46:05.207" v="982" actId="1076"/>
          <ac:picMkLst>
            <pc:docMk/>
            <pc:sldMk cId="3752319944" sldId="390"/>
            <ac:picMk id="3074" creationId="{528EBFF0-3759-48B6-B130-882684B53CD6}"/>
          </ac:picMkLst>
        </pc:picChg>
      </pc:sldChg>
      <pc:sldChg chg="addSp delSp modSp add mod ord">
        <pc:chgData name="Diego Anton Cerqueira" userId="c494120e-d93d-4d67-9fe0-8ddc676787da" providerId="ADAL" clId="{8DCC4A3C-A49B-44CB-B320-78A076A448E2}" dt="2023-06-28T06:11:05.751" v="2204"/>
        <pc:sldMkLst>
          <pc:docMk/>
          <pc:sldMk cId="494549264" sldId="391"/>
        </pc:sldMkLst>
        <pc:spChg chg="mod">
          <ac:chgData name="Diego Anton Cerqueira" userId="c494120e-d93d-4d67-9fe0-8ddc676787da" providerId="ADAL" clId="{8DCC4A3C-A49B-44CB-B320-78A076A448E2}" dt="2023-06-27T21:49:40.090" v="1078" actId="1035"/>
          <ac:spMkLst>
            <pc:docMk/>
            <pc:sldMk cId="494549264" sldId="391"/>
            <ac:spMk id="8" creationId="{B8C99395-26F4-4292-9764-613BC95A7423}"/>
          </ac:spMkLst>
        </pc:spChg>
        <pc:spChg chg="del">
          <ac:chgData name="Diego Anton Cerqueira" userId="c494120e-d93d-4d67-9fe0-8ddc676787da" providerId="ADAL" clId="{8DCC4A3C-A49B-44CB-B320-78A076A448E2}" dt="2023-06-27T21:49:33.318" v="1042" actId="478"/>
          <ac:spMkLst>
            <pc:docMk/>
            <pc:sldMk cId="494549264" sldId="391"/>
            <ac:spMk id="9" creationId="{4C11CAC0-1C79-4474-ACE6-7D103A1DF9E4}"/>
          </ac:spMkLst>
        </pc:spChg>
        <pc:spChg chg="del">
          <ac:chgData name="Diego Anton Cerqueira" userId="c494120e-d93d-4d67-9fe0-8ddc676787da" providerId="ADAL" clId="{8DCC4A3C-A49B-44CB-B320-78A076A448E2}" dt="2023-06-27T21:49:33.318" v="1042" actId="478"/>
          <ac:spMkLst>
            <pc:docMk/>
            <pc:sldMk cId="494549264" sldId="391"/>
            <ac:spMk id="10" creationId="{7B33FD64-0ABD-4763-B8EF-CA50966F6100}"/>
          </ac:spMkLst>
        </pc:spChg>
        <pc:spChg chg="mod">
          <ac:chgData name="Diego Anton Cerqueira" userId="c494120e-d93d-4d67-9fe0-8ddc676787da" providerId="ADAL" clId="{8DCC4A3C-A49B-44CB-B320-78A076A448E2}" dt="2023-06-27T21:49:43.369" v="1080" actId="20577"/>
          <ac:spMkLst>
            <pc:docMk/>
            <pc:sldMk cId="494549264" sldId="391"/>
            <ac:spMk id="11" creationId="{143999C6-D136-45D6-8C83-32FDF8E885C1}"/>
          </ac:spMkLst>
        </pc:spChg>
        <pc:spChg chg="mod">
          <ac:chgData name="Diego Anton Cerqueira" userId="c494120e-d93d-4d67-9fe0-8ddc676787da" providerId="ADAL" clId="{8DCC4A3C-A49B-44CB-B320-78A076A448E2}" dt="2023-06-27T21:52:06.784" v="1140" actId="20577"/>
          <ac:spMkLst>
            <pc:docMk/>
            <pc:sldMk cId="494549264" sldId="391"/>
            <ac:spMk id="44" creationId="{1555E363-A376-40FA-A758-5E5D7CFD0463}"/>
          </ac:spMkLst>
        </pc:spChg>
        <pc:spChg chg="mod">
          <ac:chgData name="Diego Anton Cerqueira" userId="c494120e-d93d-4d67-9fe0-8ddc676787da" providerId="ADAL" clId="{8DCC4A3C-A49B-44CB-B320-78A076A448E2}" dt="2023-06-27T21:49:40.090" v="1078" actId="1035"/>
          <ac:spMkLst>
            <pc:docMk/>
            <pc:sldMk cId="494549264" sldId="391"/>
            <ac:spMk id="45" creationId="{3BA3B715-69BF-4871-8BFF-9657A6906546}"/>
          </ac:spMkLst>
        </pc:spChg>
        <pc:spChg chg="mod">
          <ac:chgData name="Diego Anton Cerqueira" userId="c494120e-d93d-4d67-9fe0-8ddc676787da" providerId="ADAL" clId="{8DCC4A3C-A49B-44CB-B320-78A076A448E2}" dt="2023-06-27T21:49:45.172" v="1082" actId="20577"/>
          <ac:spMkLst>
            <pc:docMk/>
            <pc:sldMk cId="494549264" sldId="391"/>
            <ac:spMk id="46" creationId="{C13B4277-E399-4DDC-9F43-5C400AFC1472}"/>
          </ac:spMkLst>
        </pc:spChg>
        <pc:spChg chg="mod">
          <ac:chgData name="Diego Anton Cerqueira" userId="c494120e-d93d-4d67-9fe0-8ddc676787da" providerId="ADAL" clId="{8DCC4A3C-A49B-44CB-B320-78A076A448E2}" dt="2023-06-27T21:49:40.090" v="1078" actId="1035"/>
          <ac:spMkLst>
            <pc:docMk/>
            <pc:sldMk cId="494549264" sldId="391"/>
            <ac:spMk id="47" creationId="{609D0D61-C3E8-41E0-8AF8-36B85DF9949D}"/>
          </ac:spMkLst>
        </pc:spChg>
        <pc:spChg chg="mod">
          <ac:chgData name="Diego Anton Cerqueira" userId="c494120e-d93d-4d67-9fe0-8ddc676787da" providerId="ADAL" clId="{8DCC4A3C-A49B-44CB-B320-78A076A448E2}" dt="2023-06-27T21:49:47.138" v="1084" actId="20577"/>
          <ac:spMkLst>
            <pc:docMk/>
            <pc:sldMk cId="494549264" sldId="391"/>
            <ac:spMk id="48" creationId="{781D601A-1B07-4076-9168-2967D764B8D3}"/>
          </ac:spMkLst>
        </pc:spChg>
        <pc:picChg chg="add mod">
          <ac:chgData name="Diego Anton Cerqueira" userId="c494120e-d93d-4d67-9fe0-8ddc676787da" providerId="ADAL" clId="{8DCC4A3C-A49B-44CB-B320-78A076A448E2}" dt="2023-06-28T06:11:05.751" v="2204"/>
          <ac:picMkLst>
            <pc:docMk/>
            <pc:sldMk cId="494549264" sldId="391"/>
            <ac:picMk id="15" creationId="{79F6BC3E-BA2F-4C2E-A64B-3088EEDB3AF3}"/>
          </ac:picMkLst>
        </pc:picChg>
      </pc:sldChg>
      <pc:sldChg chg="add del">
        <pc:chgData name="Diego Anton Cerqueira" userId="c494120e-d93d-4d67-9fe0-8ddc676787da" providerId="ADAL" clId="{8DCC4A3C-A49B-44CB-B320-78A076A448E2}" dt="2023-06-27T21:48:51.653" v="1033"/>
        <pc:sldMkLst>
          <pc:docMk/>
          <pc:sldMk cId="1946820897" sldId="392"/>
        </pc:sldMkLst>
      </pc:sldChg>
      <pc:sldChg chg="addSp delSp modSp add mod">
        <pc:chgData name="Diego Anton Cerqueira" userId="c494120e-d93d-4d67-9fe0-8ddc676787da" providerId="ADAL" clId="{8DCC4A3C-A49B-44CB-B320-78A076A448E2}" dt="2023-06-28T06:11:07.141" v="2205"/>
        <pc:sldMkLst>
          <pc:docMk/>
          <pc:sldMk cId="3829955778" sldId="392"/>
        </pc:sldMkLst>
        <pc:spChg chg="mod">
          <ac:chgData name="Diego Anton Cerqueira" userId="c494120e-d93d-4d67-9fe0-8ddc676787da" providerId="ADAL" clId="{8DCC4A3C-A49B-44CB-B320-78A076A448E2}" dt="2023-06-27T21:53:42.231" v="1289" actId="1036"/>
          <ac:spMkLst>
            <pc:docMk/>
            <pc:sldMk cId="3829955778" sldId="392"/>
            <ac:spMk id="8" creationId="{B8C99395-26F4-4292-9764-613BC95A7423}"/>
          </ac:spMkLst>
        </pc:spChg>
        <pc:spChg chg="mod">
          <ac:chgData name="Diego Anton Cerqueira" userId="c494120e-d93d-4d67-9fe0-8ddc676787da" providerId="ADAL" clId="{8DCC4A3C-A49B-44CB-B320-78A076A448E2}" dt="2023-06-27T21:53:42.231" v="1289" actId="1036"/>
          <ac:spMkLst>
            <pc:docMk/>
            <pc:sldMk cId="3829955778" sldId="392"/>
            <ac:spMk id="9" creationId="{4C11CAC0-1C79-4474-ACE6-7D103A1DF9E4}"/>
          </ac:spMkLst>
        </pc:spChg>
        <pc:spChg chg="mod">
          <ac:chgData name="Diego Anton Cerqueira" userId="c494120e-d93d-4d67-9fe0-8ddc676787da" providerId="ADAL" clId="{8DCC4A3C-A49B-44CB-B320-78A076A448E2}" dt="2023-06-27T21:55:37.598" v="1300" actId="14100"/>
          <ac:spMkLst>
            <pc:docMk/>
            <pc:sldMk cId="3829955778" sldId="392"/>
            <ac:spMk id="10" creationId="{7B33FD64-0ABD-4763-B8EF-CA50966F6100}"/>
          </ac:spMkLst>
        </pc:spChg>
        <pc:spChg chg="mod">
          <ac:chgData name="Diego Anton Cerqueira" userId="c494120e-d93d-4d67-9fe0-8ddc676787da" providerId="ADAL" clId="{8DCC4A3C-A49B-44CB-B320-78A076A448E2}" dt="2023-06-27T21:53:42.231" v="1289" actId="1036"/>
          <ac:spMkLst>
            <pc:docMk/>
            <pc:sldMk cId="3829955778" sldId="392"/>
            <ac:spMk id="11" creationId="{143999C6-D136-45D6-8C83-32FDF8E885C1}"/>
          </ac:spMkLst>
        </pc:spChg>
        <pc:spChg chg="mod">
          <ac:chgData name="Diego Anton Cerqueira" userId="c494120e-d93d-4d67-9fe0-8ddc676787da" providerId="ADAL" clId="{8DCC4A3C-A49B-44CB-B320-78A076A448E2}" dt="2023-06-27T21:55:20.168" v="1298" actId="108"/>
          <ac:spMkLst>
            <pc:docMk/>
            <pc:sldMk cId="3829955778" sldId="392"/>
            <ac:spMk id="12" creationId="{0B67A273-EF83-4949-BB7D-3F18572E8698}"/>
          </ac:spMkLst>
        </pc:spChg>
        <pc:spChg chg="mod">
          <ac:chgData name="Diego Anton Cerqueira" userId="c494120e-d93d-4d67-9fe0-8ddc676787da" providerId="ADAL" clId="{8DCC4A3C-A49B-44CB-B320-78A076A448E2}" dt="2023-06-27T21:52:18.070" v="1143" actId="20577"/>
          <ac:spMkLst>
            <pc:docMk/>
            <pc:sldMk cId="3829955778" sldId="392"/>
            <ac:spMk id="44" creationId="{1555E363-A376-40FA-A758-5E5D7CFD0463}"/>
          </ac:spMkLst>
        </pc:spChg>
        <pc:spChg chg="del">
          <ac:chgData name="Diego Anton Cerqueira" userId="c494120e-d93d-4d67-9fe0-8ddc676787da" providerId="ADAL" clId="{8DCC4A3C-A49B-44CB-B320-78A076A448E2}" dt="2023-06-27T21:53:37.126" v="1271" actId="478"/>
          <ac:spMkLst>
            <pc:docMk/>
            <pc:sldMk cId="3829955778" sldId="392"/>
            <ac:spMk id="45" creationId="{3BA3B715-69BF-4871-8BFF-9657A6906546}"/>
          </ac:spMkLst>
        </pc:spChg>
        <pc:spChg chg="del">
          <ac:chgData name="Diego Anton Cerqueira" userId="c494120e-d93d-4d67-9fe0-8ddc676787da" providerId="ADAL" clId="{8DCC4A3C-A49B-44CB-B320-78A076A448E2}" dt="2023-06-27T21:53:37.126" v="1271" actId="478"/>
          <ac:spMkLst>
            <pc:docMk/>
            <pc:sldMk cId="3829955778" sldId="392"/>
            <ac:spMk id="46" creationId="{C13B4277-E399-4DDC-9F43-5C400AFC1472}"/>
          </ac:spMkLst>
        </pc:spChg>
        <pc:spChg chg="del">
          <ac:chgData name="Diego Anton Cerqueira" userId="c494120e-d93d-4d67-9fe0-8ddc676787da" providerId="ADAL" clId="{8DCC4A3C-A49B-44CB-B320-78A076A448E2}" dt="2023-06-27T21:53:37.126" v="1271" actId="478"/>
          <ac:spMkLst>
            <pc:docMk/>
            <pc:sldMk cId="3829955778" sldId="392"/>
            <ac:spMk id="47" creationId="{609D0D61-C3E8-41E0-8AF8-36B85DF9949D}"/>
          </ac:spMkLst>
        </pc:spChg>
        <pc:spChg chg="del">
          <ac:chgData name="Diego Anton Cerqueira" userId="c494120e-d93d-4d67-9fe0-8ddc676787da" providerId="ADAL" clId="{8DCC4A3C-A49B-44CB-B320-78A076A448E2}" dt="2023-06-27T21:53:37.126" v="1271" actId="478"/>
          <ac:spMkLst>
            <pc:docMk/>
            <pc:sldMk cId="3829955778" sldId="392"/>
            <ac:spMk id="48" creationId="{781D601A-1B07-4076-9168-2967D764B8D3}"/>
          </ac:spMkLst>
        </pc:spChg>
        <pc:picChg chg="add mod">
          <ac:chgData name="Diego Anton Cerqueira" userId="c494120e-d93d-4d67-9fe0-8ddc676787da" providerId="ADAL" clId="{8DCC4A3C-A49B-44CB-B320-78A076A448E2}" dt="2023-06-28T06:11:07.141" v="2205"/>
          <ac:picMkLst>
            <pc:docMk/>
            <pc:sldMk cId="3829955778" sldId="392"/>
            <ac:picMk id="16" creationId="{DB87B939-408E-41F8-9C62-B4B7A3E3BC68}"/>
          </ac:picMkLst>
        </pc:picChg>
        <pc:picChg chg="mod">
          <ac:chgData name="Diego Anton Cerqueira" userId="c494120e-d93d-4d67-9fe0-8ddc676787da" providerId="ADAL" clId="{8DCC4A3C-A49B-44CB-B320-78A076A448E2}" dt="2023-06-27T21:55:49.416" v="1304" actId="1076"/>
          <ac:picMkLst>
            <pc:docMk/>
            <pc:sldMk cId="3829955778" sldId="392"/>
            <ac:picMk id="3074" creationId="{528EBFF0-3759-48B6-B130-882684B53CD6}"/>
          </ac:picMkLst>
        </pc:picChg>
        <pc:picChg chg="add mod">
          <ac:chgData name="Diego Anton Cerqueira" userId="c494120e-d93d-4d67-9fe0-8ddc676787da" providerId="ADAL" clId="{8DCC4A3C-A49B-44CB-B320-78A076A448E2}" dt="2023-06-27T21:55:47.402" v="1303" actId="1076"/>
          <ac:picMkLst>
            <pc:docMk/>
            <pc:sldMk cId="3829955778" sldId="392"/>
            <ac:picMk id="5122" creationId="{C6E5263B-F9DC-46ED-9E8E-FF74A665708C}"/>
          </ac:picMkLst>
        </pc:picChg>
      </pc:sldChg>
      <pc:sldChg chg="addSp delSp modSp add mod">
        <pc:chgData name="Diego Anton Cerqueira" userId="c494120e-d93d-4d67-9fe0-8ddc676787da" providerId="ADAL" clId="{8DCC4A3C-A49B-44CB-B320-78A076A448E2}" dt="2023-06-28T06:11:08.512" v="2206"/>
        <pc:sldMkLst>
          <pc:docMk/>
          <pc:sldMk cId="4283199336" sldId="393"/>
        </pc:sldMkLst>
        <pc:spChg chg="mod">
          <ac:chgData name="Diego Anton Cerqueira" userId="c494120e-d93d-4d67-9fe0-8ddc676787da" providerId="ADAL" clId="{8DCC4A3C-A49B-44CB-B320-78A076A448E2}" dt="2023-06-27T21:58:38.141" v="1311" actId="20577"/>
          <ac:spMkLst>
            <pc:docMk/>
            <pc:sldMk cId="4283199336" sldId="393"/>
            <ac:spMk id="6" creationId="{F8101408-F42F-4B73-871F-01450A1A7D2C}"/>
          </ac:spMkLst>
        </pc:spChg>
        <pc:spChg chg="add del mod">
          <ac:chgData name="Diego Anton Cerqueira" userId="c494120e-d93d-4d67-9fe0-8ddc676787da" providerId="ADAL" clId="{8DCC4A3C-A49B-44CB-B320-78A076A448E2}" dt="2023-06-28T05:48:02.259" v="1405" actId="478"/>
          <ac:spMkLst>
            <pc:docMk/>
            <pc:sldMk cId="4283199336" sldId="393"/>
            <ac:spMk id="7" creationId="{32220F6C-C46B-4A6A-8DC2-40507004C475}"/>
          </ac:spMkLst>
        </pc:spChg>
        <pc:spChg chg="add mod">
          <ac:chgData name="Diego Anton Cerqueira" userId="c494120e-d93d-4d67-9fe0-8ddc676787da" providerId="ADAL" clId="{8DCC4A3C-A49B-44CB-B320-78A076A448E2}" dt="2023-06-28T05:49:40.705" v="1453" actId="1036"/>
          <ac:spMkLst>
            <pc:docMk/>
            <pc:sldMk cId="4283199336" sldId="393"/>
            <ac:spMk id="8" creationId="{97744D87-2BAF-4F2C-A6F2-599DD2A084EF}"/>
          </ac:spMkLst>
        </pc:spChg>
        <pc:spChg chg="mod">
          <ac:chgData name="Diego Anton Cerqueira" userId="c494120e-d93d-4d67-9fe0-8ddc676787da" providerId="ADAL" clId="{8DCC4A3C-A49B-44CB-B320-78A076A448E2}" dt="2023-06-27T21:59:12.187" v="1313" actId="20577"/>
          <ac:spMkLst>
            <pc:docMk/>
            <pc:sldMk cId="4283199336" sldId="393"/>
            <ac:spMk id="22" creationId="{F7CB7765-5D16-4F89-A874-2CD76BBE9AAE}"/>
          </ac:spMkLst>
        </pc:spChg>
        <pc:picChg chg="add mod">
          <ac:chgData name="Diego Anton Cerqueira" userId="c494120e-d93d-4d67-9fe0-8ddc676787da" providerId="ADAL" clId="{8DCC4A3C-A49B-44CB-B320-78A076A448E2}" dt="2023-06-28T06:11:08.512" v="2206"/>
          <ac:picMkLst>
            <pc:docMk/>
            <pc:sldMk cId="4283199336" sldId="393"/>
            <ac:picMk id="11" creationId="{D7851FE4-B069-4549-B273-6275948FF016}"/>
          </ac:picMkLst>
        </pc:picChg>
        <pc:picChg chg="del">
          <ac:chgData name="Diego Anton Cerqueira" userId="c494120e-d93d-4d67-9fe0-8ddc676787da" providerId="ADAL" clId="{8DCC4A3C-A49B-44CB-B320-78A076A448E2}" dt="2023-06-27T21:59:09.907" v="1312" actId="478"/>
          <ac:picMkLst>
            <pc:docMk/>
            <pc:sldMk cId="4283199336" sldId="393"/>
            <ac:picMk id="2050" creationId="{7FF47B83-843C-4874-B8F3-D7BFAF0B933A}"/>
          </ac:picMkLst>
        </pc:picChg>
        <pc:picChg chg="add del mod">
          <ac:chgData name="Diego Anton Cerqueira" userId="c494120e-d93d-4d67-9fe0-8ddc676787da" providerId="ADAL" clId="{8DCC4A3C-A49B-44CB-B320-78A076A448E2}" dt="2023-06-28T06:01:49.070" v="1458" actId="478"/>
          <ac:picMkLst>
            <pc:docMk/>
            <pc:sldMk cId="4283199336" sldId="393"/>
            <ac:picMk id="8194" creationId="{1EAABFF5-8A17-487D-B82A-332643DF1328}"/>
          </ac:picMkLst>
        </pc:picChg>
        <pc:picChg chg="add mod">
          <ac:chgData name="Diego Anton Cerqueira" userId="c494120e-d93d-4d67-9fe0-8ddc676787da" providerId="ADAL" clId="{8DCC4A3C-A49B-44CB-B320-78A076A448E2}" dt="2023-06-28T06:01:54.773" v="1461" actId="1076"/>
          <ac:picMkLst>
            <pc:docMk/>
            <pc:sldMk cId="4283199336" sldId="393"/>
            <ac:picMk id="8196" creationId="{FDC7E3D3-EEC0-42E5-8ED4-949A952348C5}"/>
          </ac:picMkLst>
        </pc:picChg>
      </pc:sldChg>
      <pc:sldChg chg="addSp delSp modSp add mod">
        <pc:chgData name="Diego Anton Cerqueira" userId="c494120e-d93d-4d67-9fe0-8ddc676787da" providerId="ADAL" clId="{8DCC4A3C-A49B-44CB-B320-78A076A448E2}" dt="2023-06-28T06:11:10.128" v="2207"/>
        <pc:sldMkLst>
          <pc:docMk/>
          <pc:sldMk cId="2653367090" sldId="394"/>
        </pc:sldMkLst>
        <pc:spChg chg="add del">
          <ac:chgData name="Diego Anton Cerqueira" userId="c494120e-d93d-4d67-9fe0-8ddc676787da" providerId="ADAL" clId="{8DCC4A3C-A49B-44CB-B320-78A076A448E2}" dt="2023-06-28T06:08:44.480" v="2178"/>
          <ac:spMkLst>
            <pc:docMk/>
            <pc:sldMk cId="2653367090" sldId="394"/>
            <ac:spMk id="2" creationId="{D3B3E23A-C75D-43DC-B99F-B506152F7B65}"/>
          </ac:spMkLst>
        </pc:spChg>
        <pc:spChg chg="add mod">
          <ac:chgData name="Diego Anton Cerqueira" userId="c494120e-d93d-4d67-9fe0-8ddc676787da" providerId="ADAL" clId="{8DCC4A3C-A49B-44CB-B320-78A076A448E2}" dt="2023-06-28T06:02:34.224" v="1462"/>
          <ac:spMkLst>
            <pc:docMk/>
            <pc:sldMk cId="2653367090" sldId="394"/>
            <ac:spMk id="5" creationId="{BBE46A81-2821-4174-9DA4-AFF897B5680A}"/>
          </ac:spMkLst>
        </pc:spChg>
        <pc:spChg chg="mod">
          <ac:chgData name="Diego Anton Cerqueira" userId="c494120e-d93d-4d67-9fe0-8ddc676787da" providerId="ADAL" clId="{8DCC4A3C-A49B-44CB-B320-78A076A448E2}" dt="2023-06-27T21:59:20.119" v="1327" actId="20577"/>
          <ac:spMkLst>
            <pc:docMk/>
            <pc:sldMk cId="2653367090" sldId="394"/>
            <ac:spMk id="6" creationId="{F8101408-F42F-4B73-871F-01450A1A7D2C}"/>
          </ac:spMkLst>
        </pc:spChg>
        <pc:spChg chg="add mod">
          <ac:chgData name="Diego Anton Cerqueira" userId="c494120e-d93d-4d67-9fe0-8ddc676787da" providerId="ADAL" clId="{8DCC4A3C-A49B-44CB-B320-78A076A448E2}" dt="2023-06-28T06:09:01.502" v="2182" actId="14100"/>
          <ac:spMkLst>
            <pc:docMk/>
            <pc:sldMk cId="2653367090" sldId="394"/>
            <ac:spMk id="7" creationId="{C5F80A13-B0D9-4518-AE78-A8861C2FC8C0}"/>
          </ac:spMkLst>
        </pc:spChg>
        <pc:spChg chg="add mod">
          <ac:chgData name="Diego Anton Cerqueira" userId="c494120e-d93d-4d67-9fe0-8ddc676787da" providerId="ADAL" clId="{8DCC4A3C-A49B-44CB-B320-78A076A448E2}" dt="2023-06-28T06:02:34.224" v="1462"/>
          <ac:spMkLst>
            <pc:docMk/>
            <pc:sldMk cId="2653367090" sldId="394"/>
            <ac:spMk id="8" creationId="{BF725766-292F-4028-B831-7EF3EB1EF3BC}"/>
          </ac:spMkLst>
        </pc:spChg>
        <pc:spChg chg="add mod">
          <ac:chgData name="Diego Anton Cerqueira" userId="c494120e-d93d-4d67-9fe0-8ddc676787da" providerId="ADAL" clId="{8DCC4A3C-A49B-44CB-B320-78A076A448E2}" dt="2023-06-28T06:09:01.166" v="2181" actId="14100"/>
          <ac:spMkLst>
            <pc:docMk/>
            <pc:sldMk cId="2653367090" sldId="394"/>
            <ac:spMk id="9" creationId="{C6689941-F365-4A79-96F3-E1B9A3C0DB56}"/>
          </ac:spMkLst>
        </pc:spChg>
        <pc:spChg chg="add mod">
          <ac:chgData name="Diego Anton Cerqueira" userId="c494120e-d93d-4d67-9fe0-8ddc676787da" providerId="ADAL" clId="{8DCC4A3C-A49B-44CB-B320-78A076A448E2}" dt="2023-06-28T06:05:06.718" v="1811" actId="20577"/>
          <ac:spMkLst>
            <pc:docMk/>
            <pc:sldMk cId="2653367090" sldId="394"/>
            <ac:spMk id="10" creationId="{F3874486-35C3-4718-AD0E-4A1734019D39}"/>
          </ac:spMkLst>
        </pc:spChg>
        <pc:spChg chg="add mod">
          <ac:chgData name="Diego Anton Cerqueira" userId="c494120e-d93d-4d67-9fe0-8ddc676787da" providerId="ADAL" clId="{8DCC4A3C-A49B-44CB-B320-78A076A448E2}" dt="2023-06-28T06:06:27.474" v="2075" actId="1035"/>
          <ac:spMkLst>
            <pc:docMk/>
            <pc:sldMk cId="2653367090" sldId="394"/>
            <ac:spMk id="11" creationId="{98D59B27-CC87-49EB-BAC4-6E4C55613902}"/>
          </ac:spMkLst>
        </pc:spChg>
        <pc:spChg chg="add mod">
          <ac:chgData name="Diego Anton Cerqueira" userId="c494120e-d93d-4d67-9fe0-8ddc676787da" providerId="ADAL" clId="{8DCC4A3C-A49B-44CB-B320-78A076A448E2}" dt="2023-06-28T06:06:43.902" v="2122" actId="1036"/>
          <ac:spMkLst>
            <pc:docMk/>
            <pc:sldMk cId="2653367090" sldId="394"/>
            <ac:spMk id="12" creationId="{8B31A5DB-F753-43B1-B53A-73C748D90413}"/>
          </ac:spMkLst>
        </pc:spChg>
        <pc:spChg chg="add mod">
          <ac:chgData name="Diego Anton Cerqueira" userId="c494120e-d93d-4d67-9fe0-8ddc676787da" providerId="ADAL" clId="{8DCC4A3C-A49B-44CB-B320-78A076A448E2}" dt="2023-06-28T06:06:43.902" v="2122" actId="1036"/>
          <ac:spMkLst>
            <pc:docMk/>
            <pc:sldMk cId="2653367090" sldId="394"/>
            <ac:spMk id="13" creationId="{30149359-DDFA-4B54-9CF6-631871B5CCC2}"/>
          </ac:spMkLst>
        </pc:spChg>
        <pc:spChg chg="add mod">
          <ac:chgData name="Diego Anton Cerqueira" userId="c494120e-d93d-4d67-9fe0-8ddc676787da" providerId="ADAL" clId="{8DCC4A3C-A49B-44CB-B320-78A076A448E2}" dt="2023-06-28T06:06:56.800" v="2145" actId="1035"/>
          <ac:spMkLst>
            <pc:docMk/>
            <pc:sldMk cId="2653367090" sldId="394"/>
            <ac:spMk id="15" creationId="{48DC998C-24FA-414A-BFF7-8019D544778C}"/>
          </ac:spMkLst>
        </pc:spChg>
        <pc:spChg chg="add mod">
          <ac:chgData name="Diego Anton Cerqueira" userId="c494120e-d93d-4d67-9fe0-8ddc676787da" providerId="ADAL" clId="{8DCC4A3C-A49B-44CB-B320-78A076A448E2}" dt="2023-06-28T06:07:03.654" v="2156" actId="1035"/>
          <ac:spMkLst>
            <pc:docMk/>
            <pc:sldMk cId="2653367090" sldId="394"/>
            <ac:spMk id="16" creationId="{1D6C990E-8681-4A92-BC5B-0C3FB802D455}"/>
          </ac:spMkLst>
        </pc:spChg>
        <pc:spChg chg="add mod">
          <ac:chgData name="Diego Anton Cerqueira" userId="c494120e-d93d-4d67-9fe0-8ddc676787da" providerId="ADAL" clId="{8DCC4A3C-A49B-44CB-B320-78A076A448E2}" dt="2023-06-28T06:06:20.076" v="2064" actId="20577"/>
          <ac:spMkLst>
            <pc:docMk/>
            <pc:sldMk cId="2653367090" sldId="394"/>
            <ac:spMk id="17" creationId="{F4836B3D-8D87-4130-91FD-6BB05305AA88}"/>
          </ac:spMkLst>
        </pc:spChg>
        <pc:spChg chg="add mod">
          <ac:chgData name="Diego Anton Cerqueira" userId="c494120e-d93d-4d67-9fe0-8ddc676787da" providerId="ADAL" clId="{8DCC4A3C-A49B-44CB-B320-78A076A448E2}" dt="2023-06-28T06:07:13.322" v="2175" actId="1035"/>
          <ac:spMkLst>
            <pc:docMk/>
            <pc:sldMk cId="2653367090" sldId="394"/>
            <ac:spMk id="18" creationId="{EBB4F21A-D53D-427A-AA3F-42FCBA4C572D}"/>
          </ac:spMkLst>
        </pc:spChg>
        <pc:picChg chg="add del mod">
          <ac:chgData name="Diego Anton Cerqueira" userId="c494120e-d93d-4d67-9fe0-8ddc676787da" providerId="ADAL" clId="{8DCC4A3C-A49B-44CB-B320-78A076A448E2}" dt="2023-06-28T06:07:18.920" v="2176" actId="478"/>
          <ac:picMkLst>
            <pc:docMk/>
            <pc:sldMk cId="2653367090" sldId="394"/>
            <ac:picMk id="14" creationId="{677871E0-854E-40EE-85B4-9635765EA10C}"/>
          </ac:picMkLst>
        </pc:picChg>
        <pc:picChg chg="add mod">
          <ac:chgData name="Diego Anton Cerqueira" userId="c494120e-d93d-4d67-9fe0-8ddc676787da" providerId="ADAL" clId="{8DCC4A3C-A49B-44CB-B320-78A076A448E2}" dt="2023-06-28T06:09:22.111" v="2186" actId="1076"/>
          <ac:picMkLst>
            <pc:docMk/>
            <pc:sldMk cId="2653367090" sldId="394"/>
            <ac:picMk id="19" creationId="{A64BC395-F123-436A-8D40-0FA877DF4052}"/>
          </ac:picMkLst>
        </pc:picChg>
        <pc:picChg chg="add mod">
          <ac:chgData name="Diego Anton Cerqueira" userId="c494120e-d93d-4d67-9fe0-8ddc676787da" providerId="ADAL" clId="{8DCC4A3C-A49B-44CB-B320-78A076A448E2}" dt="2023-06-28T06:11:10.128" v="2207"/>
          <ac:picMkLst>
            <pc:docMk/>
            <pc:sldMk cId="2653367090" sldId="394"/>
            <ac:picMk id="21" creationId="{AFCFC327-DF67-409B-854C-29513354F47A}"/>
          </ac:picMkLst>
        </pc:picChg>
      </pc:sldChg>
      <pc:sldChg chg="addSp delSp modSp add mod">
        <pc:chgData name="Diego Anton Cerqueira" userId="c494120e-d93d-4d67-9fe0-8ddc676787da" providerId="ADAL" clId="{8DCC4A3C-A49B-44CB-B320-78A076A448E2}" dt="2023-06-28T06:11:46.214" v="2226" actId="478"/>
        <pc:sldMkLst>
          <pc:docMk/>
          <pc:sldMk cId="339081198" sldId="395"/>
        </pc:sldMkLst>
        <pc:spChg chg="add mod">
          <ac:chgData name="Diego Anton Cerqueira" userId="c494120e-d93d-4d67-9fe0-8ddc676787da" providerId="ADAL" clId="{8DCC4A3C-A49B-44CB-B320-78A076A448E2}" dt="2023-06-28T06:11:25.496" v="2225" actId="20577"/>
          <ac:spMkLst>
            <pc:docMk/>
            <pc:sldMk cId="339081198" sldId="395"/>
            <ac:spMk id="9" creationId="{37A2FA4D-054E-493F-BA15-E887FFA3C1E8}"/>
          </ac:spMkLst>
        </pc:spChg>
        <pc:spChg chg="mod">
          <ac:chgData name="Diego Anton Cerqueira" userId="c494120e-d93d-4d67-9fe0-8ddc676787da" providerId="ADAL" clId="{8DCC4A3C-A49B-44CB-B320-78A076A448E2}" dt="2023-06-28T06:10:16.188" v="2189" actId="1076"/>
          <ac:spMkLst>
            <pc:docMk/>
            <pc:sldMk cId="339081198" sldId="395"/>
            <ac:spMk id="159" creationId="{00000000-0000-0000-0000-000000000000}"/>
          </ac:spMkLst>
        </pc:spChg>
        <pc:spChg chg="del">
          <ac:chgData name="Diego Anton Cerqueira" userId="c494120e-d93d-4d67-9fe0-8ddc676787da" providerId="ADAL" clId="{8DCC4A3C-A49B-44CB-B320-78A076A448E2}" dt="2023-06-28T06:10:27.202" v="2190" actId="478"/>
          <ac:spMkLst>
            <pc:docMk/>
            <pc:sldMk cId="339081198" sldId="395"/>
            <ac:spMk id="161" creationId="{00000000-0000-0000-0000-000000000000}"/>
          </ac:spMkLst>
        </pc:spChg>
        <pc:spChg chg="del">
          <ac:chgData name="Diego Anton Cerqueira" userId="c494120e-d93d-4d67-9fe0-8ddc676787da" providerId="ADAL" clId="{8DCC4A3C-A49B-44CB-B320-78A076A448E2}" dt="2023-06-28T06:11:46.214" v="2226" actId="478"/>
          <ac:spMkLst>
            <pc:docMk/>
            <pc:sldMk cId="339081198" sldId="395"/>
            <ac:spMk id="163" creationId="{00000000-0000-0000-0000-000000000000}"/>
          </ac:spMkLst>
        </pc:spChg>
        <pc:spChg chg="del">
          <ac:chgData name="Diego Anton Cerqueira" userId="c494120e-d93d-4d67-9fe0-8ddc676787da" providerId="ADAL" clId="{8DCC4A3C-A49B-44CB-B320-78A076A448E2}" dt="2023-06-28T06:10:27.202" v="2190" actId="478"/>
          <ac:spMkLst>
            <pc:docMk/>
            <pc:sldMk cId="339081198" sldId="395"/>
            <ac:spMk id="164" creationId="{00000000-0000-0000-0000-000000000000}"/>
          </ac:spMkLst>
        </pc:spChg>
        <pc:picChg chg="add mod">
          <ac:chgData name="Diego Anton Cerqueira" userId="c494120e-d93d-4d67-9fe0-8ddc676787da" providerId="ADAL" clId="{8DCC4A3C-A49B-44CB-B320-78A076A448E2}" dt="2023-06-28T06:10:27.759" v="2191"/>
          <ac:picMkLst>
            <pc:docMk/>
            <pc:sldMk cId="339081198" sldId="395"/>
            <ac:picMk id="7" creationId="{9AACE5B4-BD95-4239-92E0-7908DD3DE0FB}"/>
          </ac:picMkLst>
        </pc:picChg>
        <pc:picChg chg="del">
          <ac:chgData name="Diego Anton Cerqueira" userId="c494120e-d93d-4d67-9fe0-8ddc676787da" providerId="ADAL" clId="{8DCC4A3C-A49B-44CB-B320-78A076A448E2}" dt="2023-06-28T06:10:27.202" v="2190" actId="478"/>
          <ac:picMkLst>
            <pc:docMk/>
            <pc:sldMk cId="339081198" sldId="395"/>
            <ac:picMk id="8" creationId="{1EB570DB-9AAF-42B3-A40C-052897D413BC}"/>
          </ac:picMkLst>
        </pc:picChg>
        <pc:picChg chg="add mod">
          <ac:chgData name="Diego Anton Cerqueira" userId="c494120e-d93d-4d67-9fe0-8ddc676787da" providerId="ADAL" clId="{8DCC4A3C-A49B-44CB-B320-78A076A448E2}" dt="2023-06-28T06:11:18.535" v="2208"/>
          <ac:picMkLst>
            <pc:docMk/>
            <pc:sldMk cId="339081198" sldId="395"/>
            <ac:picMk id="10" creationId="{97D838F2-9B79-420D-986F-C52C3B852F3C}"/>
          </ac:picMkLst>
        </pc:picChg>
      </pc:sldChg>
      <pc:sldChg chg="modSp add mod">
        <pc:chgData name="Diego Anton Cerqueira" userId="c494120e-d93d-4d67-9fe0-8ddc676787da" providerId="ADAL" clId="{8DCC4A3C-A49B-44CB-B320-78A076A448E2}" dt="2023-06-28T06:12:01.766" v="2245" actId="20577"/>
        <pc:sldMkLst>
          <pc:docMk/>
          <pc:sldMk cId="2317908565" sldId="396"/>
        </pc:sldMkLst>
        <pc:spChg chg="mod">
          <ac:chgData name="Diego Anton Cerqueira" userId="c494120e-d93d-4d67-9fe0-8ddc676787da" providerId="ADAL" clId="{8DCC4A3C-A49B-44CB-B320-78A076A448E2}" dt="2023-06-28T06:12:01.766" v="2245" actId="20577"/>
          <ac:spMkLst>
            <pc:docMk/>
            <pc:sldMk cId="2317908565" sldId="396"/>
            <ac:spMk id="164" creationId="{00000000-0000-0000-0000-000000000000}"/>
          </ac:spMkLst>
        </pc:spChg>
      </pc:sldChg>
      <pc:sldChg chg="addSp delSp modSp add mod">
        <pc:chgData name="Diego Anton Cerqueira" userId="c494120e-d93d-4d67-9fe0-8ddc676787da" providerId="ADAL" clId="{8DCC4A3C-A49B-44CB-B320-78A076A448E2}" dt="2023-06-28T06:41:11.809" v="2686" actId="1035"/>
        <pc:sldMkLst>
          <pc:docMk/>
          <pc:sldMk cId="1814184086" sldId="397"/>
        </pc:sldMkLst>
        <pc:spChg chg="mod">
          <ac:chgData name="Diego Anton Cerqueira" userId="c494120e-d93d-4d67-9fe0-8ddc676787da" providerId="ADAL" clId="{8DCC4A3C-A49B-44CB-B320-78A076A448E2}" dt="2023-06-28T06:24:59.642" v="2271" actId="20577"/>
          <ac:spMkLst>
            <pc:docMk/>
            <pc:sldMk cId="1814184086" sldId="397"/>
            <ac:spMk id="6" creationId="{F8101408-F42F-4B73-871F-01450A1A7D2C}"/>
          </ac:spMkLst>
        </pc:spChg>
        <pc:spChg chg="mod">
          <ac:chgData name="Diego Anton Cerqueira" userId="c494120e-d93d-4d67-9fe0-8ddc676787da" providerId="ADAL" clId="{8DCC4A3C-A49B-44CB-B320-78A076A448E2}" dt="2023-06-28T06:41:11.809" v="2686" actId="1035"/>
          <ac:spMkLst>
            <pc:docMk/>
            <pc:sldMk cId="1814184086" sldId="397"/>
            <ac:spMk id="22" creationId="{F7CB7765-5D16-4F89-A874-2CD76BBE9AAE}"/>
          </ac:spMkLst>
        </pc:spChg>
        <pc:picChg chg="del">
          <ac:chgData name="Diego Anton Cerqueira" userId="c494120e-d93d-4d67-9fe0-8ddc676787da" providerId="ADAL" clId="{8DCC4A3C-A49B-44CB-B320-78A076A448E2}" dt="2023-06-28T06:27:58.618" v="2292" actId="478"/>
          <ac:picMkLst>
            <pc:docMk/>
            <pc:sldMk cId="1814184086" sldId="397"/>
            <ac:picMk id="2050" creationId="{7FF47B83-843C-4874-B8F3-D7BFAF0B933A}"/>
          </ac:picMkLst>
        </pc:picChg>
        <pc:picChg chg="add mod">
          <ac:chgData name="Diego Anton Cerqueira" userId="c494120e-d93d-4d67-9fe0-8ddc676787da" providerId="ADAL" clId="{8DCC4A3C-A49B-44CB-B320-78A076A448E2}" dt="2023-06-28T06:41:11.809" v="2686" actId="1035"/>
          <ac:picMkLst>
            <pc:docMk/>
            <pc:sldMk cId="1814184086" sldId="397"/>
            <ac:picMk id="9218" creationId="{D183D0E8-C138-46E6-9FDF-8A1460502ABD}"/>
          </ac:picMkLst>
        </pc:picChg>
      </pc:sldChg>
      <pc:sldChg chg="addSp delSp modSp add mod">
        <pc:chgData name="Diego Anton Cerqueira" userId="c494120e-d93d-4d67-9fe0-8ddc676787da" providerId="ADAL" clId="{8DCC4A3C-A49B-44CB-B320-78A076A448E2}" dt="2023-06-28T06:37:16.596" v="2652" actId="20577"/>
        <pc:sldMkLst>
          <pc:docMk/>
          <pc:sldMk cId="3039001869" sldId="398"/>
        </pc:sldMkLst>
        <pc:spChg chg="mod">
          <ac:chgData name="Diego Anton Cerqueira" userId="c494120e-d93d-4d67-9fe0-8ddc676787da" providerId="ADAL" clId="{8DCC4A3C-A49B-44CB-B320-78A076A448E2}" dt="2023-06-28T06:37:16.596" v="2652" actId="20577"/>
          <ac:spMkLst>
            <pc:docMk/>
            <pc:sldMk cId="3039001869" sldId="398"/>
            <ac:spMk id="8" creationId="{B8C99395-26F4-4292-9764-613BC95A7423}"/>
          </ac:spMkLst>
        </pc:spChg>
        <pc:spChg chg="mod">
          <ac:chgData name="Diego Anton Cerqueira" userId="c494120e-d93d-4d67-9fe0-8ddc676787da" providerId="ADAL" clId="{8DCC4A3C-A49B-44CB-B320-78A076A448E2}" dt="2023-06-28T06:36:58.201" v="2640" actId="20577"/>
          <ac:spMkLst>
            <pc:docMk/>
            <pc:sldMk cId="3039001869" sldId="398"/>
            <ac:spMk id="12" creationId="{0B67A273-EF83-4949-BB7D-3F18572E8698}"/>
          </ac:spMkLst>
        </pc:spChg>
        <pc:spChg chg="add mod">
          <ac:chgData name="Diego Anton Cerqueira" userId="c494120e-d93d-4d67-9fe0-8ddc676787da" providerId="ADAL" clId="{8DCC4A3C-A49B-44CB-B320-78A076A448E2}" dt="2023-06-28T06:29:12.013" v="2339" actId="20577"/>
          <ac:spMkLst>
            <pc:docMk/>
            <pc:sldMk cId="3039001869" sldId="398"/>
            <ac:spMk id="14" creationId="{CD5138B2-AE81-4FF2-8036-5E54E3EB41C6}"/>
          </ac:spMkLst>
        </pc:spChg>
        <pc:spChg chg="add mod">
          <ac:chgData name="Diego Anton Cerqueira" userId="c494120e-d93d-4d67-9fe0-8ddc676787da" providerId="ADAL" clId="{8DCC4A3C-A49B-44CB-B320-78A076A448E2}" dt="2023-06-28T06:34:32.877" v="2634" actId="1035"/>
          <ac:spMkLst>
            <pc:docMk/>
            <pc:sldMk cId="3039001869" sldId="398"/>
            <ac:spMk id="16" creationId="{78A1EC86-95B4-416D-ADA8-0D2E8729FACD}"/>
          </ac:spMkLst>
        </pc:spChg>
        <pc:spChg chg="add mod">
          <ac:chgData name="Diego Anton Cerqueira" userId="c494120e-d93d-4d67-9fe0-8ddc676787da" providerId="ADAL" clId="{8DCC4A3C-A49B-44CB-B320-78A076A448E2}" dt="2023-06-28T06:34:32.877" v="2634" actId="1035"/>
          <ac:spMkLst>
            <pc:docMk/>
            <pc:sldMk cId="3039001869" sldId="398"/>
            <ac:spMk id="17" creationId="{1AB1DBA2-D30A-43EA-848D-BD76E084956E}"/>
          </ac:spMkLst>
        </pc:spChg>
        <pc:spChg chg="add mod">
          <ac:chgData name="Diego Anton Cerqueira" userId="c494120e-d93d-4d67-9fe0-8ddc676787da" providerId="ADAL" clId="{8DCC4A3C-A49B-44CB-B320-78A076A448E2}" dt="2023-06-28T06:37:10.015" v="2649" actId="20577"/>
          <ac:spMkLst>
            <pc:docMk/>
            <pc:sldMk cId="3039001869" sldId="398"/>
            <ac:spMk id="18" creationId="{DB16F9D0-3276-48BD-9026-67270E78B4F9}"/>
          </ac:spMkLst>
        </pc:spChg>
        <pc:spChg chg="add mod">
          <ac:chgData name="Diego Anton Cerqueira" userId="c494120e-d93d-4d67-9fe0-8ddc676787da" providerId="ADAL" clId="{8DCC4A3C-A49B-44CB-B320-78A076A448E2}" dt="2023-06-28T06:34:32.877" v="2634" actId="1035"/>
          <ac:spMkLst>
            <pc:docMk/>
            <pc:sldMk cId="3039001869" sldId="398"/>
            <ac:spMk id="19" creationId="{B7D4C0CC-1C8A-454F-BB2E-C72EF207DE2A}"/>
          </ac:spMkLst>
        </pc:spChg>
        <pc:spChg chg="del mod">
          <ac:chgData name="Diego Anton Cerqueira" userId="c494120e-d93d-4d67-9fe0-8ddc676787da" providerId="ADAL" clId="{8DCC4A3C-A49B-44CB-B320-78A076A448E2}" dt="2023-06-28T06:28:52.955" v="2302" actId="478"/>
          <ac:spMkLst>
            <pc:docMk/>
            <pc:sldMk cId="3039001869" sldId="398"/>
            <ac:spMk id="44" creationId="{1555E363-A376-40FA-A758-5E5D7CFD0463}"/>
          </ac:spMkLst>
        </pc:spChg>
        <pc:spChg chg="mod">
          <ac:chgData name="Diego Anton Cerqueira" userId="c494120e-d93d-4d67-9fe0-8ddc676787da" providerId="ADAL" clId="{8DCC4A3C-A49B-44CB-B320-78A076A448E2}" dt="2023-06-28T06:37:01.494" v="2643" actId="20577"/>
          <ac:spMkLst>
            <pc:docMk/>
            <pc:sldMk cId="3039001869" sldId="398"/>
            <ac:spMk id="45" creationId="{3BA3B715-69BF-4871-8BFF-9657A6906546}"/>
          </ac:spMkLst>
        </pc:spChg>
        <pc:spChg chg="mod">
          <ac:chgData name="Diego Anton Cerqueira" userId="c494120e-d93d-4d67-9fe0-8ddc676787da" providerId="ADAL" clId="{8DCC4A3C-A49B-44CB-B320-78A076A448E2}" dt="2023-06-28T06:34:32.877" v="2634" actId="1035"/>
          <ac:spMkLst>
            <pc:docMk/>
            <pc:sldMk cId="3039001869" sldId="398"/>
            <ac:spMk id="46" creationId="{C13B4277-E399-4DDC-9F43-5C400AFC1472}"/>
          </ac:spMkLst>
        </pc:spChg>
        <pc:spChg chg="mod">
          <ac:chgData name="Diego Anton Cerqueira" userId="c494120e-d93d-4d67-9fe0-8ddc676787da" providerId="ADAL" clId="{8DCC4A3C-A49B-44CB-B320-78A076A448E2}" dt="2023-06-28T06:37:04.994" v="2646" actId="20577"/>
          <ac:spMkLst>
            <pc:docMk/>
            <pc:sldMk cId="3039001869" sldId="398"/>
            <ac:spMk id="47" creationId="{609D0D61-C3E8-41E0-8AF8-36B85DF9949D}"/>
          </ac:spMkLst>
        </pc:spChg>
        <pc:spChg chg="mod">
          <ac:chgData name="Diego Anton Cerqueira" userId="c494120e-d93d-4d67-9fe0-8ddc676787da" providerId="ADAL" clId="{8DCC4A3C-A49B-44CB-B320-78A076A448E2}" dt="2023-06-28T06:34:32.877" v="2634" actId="1035"/>
          <ac:spMkLst>
            <pc:docMk/>
            <pc:sldMk cId="3039001869" sldId="398"/>
            <ac:spMk id="48" creationId="{781D601A-1B07-4076-9168-2967D764B8D3}"/>
          </ac:spMkLst>
        </pc:spChg>
        <pc:picChg chg="del">
          <ac:chgData name="Diego Anton Cerqueira" userId="c494120e-d93d-4d67-9fe0-8ddc676787da" providerId="ADAL" clId="{8DCC4A3C-A49B-44CB-B320-78A076A448E2}" dt="2023-06-28T06:30:37.674" v="2420" actId="478"/>
          <ac:picMkLst>
            <pc:docMk/>
            <pc:sldMk cId="3039001869" sldId="398"/>
            <ac:picMk id="3074" creationId="{528EBFF0-3759-48B6-B130-882684B53CD6}"/>
          </ac:picMkLst>
        </pc:picChg>
      </pc:sldChg>
      <pc:sldChg chg="addSp delSp modSp add mod">
        <pc:chgData name="Diego Anton Cerqueira" userId="c494120e-d93d-4d67-9fe0-8ddc676787da" providerId="ADAL" clId="{8DCC4A3C-A49B-44CB-B320-78A076A448E2}" dt="2023-06-30T14:01:50.876" v="11021" actId="14100"/>
        <pc:sldMkLst>
          <pc:docMk/>
          <pc:sldMk cId="1496932812" sldId="399"/>
        </pc:sldMkLst>
        <pc:spChg chg="mod">
          <ac:chgData name="Diego Anton Cerqueira" userId="c494120e-d93d-4d67-9fe0-8ddc676787da" providerId="ADAL" clId="{8DCC4A3C-A49B-44CB-B320-78A076A448E2}" dt="2023-06-28T06:44:28.214" v="2813" actId="20577"/>
          <ac:spMkLst>
            <pc:docMk/>
            <pc:sldMk cId="1496932812" sldId="399"/>
            <ac:spMk id="6" creationId="{F8101408-F42F-4B73-871F-01450A1A7D2C}"/>
          </ac:spMkLst>
        </pc:spChg>
        <pc:spChg chg="add mod">
          <ac:chgData name="Diego Anton Cerqueira" userId="c494120e-d93d-4d67-9fe0-8ddc676787da" providerId="ADAL" clId="{8DCC4A3C-A49B-44CB-B320-78A076A448E2}" dt="2023-06-28T06:43:35.224" v="2776" actId="1076"/>
          <ac:spMkLst>
            <pc:docMk/>
            <pc:sldMk cId="1496932812" sldId="399"/>
            <ac:spMk id="8" creationId="{81AC8927-C3CF-4F19-9386-2C0A5A7B1604}"/>
          </ac:spMkLst>
        </pc:spChg>
        <pc:spChg chg="add mod">
          <ac:chgData name="Diego Anton Cerqueira" userId="c494120e-d93d-4d67-9fe0-8ddc676787da" providerId="ADAL" clId="{8DCC4A3C-A49B-44CB-B320-78A076A448E2}" dt="2023-06-28T06:53:01.501" v="2844" actId="1076"/>
          <ac:spMkLst>
            <pc:docMk/>
            <pc:sldMk cId="1496932812" sldId="399"/>
            <ac:spMk id="10" creationId="{7C32D2A0-1424-4585-9E99-B8EF3A389C99}"/>
          </ac:spMkLst>
        </pc:spChg>
        <pc:spChg chg="del">
          <ac:chgData name="Diego Anton Cerqueira" userId="c494120e-d93d-4d67-9fe0-8ddc676787da" providerId="ADAL" clId="{8DCC4A3C-A49B-44CB-B320-78A076A448E2}" dt="2023-06-28T06:40:26.201" v="2654" actId="478"/>
          <ac:spMkLst>
            <pc:docMk/>
            <pc:sldMk cId="1496932812" sldId="399"/>
            <ac:spMk id="22" creationId="{F7CB7765-5D16-4F89-A874-2CD76BBE9AAE}"/>
          </ac:spMkLst>
        </pc:spChg>
        <pc:picChg chg="del">
          <ac:chgData name="Diego Anton Cerqueira" userId="c494120e-d93d-4d67-9fe0-8ddc676787da" providerId="ADAL" clId="{8DCC4A3C-A49B-44CB-B320-78A076A448E2}" dt="2023-06-28T06:40:27.073" v="2655" actId="478"/>
          <ac:picMkLst>
            <pc:docMk/>
            <pc:sldMk cId="1496932812" sldId="399"/>
            <ac:picMk id="9218" creationId="{D183D0E8-C138-46E6-9FDF-8A1460502ABD}"/>
          </ac:picMkLst>
        </pc:picChg>
        <pc:picChg chg="add mod">
          <ac:chgData name="Diego Anton Cerqueira" userId="c494120e-d93d-4d67-9fe0-8ddc676787da" providerId="ADAL" clId="{8DCC4A3C-A49B-44CB-B320-78A076A448E2}" dt="2023-06-30T14:01:50.876" v="11021" actId="14100"/>
          <ac:picMkLst>
            <pc:docMk/>
            <pc:sldMk cId="1496932812" sldId="399"/>
            <ac:picMk id="11266" creationId="{5354FBE6-2A94-4BA5-87A9-03000F814430}"/>
          </ac:picMkLst>
        </pc:picChg>
      </pc:sldChg>
      <pc:sldChg chg="addSp delSp modSp add mod">
        <pc:chgData name="Diego Anton Cerqueira" userId="c494120e-d93d-4d67-9fe0-8ddc676787da" providerId="ADAL" clId="{8DCC4A3C-A49B-44CB-B320-78A076A448E2}" dt="2023-06-28T06:52:23.845" v="2839" actId="22"/>
        <pc:sldMkLst>
          <pc:docMk/>
          <pc:sldMk cId="2090019054" sldId="400"/>
        </pc:sldMkLst>
        <pc:spChg chg="mod">
          <ac:chgData name="Diego Anton Cerqueira" userId="c494120e-d93d-4d67-9fe0-8ddc676787da" providerId="ADAL" clId="{8DCC4A3C-A49B-44CB-B320-78A076A448E2}" dt="2023-06-28T06:44:36.419" v="2817" actId="20577"/>
          <ac:spMkLst>
            <pc:docMk/>
            <pc:sldMk cId="2090019054" sldId="400"/>
            <ac:spMk id="6" creationId="{F8101408-F42F-4B73-871F-01450A1A7D2C}"/>
          </ac:spMkLst>
        </pc:spChg>
        <pc:spChg chg="del">
          <ac:chgData name="Diego Anton Cerqueira" userId="c494120e-d93d-4d67-9fe0-8ddc676787da" providerId="ADAL" clId="{8DCC4A3C-A49B-44CB-B320-78A076A448E2}" dt="2023-06-28T06:44:44.247" v="2819" actId="478"/>
          <ac:spMkLst>
            <pc:docMk/>
            <pc:sldMk cId="2090019054" sldId="400"/>
            <ac:spMk id="8" creationId="{81AC8927-C3CF-4F19-9386-2C0A5A7B1604}"/>
          </ac:spMkLst>
        </pc:spChg>
        <pc:spChg chg="add mod">
          <ac:chgData name="Diego Anton Cerqueira" userId="c494120e-d93d-4d67-9fe0-8ddc676787da" providerId="ADAL" clId="{8DCC4A3C-A49B-44CB-B320-78A076A448E2}" dt="2023-06-28T06:51:51.572" v="2833" actId="1582"/>
          <ac:spMkLst>
            <pc:docMk/>
            <pc:sldMk cId="2090019054" sldId="400"/>
            <ac:spMk id="9" creationId="{231C149A-F1D2-470A-8F2F-D48E6D5AA008}"/>
          </ac:spMkLst>
        </pc:spChg>
        <pc:spChg chg="add mod">
          <ac:chgData name="Diego Anton Cerqueira" userId="c494120e-d93d-4d67-9fe0-8ddc676787da" providerId="ADAL" clId="{8DCC4A3C-A49B-44CB-B320-78A076A448E2}" dt="2023-06-28T06:52:09.265" v="2836" actId="1076"/>
          <ac:spMkLst>
            <pc:docMk/>
            <pc:sldMk cId="2090019054" sldId="400"/>
            <ac:spMk id="10" creationId="{1A96D8D0-2FE4-49D9-8B3B-17CD1BF55889}"/>
          </ac:spMkLst>
        </pc:spChg>
        <pc:spChg chg="add mod">
          <ac:chgData name="Diego Anton Cerqueira" userId="c494120e-d93d-4d67-9fe0-8ddc676787da" providerId="ADAL" clId="{8DCC4A3C-A49B-44CB-B320-78A076A448E2}" dt="2023-06-28T06:52:12.855" v="2837" actId="1076"/>
          <ac:spMkLst>
            <pc:docMk/>
            <pc:sldMk cId="2090019054" sldId="400"/>
            <ac:spMk id="12" creationId="{C8998ECE-E770-4585-BA03-3CFC5E8A020B}"/>
          </ac:spMkLst>
        </pc:spChg>
        <pc:spChg chg="add del">
          <ac:chgData name="Diego Anton Cerqueira" userId="c494120e-d93d-4d67-9fe0-8ddc676787da" providerId="ADAL" clId="{8DCC4A3C-A49B-44CB-B320-78A076A448E2}" dt="2023-06-28T06:52:23.845" v="2839" actId="22"/>
          <ac:spMkLst>
            <pc:docMk/>
            <pc:sldMk cId="2090019054" sldId="400"/>
            <ac:spMk id="14" creationId="{AEB9D8A6-BD6C-418E-A51A-35D79AC75859}"/>
          </ac:spMkLst>
        </pc:spChg>
        <pc:picChg chg="del">
          <ac:chgData name="Diego Anton Cerqueira" userId="c494120e-d93d-4d67-9fe0-8ddc676787da" providerId="ADAL" clId="{8DCC4A3C-A49B-44CB-B320-78A076A448E2}" dt="2023-06-28T06:44:42.611" v="2818" actId="478"/>
          <ac:picMkLst>
            <pc:docMk/>
            <pc:sldMk cId="2090019054" sldId="400"/>
            <ac:picMk id="11266" creationId="{5354FBE6-2A94-4BA5-87A9-03000F814430}"/>
          </ac:picMkLst>
        </pc:picChg>
      </pc:sldChg>
      <pc:sldChg chg="modSp add mod">
        <pc:chgData name="Diego Anton Cerqueira" userId="c494120e-d93d-4d67-9fe0-8ddc676787da" providerId="ADAL" clId="{8DCC4A3C-A49B-44CB-B320-78A076A448E2}" dt="2023-06-28T07:01:32.893" v="2847"/>
        <pc:sldMkLst>
          <pc:docMk/>
          <pc:sldMk cId="456929317" sldId="401"/>
        </pc:sldMkLst>
        <pc:spChg chg="mod">
          <ac:chgData name="Diego Anton Cerqueira" userId="c494120e-d93d-4d67-9fe0-8ddc676787da" providerId="ADAL" clId="{8DCC4A3C-A49B-44CB-B320-78A076A448E2}" dt="2023-06-28T06:52:34.056" v="2842" actId="20577"/>
          <ac:spMkLst>
            <pc:docMk/>
            <pc:sldMk cId="456929317" sldId="401"/>
            <ac:spMk id="6" creationId="{F8101408-F42F-4B73-871F-01450A1A7D2C}"/>
          </ac:spMkLst>
        </pc:spChg>
        <pc:spChg chg="mod">
          <ac:chgData name="Diego Anton Cerqueira" userId="c494120e-d93d-4d67-9fe0-8ddc676787da" providerId="ADAL" clId="{8DCC4A3C-A49B-44CB-B320-78A076A448E2}" dt="2023-06-28T06:59:51.837" v="2845"/>
          <ac:spMkLst>
            <pc:docMk/>
            <pc:sldMk cId="456929317" sldId="401"/>
            <ac:spMk id="9" creationId="{231C149A-F1D2-470A-8F2F-D48E6D5AA008}"/>
          </ac:spMkLst>
        </pc:spChg>
        <pc:spChg chg="mod">
          <ac:chgData name="Diego Anton Cerqueira" userId="c494120e-d93d-4d67-9fe0-8ddc676787da" providerId="ADAL" clId="{8DCC4A3C-A49B-44CB-B320-78A076A448E2}" dt="2023-06-28T07:00:44.810" v="2846"/>
          <ac:spMkLst>
            <pc:docMk/>
            <pc:sldMk cId="456929317" sldId="401"/>
            <ac:spMk id="10" creationId="{1A96D8D0-2FE4-49D9-8B3B-17CD1BF55889}"/>
          </ac:spMkLst>
        </pc:spChg>
        <pc:spChg chg="mod">
          <ac:chgData name="Diego Anton Cerqueira" userId="c494120e-d93d-4d67-9fe0-8ddc676787da" providerId="ADAL" clId="{8DCC4A3C-A49B-44CB-B320-78A076A448E2}" dt="2023-06-28T07:01:32.893" v="2847"/>
          <ac:spMkLst>
            <pc:docMk/>
            <pc:sldMk cId="456929317" sldId="401"/>
            <ac:spMk id="12" creationId="{C8998ECE-E770-4585-BA03-3CFC5E8A020B}"/>
          </ac:spMkLst>
        </pc:spChg>
      </pc:sldChg>
      <pc:sldChg chg="addSp delSp modSp add mod">
        <pc:chgData name="Diego Anton Cerqueira" userId="c494120e-d93d-4d67-9fe0-8ddc676787da" providerId="ADAL" clId="{8DCC4A3C-A49B-44CB-B320-78A076A448E2}" dt="2023-06-28T07:09:18.242" v="2870" actId="1076"/>
        <pc:sldMkLst>
          <pc:docMk/>
          <pc:sldMk cId="1827801776" sldId="402"/>
        </pc:sldMkLst>
        <pc:spChg chg="mod">
          <ac:chgData name="Diego Anton Cerqueira" userId="c494120e-d93d-4d67-9fe0-8ddc676787da" providerId="ADAL" clId="{8DCC4A3C-A49B-44CB-B320-78A076A448E2}" dt="2023-06-28T07:03:48.159" v="2858" actId="20577"/>
          <ac:spMkLst>
            <pc:docMk/>
            <pc:sldMk cId="1827801776" sldId="402"/>
            <ac:spMk id="6" creationId="{F8101408-F42F-4B73-871F-01450A1A7D2C}"/>
          </ac:spMkLst>
        </pc:spChg>
        <pc:spChg chg="mod">
          <ac:chgData name="Diego Anton Cerqueira" userId="c494120e-d93d-4d67-9fe0-8ddc676787da" providerId="ADAL" clId="{8DCC4A3C-A49B-44CB-B320-78A076A448E2}" dt="2023-06-28T07:04:03.088" v="2860" actId="108"/>
          <ac:spMkLst>
            <pc:docMk/>
            <pc:sldMk cId="1827801776" sldId="402"/>
            <ac:spMk id="9" creationId="{231C149A-F1D2-470A-8F2F-D48E6D5AA008}"/>
          </ac:spMkLst>
        </pc:spChg>
        <pc:spChg chg="del mod">
          <ac:chgData name="Diego Anton Cerqueira" userId="c494120e-d93d-4d67-9fe0-8ddc676787da" providerId="ADAL" clId="{8DCC4A3C-A49B-44CB-B320-78A076A448E2}" dt="2023-06-28T07:08:50.034" v="2864" actId="478"/>
          <ac:spMkLst>
            <pc:docMk/>
            <pc:sldMk cId="1827801776" sldId="402"/>
            <ac:spMk id="10" creationId="{1A96D8D0-2FE4-49D9-8B3B-17CD1BF55889}"/>
          </ac:spMkLst>
        </pc:spChg>
        <pc:spChg chg="del">
          <ac:chgData name="Diego Anton Cerqueira" userId="c494120e-d93d-4d67-9fe0-8ddc676787da" providerId="ADAL" clId="{8DCC4A3C-A49B-44CB-B320-78A076A448E2}" dt="2023-06-28T07:09:14.157" v="2869" actId="478"/>
          <ac:spMkLst>
            <pc:docMk/>
            <pc:sldMk cId="1827801776" sldId="402"/>
            <ac:spMk id="12" creationId="{C8998ECE-E770-4585-BA03-3CFC5E8A020B}"/>
          </ac:spMkLst>
        </pc:spChg>
        <pc:picChg chg="add mod">
          <ac:chgData name="Diego Anton Cerqueira" userId="c494120e-d93d-4d67-9fe0-8ddc676787da" providerId="ADAL" clId="{8DCC4A3C-A49B-44CB-B320-78A076A448E2}" dt="2023-06-28T07:09:18.242" v="2870" actId="1076"/>
          <ac:picMkLst>
            <pc:docMk/>
            <pc:sldMk cId="1827801776" sldId="402"/>
            <ac:picMk id="4" creationId="{3917DC1F-295A-42F8-9994-C97F3E7297E7}"/>
          </ac:picMkLst>
        </pc:picChg>
      </pc:sldChg>
      <pc:sldChg chg="modSp add mod">
        <pc:chgData name="Diego Anton Cerqueira" userId="c494120e-d93d-4d67-9fe0-8ddc676787da" providerId="ADAL" clId="{8DCC4A3C-A49B-44CB-B320-78A076A448E2}" dt="2023-06-28T07:11:56.674" v="2873" actId="20577"/>
        <pc:sldMkLst>
          <pc:docMk/>
          <pc:sldMk cId="3044143347" sldId="403"/>
        </pc:sldMkLst>
        <pc:spChg chg="mod">
          <ac:chgData name="Diego Anton Cerqueira" userId="c494120e-d93d-4d67-9fe0-8ddc676787da" providerId="ADAL" clId="{8DCC4A3C-A49B-44CB-B320-78A076A448E2}" dt="2023-06-28T07:11:56.674" v="2873" actId="20577"/>
          <ac:spMkLst>
            <pc:docMk/>
            <pc:sldMk cId="3044143347" sldId="403"/>
            <ac:spMk id="164" creationId="{00000000-0000-0000-0000-000000000000}"/>
          </ac:spMkLst>
        </pc:spChg>
      </pc:sldChg>
      <pc:sldChg chg="modSp add mod">
        <pc:chgData name="Diego Anton Cerqueira" userId="c494120e-d93d-4d67-9fe0-8ddc676787da" providerId="ADAL" clId="{8DCC4A3C-A49B-44CB-B320-78A076A448E2}" dt="2023-06-28T07:12:16.765" v="2886" actId="20577"/>
        <pc:sldMkLst>
          <pc:docMk/>
          <pc:sldMk cId="861055282" sldId="404"/>
        </pc:sldMkLst>
        <pc:spChg chg="mod">
          <ac:chgData name="Diego Anton Cerqueira" userId="c494120e-d93d-4d67-9fe0-8ddc676787da" providerId="ADAL" clId="{8DCC4A3C-A49B-44CB-B320-78A076A448E2}" dt="2023-06-28T07:12:16.765" v="2886" actId="20577"/>
          <ac:spMkLst>
            <pc:docMk/>
            <pc:sldMk cId="861055282" sldId="404"/>
            <ac:spMk id="164" creationId="{00000000-0000-0000-0000-000000000000}"/>
          </ac:spMkLst>
        </pc:spChg>
      </pc:sldChg>
      <pc:sldChg chg="addSp delSp modSp add mod">
        <pc:chgData name="Diego Anton Cerqueira" userId="c494120e-d93d-4d67-9fe0-8ddc676787da" providerId="ADAL" clId="{8DCC4A3C-A49B-44CB-B320-78A076A448E2}" dt="2023-06-28T19:36:38.080" v="3876" actId="20577"/>
        <pc:sldMkLst>
          <pc:docMk/>
          <pc:sldMk cId="4101206670" sldId="405"/>
        </pc:sldMkLst>
        <pc:spChg chg="mod">
          <ac:chgData name="Diego Anton Cerqueira" userId="c494120e-d93d-4d67-9fe0-8ddc676787da" providerId="ADAL" clId="{8DCC4A3C-A49B-44CB-B320-78A076A448E2}" dt="2023-06-28T19:36:38.080" v="3876" actId="20577"/>
          <ac:spMkLst>
            <pc:docMk/>
            <pc:sldMk cId="4101206670" sldId="405"/>
            <ac:spMk id="6" creationId="{F8101408-F42F-4B73-871F-01450A1A7D2C}"/>
          </ac:spMkLst>
        </pc:spChg>
        <pc:spChg chg="mod">
          <ac:chgData name="Diego Anton Cerqueira" userId="c494120e-d93d-4d67-9fe0-8ddc676787da" providerId="ADAL" clId="{8DCC4A3C-A49B-44CB-B320-78A076A448E2}" dt="2023-06-28T19:34:49.187" v="3826" actId="20577"/>
          <ac:spMkLst>
            <pc:docMk/>
            <pc:sldMk cId="4101206670" sldId="405"/>
            <ac:spMk id="22" creationId="{F7CB7765-5D16-4F89-A874-2CD76BBE9AAE}"/>
          </ac:spMkLst>
        </pc:spChg>
        <pc:picChg chg="del">
          <ac:chgData name="Diego Anton Cerqueira" userId="c494120e-d93d-4d67-9fe0-8ddc676787da" providerId="ADAL" clId="{8DCC4A3C-A49B-44CB-B320-78A076A448E2}" dt="2023-06-28T19:35:48.780" v="3827" actId="478"/>
          <ac:picMkLst>
            <pc:docMk/>
            <pc:sldMk cId="4101206670" sldId="405"/>
            <ac:picMk id="9218" creationId="{D183D0E8-C138-46E6-9FDF-8A1460502ABD}"/>
          </ac:picMkLst>
        </pc:picChg>
        <pc:picChg chg="add mod">
          <ac:chgData name="Diego Anton Cerqueira" userId="c494120e-d93d-4d67-9fe0-8ddc676787da" providerId="ADAL" clId="{8DCC4A3C-A49B-44CB-B320-78A076A448E2}" dt="2023-06-28T19:35:55.745" v="3831" actId="1076"/>
          <ac:picMkLst>
            <pc:docMk/>
            <pc:sldMk cId="4101206670" sldId="405"/>
            <ac:picMk id="13314" creationId="{F287EF6E-EE66-422F-AC59-AE10412EE570}"/>
          </ac:picMkLst>
        </pc:picChg>
      </pc:sldChg>
      <pc:sldChg chg="modSp add mod">
        <pc:chgData name="Diego Anton Cerqueira" userId="c494120e-d93d-4d67-9fe0-8ddc676787da" providerId="ADAL" clId="{8DCC4A3C-A49B-44CB-B320-78A076A448E2}" dt="2023-06-28T19:39:38.391" v="4543" actId="20577"/>
        <pc:sldMkLst>
          <pc:docMk/>
          <pc:sldMk cId="3684145482" sldId="406"/>
        </pc:sldMkLst>
        <pc:spChg chg="mod">
          <ac:chgData name="Diego Anton Cerqueira" userId="c494120e-d93d-4d67-9fe0-8ddc676787da" providerId="ADAL" clId="{8DCC4A3C-A49B-44CB-B320-78A076A448E2}" dt="2023-06-28T19:37:11.911" v="3915" actId="20577"/>
          <ac:spMkLst>
            <pc:docMk/>
            <pc:sldMk cId="3684145482" sldId="406"/>
            <ac:spMk id="6" creationId="{F8101408-F42F-4B73-871F-01450A1A7D2C}"/>
          </ac:spMkLst>
        </pc:spChg>
        <pc:spChg chg="mod">
          <ac:chgData name="Diego Anton Cerqueira" userId="c494120e-d93d-4d67-9fe0-8ddc676787da" providerId="ADAL" clId="{8DCC4A3C-A49B-44CB-B320-78A076A448E2}" dt="2023-06-28T19:39:38.391" v="4543" actId="20577"/>
          <ac:spMkLst>
            <pc:docMk/>
            <pc:sldMk cId="3684145482" sldId="406"/>
            <ac:spMk id="22" creationId="{F7CB7765-5D16-4F89-A874-2CD76BBE9AAE}"/>
          </ac:spMkLst>
        </pc:spChg>
      </pc:sldChg>
      <pc:sldChg chg="addSp delSp modSp add mod">
        <pc:chgData name="Diego Anton Cerqueira" userId="c494120e-d93d-4d67-9fe0-8ddc676787da" providerId="ADAL" clId="{8DCC4A3C-A49B-44CB-B320-78A076A448E2}" dt="2023-07-03T20:07:39.612" v="11023" actId="20577"/>
        <pc:sldMkLst>
          <pc:docMk/>
          <pc:sldMk cId="3993205279" sldId="407"/>
        </pc:sldMkLst>
        <pc:spChg chg="mod">
          <ac:chgData name="Diego Anton Cerqueira" userId="c494120e-d93d-4d67-9fe0-8ddc676787da" providerId="ADAL" clId="{8DCC4A3C-A49B-44CB-B320-78A076A448E2}" dt="2023-06-28T19:57:20.525" v="5417" actId="20577"/>
          <ac:spMkLst>
            <pc:docMk/>
            <pc:sldMk cId="3993205279" sldId="407"/>
            <ac:spMk id="6" creationId="{F8101408-F42F-4B73-871F-01450A1A7D2C}"/>
          </ac:spMkLst>
        </pc:spChg>
        <pc:spChg chg="mod">
          <ac:chgData name="Diego Anton Cerqueira" userId="c494120e-d93d-4d67-9fe0-8ddc676787da" providerId="ADAL" clId="{8DCC4A3C-A49B-44CB-B320-78A076A448E2}" dt="2023-07-03T20:07:39.612" v="11023" actId="20577"/>
          <ac:spMkLst>
            <pc:docMk/>
            <pc:sldMk cId="3993205279" sldId="407"/>
            <ac:spMk id="22" creationId="{F7CB7765-5D16-4F89-A874-2CD76BBE9AAE}"/>
          </ac:spMkLst>
        </pc:spChg>
        <pc:picChg chg="del">
          <ac:chgData name="Diego Anton Cerqueira" userId="c494120e-d93d-4d67-9fe0-8ddc676787da" providerId="ADAL" clId="{8DCC4A3C-A49B-44CB-B320-78A076A448E2}" dt="2023-06-28T19:44:35.845" v="4606" actId="478"/>
          <ac:picMkLst>
            <pc:docMk/>
            <pc:sldMk cId="3993205279" sldId="407"/>
            <ac:picMk id="13314" creationId="{F287EF6E-EE66-422F-AC59-AE10412EE570}"/>
          </ac:picMkLst>
        </pc:picChg>
        <pc:picChg chg="add mod">
          <ac:chgData name="Diego Anton Cerqueira" userId="c494120e-d93d-4d67-9fe0-8ddc676787da" providerId="ADAL" clId="{8DCC4A3C-A49B-44CB-B320-78A076A448E2}" dt="2023-06-28T19:48:54.009" v="4876" actId="1076"/>
          <ac:picMkLst>
            <pc:docMk/>
            <pc:sldMk cId="3993205279" sldId="407"/>
            <ac:picMk id="17410" creationId="{EC24053B-2A6E-4014-B251-97B30B3BEAAE}"/>
          </ac:picMkLst>
        </pc:picChg>
        <pc:picChg chg="add mod">
          <ac:chgData name="Diego Anton Cerqueira" userId="c494120e-d93d-4d67-9fe0-8ddc676787da" providerId="ADAL" clId="{8DCC4A3C-A49B-44CB-B320-78A076A448E2}" dt="2023-06-28T19:48:56.283" v="4877" actId="1076"/>
          <ac:picMkLst>
            <pc:docMk/>
            <pc:sldMk cId="3993205279" sldId="407"/>
            <ac:picMk id="17412" creationId="{A98CB1D7-E2B2-4D21-90BE-B8B7613980BC}"/>
          </ac:picMkLst>
        </pc:picChg>
        <pc:picChg chg="add mod">
          <ac:chgData name="Diego Anton Cerqueira" userId="c494120e-d93d-4d67-9fe0-8ddc676787da" providerId="ADAL" clId="{8DCC4A3C-A49B-44CB-B320-78A076A448E2}" dt="2023-06-28T20:01:20.035" v="5711" actId="1076"/>
          <ac:picMkLst>
            <pc:docMk/>
            <pc:sldMk cId="3993205279" sldId="407"/>
            <ac:picMk id="17414" creationId="{8B1DD99D-98E8-47BD-8CE7-4288F098AAD7}"/>
          </ac:picMkLst>
        </pc:picChg>
        <pc:picChg chg="add mod">
          <ac:chgData name="Diego Anton Cerqueira" userId="c494120e-d93d-4d67-9fe0-8ddc676787da" providerId="ADAL" clId="{8DCC4A3C-A49B-44CB-B320-78A076A448E2}" dt="2023-06-28T20:01:38.804" v="5716" actId="1076"/>
          <ac:picMkLst>
            <pc:docMk/>
            <pc:sldMk cId="3993205279" sldId="407"/>
            <ac:picMk id="17416" creationId="{95385909-078E-4DC1-A40B-23835AE306A0}"/>
          </ac:picMkLst>
        </pc:picChg>
        <pc:picChg chg="add mod">
          <ac:chgData name="Diego Anton Cerqueira" userId="c494120e-d93d-4d67-9fe0-8ddc676787da" providerId="ADAL" clId="{8DCC4A3C-A49B-44CB-B320-78A076A448E2}" dt="2023-06-28T20:08:14.324" v="6053" actId="1076"/>
          <ac:picMkLst>
            <pc:docMk/>
            <pc:sldMk cId="3993205279" sldId="407"/>
            <ac:picMk id="17418" creationId="{4E73C443-1638-4047-9AD7-0484521B90FD}"/>
          </ac:picMkLst>
        </pc:picChg>
        <pc:picChg chg="add mod">
          <ac:chgData name="Diego Anton Cerqueira" userId="c494120e-d93d-4d67-9fe0-8ddc676787da" providerId="ADAL" clId="{8DCC4A3C-A49B-44CB-B320-78A076A448E2}" dt="2023-06-28T20:08:28.898" v="6056" actId="1076"/>
          <ac:picMkLst>
            <pc:docMk/>
            <pc:sldMk cId="3993205279" sldId="407"/>
            <ac:picMk id="17420" creationId="{0250B8E9-1159-4883-9C9D-82A8327435CB}"/>
          </ac:picMkLst>
        </pc:picChg>
        <pc:picChg chg="add mod">
          <ac:chgData name="Diego Anton Cerqueira" userId="c494120e-d93d-4d67-9fe0-8ddc676787da" providerId="ADAL" clId="{8DCC4A3C-A49B-44CB-B320-78A076A448E2}" dt="2023-06-28T20:13:23.643" v="6281" actId="14100"/>
          <ac:picMkLst>
            <pc:docMk/>
            <pc:sldMk cId="3993205279" sldId="407"/>
            <ac:picMk id="17422" creationId="{B8DCA884-CAE9-4CC0-96D6-2705898E491D}"/>
          </ac:picMkLst>
        </pc:picChg>
        <pc:picChg chg="add mod">
          <ac:chgData name="Diego Anton Cerqueira" userId="c494120e-d93d-4d67-9fe0-8ddc676787da" providerId="ADAL" clId="{8DCC4A3C-A49B-44CB-B320-78A076A448E2}" dt="2023-06-28T20:13:30.003" v="6283" actId="1076"/>
          <ac:picMkLst>
            <pc:docMk/>
            <pc:sldMk cId="3993205279" sldId="407"/>
            <ac:picMk id="17424" creationId="{6BB0E5F0-6522-4C1D-9DF1-934E624ACA41}"/>
          </ac:picMkLst>
        </pc:picChg>
        <pc:picChg chg="add mod">
          <ac:chgData name="Diego Anton Cerqueira" userId="c494120e-d93d-4d67-9fe0-8ddc676787da" providerId="ADAL" clId="{8DCC4A3C-A49B-44CB-B320-78A076A448E2}" dt="2023-06-28T20:14:46.006" v="6353" actId="1076"/>
          <ac:picMkLst>
            <pc:docMk/>
            <pc:sldMk cId="3993205279" sldId="407"/>
            <ac:picMk id="17426" creationId="{0D8ABEE3-0561-4797-90B5-F64C59843E21}"/>
          </ac:picMkLst>
        </pc:picChg>
        <pc:cxnChg chg="add mod">
          <ac:chgData name="Diego Anton Cerqueira" userId="c494120e-d93d-4d67-9fe0-8ddc676787da" providerId="ADAL" clId="{8DCC4A3C-A49B-44CB-B320-78A076A448E2}" dt="2023-06-28T19:48:46.874" v="4873" actId="14100"/>
          <ac:cxnSpMkLst>
            <pc:docMk/>
            <pc:sldMk cId="3993205279" sldId="407"/>
            <ac:cxnSpMk id="8" creationId="{F5C7BFF5-55E2-41CD-B346-5953C4F0C341}"/>
          </ac:cxnSpMkLst>
        </pc:cxnChg>
        <pc:cxnChg chg="add mod">
          <ac:chgData name="Diego Anton Cerqueira" userId="c494120e-d93d-4d67-9fe0-8ddc676787da" providerId="ADAL" clId="{8DCC4A3C-A49B-44CB-B320-78A076A448E2}" dt="2023-06-28T19:53:37.082" v="5255" actId="1037"/>
          <ac:cxnSpMkLst>
            <pc:docMk/>
            <pc:sldMk cId="3993205279" sldId="407"/>
            <ac:cxnSpMk id="11" creationId="{5C5CBC78-3A4C-41E6-9F57-386E6A5D7645}"/>
          </ac:cxnSpMkLst>
        </pc:cxnChg>
        <pc:cxnChg chg="add mod">
          <ac:chgData name="Diego Anton Cerqueira" userId="c494120e-d93d-4d67-9fe0-8ddc676787da" providerId="ADAL" clId="{8DCC4A3C-A49B-44CB-B320-78A076A448E2}" dt="2023-06-28T19:53:43.041" v="5307" actId="1035"/>
          <ac:cxnSpMkLst>
            <pc:docMk/>
            <pc:sldMk cId="3993205279" sldId="407"/>
            <ac:cxnSpMk id="12" creationId="{A2772AC3-BB23-49D3-B7B8-9F1DBDDB7B62}"/>
          </ac:cxnSpMkLst>
        </pc:cxnChg>
        <pc:cxnChg chg="add mod">
          <ac:chgData name="Diego Anton Cerqueira" userId="c494120e-d93d-4d67-9fe0-8ddc676787da" providerId="ADAL" clId="{8DCC4A3C-A49B-44CB-B320-78A076A448E2}" dt="2023-06-28T19:53:48.326" v="5347" actId="1037"/>
          <ac:cxnSpMkLst>
            <pc:docMk/>
            <pc:sldMk cId="3993205279" sldId="407"/>
            <ac:cxnSpMk id="13" creationId="{23241FB5-8EB1-4083-BC5E-9FFF492414A1}"/>
          </ac:cxnSpMkLst>
        </pc:cxnChg>
        <pc:cxnChg chg="add mod">
          <ac:chgData name="Diego Anton Cerqueira" userId="c494120e-d93d-4d67-9fe0-8ddc676787da" providerId="ADAL" clId="{8DCC4A3C-A49B-44CB-B320-78A076A448E2}" dt="2023-06-28T19:53:50.996" v="5374" actId="1035"/>
          <ac:cxnSpMkLst>
            <pc:docMk/>
            <pc:sldMk cId="3993205279" sldId="407"/>
            <ac:cxnSpMk id="14" creationId="{B7BBD8E9-6D2C-4791-9BF4-2C80244C0FB7}"/>
          </ac:cxnSpMkLst>
        </pc:cxnChg>
      </pc:sldChg>
      <pc:sldChg chg="addSp delSp modSp add mod">
        <pc:chgData name="Diego Anton Cerqueira" userId="c494120e-d93d-4d67-9fe0-8ddc676787da" providerId="ADAL" clId="{8DCC4A3C-A49B-44CB-B320-78A076A448E2}" dt="2023-06-28T19:57:13.293" v="5415" actId="20577"/>
        <pc:sldMkLst>
          <pc:docMk/>
          <pc:sldMk cId="4275054341" sldId="408"/>
        </pc:sldMkLst>
        <pc:spChg chg="mod">
          <ac:chgData name="Diego Anton Cerqueira" userId="c494120e-d93d-4d67-9fe0-8ddc676787da" providerId="ADAL" clId="{8DCC4A3C-A49B-44CB-B320-78A076A448E2}" dt="2023-06-28T19:57:13.293" v="5415" actId="20577"/>
          <ac:spMkLst>
            <pc:docMk/>
            <pc:sldMk cId="4275054341" sldId="408"/>
            <ac:spMk id="6" creationId="{F8101408-F42F-4B73-871F-01450A1A7D2C}"/>
          </ac:spMkLst>
        </pc:spChg>
        <pc:spChg chg="add mod">
          <ac:chgData name="Diego Anton Cerqueira" userId="c494120e-d93d-4d67-9fe0-8ddc676787da" providerId="ADAL" clId="{8DCC4A3C-A49B-44CB-B320-78A076A448E2}" dt="2023-06-28T19:56:40.772" v="5413" actId="20577"/>
          <ac:spMkLst>
            <pc:docMk/>
            <pc:sldMk cId="4275054341" sldId="408"/>
            <ac:spMk id="8" creationId="{4B94945C-FFC4-44DE-B6DE-26C3E92BF2F5}"/>
          </ac:spMkLst>
        </pc:spChg>
        <pc:spChg chg="del mod">
          <ac:chgData name="Diego Anton Cerqueira" userId="c494120e-d93d-4d67-9fe0-8ddc676787da" providerId="ADAL" clId="{8DCC4A3C-A49B-44CB-B320-78A076A448E2}" dt="2023-06-28T19:50:51.277" v="5022" actId="478"/>
          <ac:spMkLst>
            <pc:docMk/>
            <pc:sldMk cId="4275054341" sldId="408"/>
            <ac:spMk id="22" creationId="{F7CB7765-5D16-4F89-A874-2CD76BBE9AAE}"/>
          </ac:spMkLst>
        </pc:spChg>
        <pc:picChg chg="add mod">
          <ac:chgData name="Diego Anton Cerqueira" userId="c494120e-d93d-4d67-9fe0-8ddc676787da" providerId="ADAL" clId="{8DCC4A3C-A49B-44CB-B320-78A076A448E2}" dt="2023-06-28T19:53:18.409" v="5217" actId="1076"/>
          <ac:picMkLst>
            <pc:docMk/>
            <pc:sldMk cId="4275054341" sldId="408"/>
            <ac:picMk id="4" creationId="{5913C2F2-42F1-442F-9C0C-21A6F5D80D7D}"/>
          </ac:picMkLst>
        </pc:picChg>
        <pc:picChg chg="add del mod">
          <ac:chgData name="Diego Anton Cerqueira" userId="c494120e-d93d-4d67-9fe0-8ddc676787da" providerId="ADAL" clId="{8DCC4A3C-A49B-44CB-B320-78A076A448E2}" dt="2023-06-28T19:53:00.921" v="5213" actId="478"/>
          <ac:picMkLst>
            <pc:docMk/>
            <pc:sldMk cId="4275054341" sldId="408"/>
            <ac:picMk id="9" creationId="{8A3F4429-FFC7-4DD3-B4AC-A6CB76350195}"/>
          </ac:picMkLst>
        </pc:picChg>
        <pc:picChg chg="add del mod">
          <ac:chgData name="Diego Anton Cerqueira" userId="c494120e-d93d-4d67-9fe0-8ddc676787da" providerId="ADAL" clId="{8DCC4A3C-A49B-44CB-B320-78A076A448E2}" dt="2023-06-28T19:53:00.921" v="5213" actId="478"/>
          <ac:picMkLst>
            <pc:docMk/>
            <pc:sldMk cId="4275054341" sldId="408"/>
            <ac:picMk id="10" creationId="{B4811597-ED96-4CD4-B06D-43C5EA342E4F}"/>
          </ac:picMkLst>
        </pc:picChg>
        <pc:picChg chg="del">
          <ac:chgData name="Diego Anton Cerqueira" userId="c494120e-d93d-4d67-9fe0-8ddc676787da" providerId="ADAL" clId="{8DCC4A3C-A49B-44CB-B320-78A076A448E2}" dt="2023-06-28T19:51:53.733" v="5209" actId="478"/>
          <ac:picMkLst>
            <pc:docMk/>
            <pc:sldMk cId="4275054341" sldId="408"/>
            <ac:picMk id="13314" creationId="{F287EF6E-EE66-422F-AC59-AE10412EE570}"/>
          </ac:picMkLst>
        </pc:picChg>
        <pc:picChg chg="add del">
          <ac:chgData name="Diego Anton Cerqueira" userId="c494120e-d93d-4d67-9fe0-8ddc676787da" providerId="ADAL" clId="{8DCC4A3C-A49B-44CB-B320-78A076A448E2}" dt="2023-06-28T19:52:57.447" v="5212" actId="478"/>
          <ac:picMkLst>
            <pc:docMk/>
            <pc:sldMk cId="4275054341" sldId="408"/>
            <ac:picMk id="19458" creationId="{D98C70A3-2F17-403D-8662-FB4235B65F78}"/>
          </ac:picMkLst>
        </pc:picChg>
      </pc:sldChg>
      <pc:sldChg chg="addSp delSp modSp add mod">
        <pc:chgData name="Diego Anton Cerqueira" userId="c494120e-d93d-4d67-9fe0-8ddc676787da" providerId="ADAL" clId="{8DCC4A3C-A49B-44CB-B320-78A076A448E2}" dt="2023-06-28T20:03:02.204" v="5726" actId="1076"/>
        <pc:sldMkLst>
          <pc:docMk/>
          <pc:sldMk cId="2221401967" sldId="409"/>
        </pc:sldMkLst>
        <pc:spChg chg="mod">
          <ac:chgData name="Diego Anton Cerqueira" userId="c494120e-d93d-4d67-9fe0-8ddc676787da" providerId="ADAL" clId="{8DCC4A3C-A49B-44CB-B320-78A076A448E2}" dt="2023-06-28T19:57:47.707" v="5452" actId="20577"/>
          <ac:spMkLst>
            <pc:docMk/>
            <pc:sldMk cId="2221401967" sldId="409"/>
            <ac:spMk id="6" creationId="{F8101408-F42F-4B73-871F-01450A1A7D2C}"/>
          </ac:spMkLst>
        </pc:spChg>
        <pc:spChg chg="mod">
          <ac:chgData name="Diego Anton Cerqueira" userId="c494120e-d93d-4d67-9fe0-8ddc676787da" providerId="ADAL" clId="{8DCC4A3C-A49B-44CB-B320-78A076A448E2}" dt="2023-06-28T20:02:59.600" v="5725" actId="14100"/>
          <ac:spMkLst>
            <pc:docMk/>
            <pc:sldMk cId="2221401967" sldId="409"/>
            <ac:spMk id="8" creationId="{4B94945C-FFC4-44DE-B6DE-26C3E92BF2F5}"/>
          </ac:spMkLst>
        </pc:spChg>
        <pc:picChg chg="del">
          <ac:chgData name="Diego Anton Cerqueira" userId="c494120e-d93d-4d67-9fe0-8ddc676787da" providerId="ADAL" clId="{8DCC4A3C-A49B-44CB-B320-78A076A448E2}" dt="2023-06-28T19:58:17.090" v="5466" actId="478"/>
          <ac:picMkLst>
            <pc:docMk/>
            <pc:sldMk cId="2221401967" sldId="409"/>
            <ac:picMk id="4" creationId="{5913C2F2-42F1-442F-9C0C-21A6F5D80D7D}"/>
          </ac:picMkLst>
        </pc:picChg>
        <pc:picChg chg="add mod">
          <ac:chgData name="Diego Anton Cerqueira" userId="c494120e-d93d-4d67-9fe0-8ddc676787da" providerId="ADAL" clId="{8DCC4A3C-A49B-44CB-B320-78A076A448E2}" dt="2023-06-28T20:03:02.204" v="5726" actId="1076"/>
          <ac:picMkLst>
            <pc:docMk/>
            <pc:sldMk cId="2221401967" sldId="409"/>
            <ac:picMk id="20482" creationId="{AC7DC31B-9ADA-496E-B1AF-BB90BF0B1244}"/>
          </ac:picMkLst>
        </pc:picChg>
      </pc:sldChg>
      <pc:sldChg chg="addSp delSp modSp add mod">
        <pc:chgData name="Diego Anton Cerqueira" userId="c494120e-d93d-4d67-9fe0-8ddc676787da" providerId="ADAL" clId="{8DCC4A3C-A49B-44CB-B320-78A076A448E2}" dt="2023-06-28T20:06:42.934" v="6050" actId="1076"/>
        <pc:sldMkLst>
          <pc:docMk/>
          <pc:sldMk cId="1726495186" sldId="410"/>
        </pc:sldMkLst>
        <pc:spChg chg="mod">
          <ac:chgData name="Diego Anton Cerqueira" userId="c494120e-d93d-4d67-9fe0-8ddc676787da" providerId="ADAL" clId="{8DCC4A3C-A49B-44CB-B320-78A076A448E2}" dt="2023-06-28T20:04:25.103" v="5743" actId="20577"/>
          <ac:spMkLst>
            <pc:docMk/>
            <pc:sldMk cId="1726495186" sldId="410"/>
            <ac:spMk id="6" creationId="{F8101408-F42F-4B73-871F-01450A1A7D2C}"/>
          </ac:spMkLst>
        </pc:spChg>
        <pc:spChg chg="mod">
          <ac:chgData name="Diego Anton Cerqueira" userId="c494120e-d93d-4d67-9fe0-8ddc676787da" providerId="ADAL" clId="{8DCC4A3C-A49B-44CB-B320-78A076A448E2}" dt="2023-06-28T20:05:45.217" v="6042" actId="20577"/>
          <ac:spMkLst>
            <pc:docMk/>
            <pc:sldMk cId="1726495186" sldId="410"/>
            <ac:spMk id="8" creationId="{4B94945C-FFC4-44DE-B6DE-26C3E92BF2F5}"/>
          </ac:spMkLst>
        </pc:spChg>
        <pc:picChg chg="add mod">
          <ac:chgData name="Diego Anton Cerqueira" userId="c494120e-d93d-4d67-9fe0-8ddc676787da" providerId="ADAL" clId="{8DCC4A3C-A49B-44CB-B320-78A076A448E2}" dt="2023-06-28T20:06:42.934" v="6050" actId="1076"/>
          <ac:picMkLst>
            <pc:docMk/>
            <pc:sldMk cId="1726495186" sldId="410"/>
            <ac:picMk id="4" creationId="{4A7C58A2-1A07-4E9B-A42E-C1872575B6B6}"/>
          </ac:picMkLst>
        </pc:picChg>
        <pc:picChg chg="del">
          <ac:chgData name="Diego Anton Cerqueira" userId="c494120e-d93d-4d67-9fe0-8ddc676787da" providerId="ADAL" clId="{8DCC4A3C-A49B-44CB-B320-78A076A448E2}" dt="2023-06-28T20:06:15.980" v="6043" actId="478"/>
          <ac:picMkLst>
            <pc:docMk/>
            <pc:sldMk cId="1726495186" sldId="410"/>
            <ac:picMk id="20482" creationId="{AC7DC31B-9ADA-496E-B1AF-BB90BF0B1244}"/>
          </ac:picMkLst>
        </pc:picChg>
      </pc:sldChg>
      <pc:sldChg chg="addSp delSp modSp add mod">
        <pc:chgData name="Diego Anton Cerqueira" userId="c494120e-d93d-4d67-9fe0-8ddc676787da" providerId="ADAL" clId="{8DCC4A3C-A49B-44CB-B320-78A076A448E2}" dt="2023-07-03T20:10:29.204" v="11027" actId="20577"/>
        <pc:sldMkLst>
          <pc:docMk/>
          <pc:sldMk cId="1049312473" sldId="411"/>
        </pc:sldMkLst>
        <pc:spChg chg="mod">
          <ac:chgData name="Diego Anton Cerqueira" userId="c494120e-d93d-4d67-9fe0-8ddc676787da" providerId="ADAL" clId="{8DCC4A3C-A49B-44CB-B320-78A076A448E2}" dt="2023-06-28T20:10:07.561" v="6073" actId="20577"/>
          <ac:spMkLst>
            <pc:docMk/>
            <pc:sldMk cId="1049312473" sldId="411"/>
            <ac:spMk id="6" creationId="{F8101408-F42F-4B73-871F-01450A1A7D2C}"/>
          </ac:spMkLst>
        </pc:spChg>
        <pc:spChg chg="mod">
          <ac:chgData name="Diego Anton Cerqueira" userId="c494120e-d93d-4d67-9fe0-8ddc676787da" providerId="ADAL" clId="{8DCC4A3C-A49B-44CB-B320-78A076A448E2}" dt="2023-07-03T20:10:29.204" v="11027" actId="20577"/>
          <ac:spMkLst>
            <pc:docMk/>
            <pc:sldMk cId="1049312473" sldId="411"/>
            <ac:spMk id="8" creationId="{4B94945C-FFC4-44DE-B6DE-26C3E92BF2F5}"/>
          </ac:spMkLst>
        </pc:spChg>
        <pc:picChg chg="del">
          <ac:chgData name="Diego Anton Cerqueira" userId="c494120e-d93d-4d67-9fe0-8ddc676787da" providerId="ADAL" clId="{8DCC4A3C-A49B-44CB-B320-78A076A448E2}" dt="2023-06-28T20:11:30.574" v="6268" actId="478"/>
          <ac:picMkLst>
            <pc:docMk/>
            <pc:sldMk cId="1049312473" sldId="411"/>
            <ac:picMk id="4" creationId="{4A7C58A2-1A07-4E9B-A42E-C1872575B6B6}"/>
          </ac:picMkLst>
        </pc:picChg>
        <pc:picChg chg="add mod">
          <ac:chgData name="Diego Anton Cerqueira" userId="c494120e-d93d-4d67-9fe0-8ddc676787da" providerId="ADAL" clId="{8DCC4A3C-A49B-44CB-B320-78A076A448E2}" dt="2023-06-28T20:11:41.748" v="6274" actId="1076"/>
          <ac:picMkLst>
            <pc:docMk/>
            <pc:sldMk cId="1049312473" sldId="411"/>
            <ac:picMk id="5" creationId="{6CE5DCD7-43B6-43B7-AB96-9A10EC655A5A}"/>
          </ac:picMkLst>
        </pc:picChg>
      </pc:sldChg>
      <pc:sldChg chg="delSp modSp add mod">
        <pc:chgData name="Diego Anton Cerqueira" userId="c494120e-d93d-4d67-9fe0-8ddc676787da" providerId="ADAL" clId="{8DCC4A3C-A49B-44CB-B320-78A076A448E2}" dt="2023-06-28T22:14:51.708" v="8164" actId="1037"/>
        <pc:sldMkLst>
          <pc:docMk/>
          <pc:sldMk cId="3979076845" sldId="412"/>
        </pc:sldMkLst>
        <pc:spChg chg="mod">
          <ac:chgData name="Diego Anton Cerqueira" userId="c494120e-d93d-4d67-9fe0-8ddc676787da" providerId="ADAL" clId="{8DCC4A3C-A49B-44CB-B320-78A076A448E2}" dt="2023-06-28T20:20:50.430" v="6745" actId="20577"/>
          <ac:spMkLst>
            <pc:docMk/>
            <pc:sldMk cId="3979076845" sldId="412"/>
            <ac:spMk id="8" creationId="{B8C99395-26F4-4292-9764-613BC95A7423}"/>
          </ac:spMkLst>
        </pc:spChg>
        <pc:spChg chg="mod">
          <ac:chgData name="Diego Anton Cerqueira" userId="c494120e-d93d-4d67-9fe0-8ddc676787da" providerId="ADAL" clId="{8DCC4A3C-A49B-44CB-B320-78A076A448E2}" dt="2023-06-28T20:20:10.341" v="6595" actId="20577"/>
          <ac:spMkLst>
            <pc:docMk/>
            <pc:sldMk cId="3979076845" sldId="412"/>
            <ac:spMk id="12" creationId="{0B67A273-EF83-4949-BB7D-3F18572E8698}"/>
          </ac:spMkLst>
        </pc:spChg>
        <pc:spChg chg="mod">
          <ac:chgData name="Diego Anton Cerqueira" userId="c494120e-d93d-4d67-9fe0-8ddc676787da" providerId="ADAL" clId="{8DCC4A3C-A49B-44CB-B320-78A076A448E2}" dt="2023-06-28T20:16:56.760" v="6414" actId="20577"/>
          <ac:spMkLst>
            <pc:docMk/>
            <pc:sldMk cId="3979076845" sldId="412"/>
            <ac:spMk id="14" creationId="{CD5138B2-AE81-4FF2-8036-5E54E3EB41C6}"/>
          </ac:spMkLst>
        </pc:spChg>
        <pc:spChg chg="mod">
          <ac:chgData name="Diego Anton Cerqueira" userId="c494120e-d93d-4d67-9fe0-8ddc676787da" providerId="ADAL" clId="{8DCC4A3C-A49B-44CB-B320-78A076A448E2}" dt="2023-06-28T20:23:18.189" v="7267" actId="20577"/>
          <ac:spMkLst>
            <pc:docMk/>
            <pc:sldMk cId="3979076845" sldId="412"/>
            <ac:spMk id="16" creationId="{78A1EC86-95B4-416D-ADA8-0D2E8729FACD}"/>
          </ac:spMkLst>
        </pc:spChg>
        <pc:spChg chg="del">
          <ac:chgData name="Diego Anton Cerqueira" userId="c494120e-d93d-4d67-9fe0-8ddc676787da" providerId="ADAL" clId="{8DCC4A3C-A49B-44CB-B320-78A076A448E2}" dt="2023-06-28T20:23:21.811" v="7268" actId="478"/>
          <ac:spMkLst>
            <pc:docMk/>
            <pc:sldMk cId="3979076845" sldId="412"/>
            <ac:spMk id="18" creationId="{DB16F9D0-3276-48BD-9026-67270E78B4F9}"/>
          </ac:spMkLst>
        </pc:spChg>
        <pc:spChg chg="del">
          <ac:chgData name="Diego Anton Cerqueira" userId="c494120e-d93d-4d67-9fe0-8ddc676787da" providerId="ADAL" clId="{8DCC4A3C-A49B-44CB-B320-78A076A448E2}" dt="2023-06-28T20:23:21.811" v="7268" actId="478"/>
          <ac:spMkLst>
            <pc:docMk/>
            <pc:sldMk cId="3979076845" sldId="412"/>
            <ac:spMk id="19" creationId="{B7D4C0CC-1C8A-454F-BB2E-C72EF207DE2A}"/>
          </ac:spMkLst>
        </pc:spChg>
        <pc:spChg chg="mod">
          <ac:chgData name="Diego Anton Cerqueira" userId="c494120e-d93d-4d67-9fe0-8ddc676787da" providerId="ADAL" clId="{8DCC4A3C-A49B-44CB-B320-78A076A448E2}" dt="2023-06-28T20:21:54.954" v="6977" actId="20577"/>
          <ac:spMkLst>
            <pc:docMk/>
            <pc:sldMk cId="3979076845" sldId="412"/>
            <ac:spMk id="45" creationId="{3BA3B715-69BF-4871-8BFF-9657A6906546}"/>
          </ac:spMkLst>
        </pc:spChg>
        <pc:spChg chg="mod">
          <ac:chgData name="Diego Anton Cerqueira" userId="c494120e-d93d-4d67-9fe0-8ddc676787da" providerId="ADAL" clId="{8DCC4A3C-A49B-44CB-B320-78A076A448E2}" dt="2023-06-28T20:22:41.681" v="7154" actId="20577"/>
          <ac:spMkLst>
            <pc:docMk/>
            <pc:sldMk cId="3979076845" sldId="412"/>
            <ac:spMk id="47" creationId="{609D0D61-C3E8-41E0-8AF8-36B85DF9949D}"/>
          </ac:spMkLst>
        </pc:spChg>
        <pc:spChg chg="mod">
          <ac:chgData name="Diego Anton Cerqueira" userId="c494120e-d93d-4d67-9fe0-8ddc676787da" providerId="ADAL" clId="{8DCC4A3C-A49B-44CB-B320-78A076A448E2}" dt="2023-06-28T22:14:51.708" v="8164" actId="1037"/>
          <ac:spMkLst>
            <pc:docMk/>
            <pc:sldMk cId="3979076845" sldId="412"/>
            <ac:spMk id="48" creationId="{781D601A-1B07-4076-9168-2967D764B8D3}"/>
          </ac:spMkLst>
        </pc:spChg>
      </pc:sldChg>
      <pc:sldChg chg="add">
        <pc:chgData name="Diego Anton Cerqueira" userId="c494120e-d93d-4d67-9fe0-8ddc676787da" providerId="ADAL" clId="{8DCC4A3C-A49B-44CB-B320-78A076A448E2}" dt="2023-06-28T20:24:16.037" v="7269"/>
        <pc:sldMkLst>
          <pc:docMk/>
          <pc:sldMk cId="2495927708" sldId="413"/>
        </pc:sldMkLst>
      </pc:sldChg>
      <pc:sldChg chg="add">
        <pc:chgData name="Diego Anton Cerqueira" userId="c494120e-d93d-4d67-9fe0-8ddc676787da" providerId="ADAL" clId="{8DCC4A3C-A49B-44CB-B320-78A076A448E2}" dt="2023-06-28T20:24:23.248" v="7270"/>
        <pc:sldMkLst>
          <pc:docMk/>
          <pc:sldMk cId="1226093846" sldId="414"/>
        </pc:sldMkLst>
      </pc:sldChg>
      <pc:sldChg chg="addSp delSp modSp add mod">
        <pc:chgData name="Diego Anton Cerqueira" userId="c494120e-d93d-4d67-9fe0-8ddc676787da" providerId="ADAL" clId="{8DCC4A3C-A49B-44CB-B320-78A076A448E2}" dt="2023-06-28T20:29:16.589" v="7308" actId="1076"/>
        <pc:sldMkLst>
          <pc:docMk/>
          <pc:sldMk cId="645790364" sldId="415"/>
        </pc:sldMkLst>
        <pc:spChg chg="mod">
          <ac:chgData name="Diego Anton Cerqueira" userId="c494120e-d93d-4d67-9fe0-8ddc676787da" providerId="ADAL" clId="{8DCC4A3C-A49B-44CB-B320-78A076A448E2}" dt="2023-06-28T20:29:02.076" v="7302" actId="20577"/>
          <ac:spMkLst>
            <pc:docMk/>
            <pc:sldMk cId="645790364" sldId="415"/>
            <ac:spMk id="6" creationId="{F8101408-F42F-4B73-871F-01450A1A7D2C}"/>
          </ac:spMkLst>
        </pc:spChg>
        <pc:spChg chg="del">
          <ac:chgData name="Diego Anton Cerqueira" userId="c494120e-d93d-4d67-9fe0-8ddc676787da" providerId="ADAL" clId="{8DCC4A3C-A49B-44CB-B320-78A076A448E2}" dt="2023-06-28T20:29:05.433" v="7303" actId="478"/>
          <ac:spMkLst>
            <pc:docMk/>
            <pc:sldMk cId="645790364" sldId="415"/>
            <ac:spMk id="8" creationId="{4B94945C-FFC4-44DE-B6DE-26C3E92BF2F5}"/>
          </ac:spMkLst>
        </pc:spChg>
        <pc:picChg chg="del">
          <ac:chgData name="Diego Anton Cerqueira" userId="c494120e-d93d-4d67-9fe0-8ddc676787da" providerId="ADAL" clId="{8DCC4A3C-A49B-44CB-B320-78A076A448E2}" dt="2023-06-28T20:29:07.148" v="7304" actId="478"/>
          <ac:picMkLst>
            <pc:docMk/>
            <pc:sldMk cId="645790364" sldId="415"/>
            <ac:picMk id="5" creationId="{6CE5DCD7-43B6-43B7-AB96-9A10EC655A5A}"/>
          </ac:picMkLst>
        </pc:picChg>
        <pc:picChg chg="add mod">
          <ac:chgData name="Diego Anton Cerqueira" userId="c494120e-d93d-4d67-9fe0-8ddc676787da" providerId="ADAL" clId="{8DCC4A3C-A49B-44CB-B320-78A076A448E2}" dt="2023-06-28T20:29:16.589" v="7308" actId="1076"/>
          <ac:picMkLst>
            <pc:docMk/>
            <pc:sldMk cId="645790364" sldId="415"/>
            <ac:picMk id="23554" creationId="{E1E73828-78BF-489A-A23F-6F282A70972B}"/>
          </ac:picMkLst>
        </pc:picChg>
      </pc:sldChg>
      <pc:sldChg chg="addSp delSp modSp add">
        <pc:chgData name="Diego Anton Cerqueira" userId="c494120e-d93d-4d67-9fe0-8ddc676787da" providerId="ADAL" clId="{8DCC4A3C-A49B-44CB-B320-78A076A448E2}" dt="2023-06-28T20:31:00.383" v="7315"/>
        <pc:sldMkLst>
          <pc:docMk/>
          <pc:sldMk cId="1577807638" sldId="416"/>
        </pc:sldMkLst>
        <pc:spChg chg="add del mod">
          <ac:chgData name="Diego Anton Cerqueira" userId="c494120e-d93d-4d67-9fe0-8ddc676787da" providerId="ADAL" clId="{8DCC4A3C-A49B-44CB-B320-78A076A448E2}" dt="2023-06-28T20:31:00.383" v="7315"/>
          <ac:spMkLst>
            <pc:docMk/>
            <pc:sldMk cId="1577807638" sldId="416"/>
            <ac:spMk id="8" creationId="{3595D344-99AA-4CAA-9307-819BAD24212E}"/>
          </ac:spMkLst>
        </pc:spChg>
        <pc:spChg chg="add del mod">
          <ac:chgData name="Diego Anton Cerqueira" userId="c494120e-d93d-4d67-9fe0-8ddc676787da" providerId="ADAL" clId="{8DCC4A3C-A49B-44CB-B320-78A076A448E2}" dt="2023-06-28T20:31:00.383" v="7315"/>
          <ac:spMkLst>
            <pc:docMk/>
            <pc:sldMk cId="1577807638" sldId="416"/>
            <ac:spMk id="9" creationId="{CB8527CB-7104-4976-899C-158D91BCA2F3}"/>
          </ac:spMkLst>
        </pc:spChg>
        <pc:spChg chg="add del mod">
          <ac:chgData name="Diego Anton Cerqueira" userId="c494120e-d93d-4d67-9fe0-8ddc676787da" providerId="ADAL" clId="{8DCC4A3C-A49B-44CB-B320-78A076A448E2}" dt="2023-06-28T20:31:00.383" v="7315"/>
          <ac:spMkLst>
            <pc:docMk/>
            <pc:sldMk cId="1577807638" sldId="416"/>
            <ac:spMk id="10" creationId="{022A8625-2DE8-4FE2-BCF0-B5356FAD8547}"/>
          </ac:spMkLst>
        </pc:spChg>
        <pc:spChg chg="add del mod">
          <ac:chgData name="Diego Anton Cerqueira" userId="c494120e-d93d-4d67-9fe0-8ddc676787da" providerId="ADAL" clId="{8DCC4A3C-A49B-44CB-B320-78A076A448E2}" dt="2023-06-28T20:31:00.383" v="7315"/>
          <ac:spMkLst>
            <pc:docMk/>
            <pc:sldMk cId="1577807638" sldId="416"/>
            <ac:spMk id="11" creationId="{7FADB0EC-4D5A-41E0-8190-61F2B44E462A}"/>
          </ac:spMkLst>
        </pc:spChg>
        <pc:picChg chg="add del mod">
          <ac:chgData name="Diego Anton Cerqueira" userId="c494120e-d93d-4d67-9fe0-8ddc676787da" providerId="ADAL" clId="{8DCC4A3C-A49B-44CB-B320-78A076A448E2}" dt="2023-06-28T20:31:00.383" v="7315"/>
          <ac:picMkLst>
            <pc:docMk/>
            <pc:sldMk cId="1577807638" sldId="416"/>
            <ac:picMk id="12" creationId="{DBEA5D65-D3A8-4B56-A301-ECE207294D1D}"/>
          </ac:picMkLst>
        </pc:picChg>
        <pc:picChg chg="del">
          <ac:chgData name="Diego Anton Cerqueira" userId="c494120e-d93d-4d67-9fe0-8ddc676787da" providerId="ADAL" clId="{8DCC4A3C-A49B-44CB-B320-78A076A448E2}" dt="2023-06-28T20:29:28.148" v="7310" actId="478"/>
          <ac:picMkLst>
            <pc:docMk/>
            <pc:sldMk cId="1577807638" sldId="416"/>
            <ac:picMk id="23554" creationId="{E1E73828-78BF-489A-A23F-6F282A70972B}"/>
          </ac:picMkLst>
        </pc:picChg>
        <pc:picChg chg="add mod">
          <ac:chgData name="Diego Anton Cerqueira" userId="c494120e-d93d-4d67-9fe0-8ddc676787da" providerId="ADAL" clId="{8DCC4A3C-A49B-44CB-B320-78A076A448E2}" dt="2023-06-28T20:29:33.031" v="7313" actId="1076"/>
          <ac:picMkLst>
            <pc:docMk/>
            <pc:sldMk cId="1577807638" sldId="416"/>
            <ac:picMk id="27650" creationId="{FA7CB4DA-1D33-4122-8B2F-7A9DED433471}"/>
          </ac:picMkLst>
        </pc:picChg>
      </pc:sldChg>
      <pc:sldChg chg="addSp delSp modSp add mod">
        <pc:chgData name="Diego Anton Cerqueira" userId="c494120e-d93d-4d67-9fe0-8ddc676787da" providerId="ADAL" clId="{8DCC4A3C-A49B-44CB-B320-78A076A448E2}" dt="2023-06-30T13:24:38.144" v="8171" actId="20577"/>
        <pc:sldMkLst>
          <pc:docMk/>
          <pc:sldMk cId="2554824906" sldId="417"/>
        </pc:sldMkLst>
        <pc:spChg chg="mod">
          <ac:chgData name="Diego Anton Cerqueira" userId="c494120e-d93d-4d67-9fe0-8ddc676787da" providerId="ADAL" clId="{8DCC4A3C-A49B-44CB-B320-78A076A448E2}" dt="2023-06-28T20:31:10.380" v="7324" actId="20577"/>
          <ac:spMkLst>
            <pc:docMk/>
            <pc:sldMk cId="2554824906" sldId="417"/>
            <ac:spMk id="6" creationId="{F8101408-F42F-4B73-871F-01450A1A7D2C}"/>
          </ac:spMkLst>
        </pc:spChg>
        <pc:spChg chg="add del mod">
          <ac:chgData name="Diego Anton Cerqueira" userId="c494120e-d93d-4d67-9fe0-8ddc676787da" providerId="ADAL" clId="{8DCC4A3C-A49B-44CB-B320-78A076A448E2}" dt="2023-06-28T20:33:30.276" v="7370"/>
          <ac:spMkLst>
            <pc:docMk/>
            <pc:sldMk cId="2554824906" sldId="417"/>
            <ac:spMk id="8" creationId="{A56F567B-12EE-463D-A23A-FBF33F1961AA}"/>
          </ac:spMkLst>
        </pc:spChg>
        <pc:spChg chg="add del mod">
          <ac:chgData name="Diego Anton Cerqueira" userId="c494120e-d93d-4d67-9fe0-8ddc676787da" providerId="ADAL" clId="{8DCC4A3C-A49B-44CB-B320-78A076A448E2}" dt="2023-06-28T20:33:10.299" v="7357" actId="478"/>
          <ac:spMkLst>
            <pc:docMk/>
            <pc:sldMk cId="2554824906" sldId="417"/>
            <ac:spMk id="9" creationId="{F608E31A-8F6E-48D3-9566-43BBD3650DA3}"/>
          </ac:spMkLst>
        </pc:spChg>
        <pc:spChg chg="add del mod">
          <ac:chgData name="Diego Anton Cerqueira" userId="c494120e-d93d-4d67-9fe0-8ddc676787da" providerId="ADAL" clId="{8DCC4A3C-A49B-44CB-B320-78A076A448E2}" dt="2023-06-28T20:33:10.299" v="7357" actId="478"/>
          <ac:spMkLst>
            <pc:docMk/>
            <pc:sldMk cId="2554824906" sldId="417"/>
            <ac:spMk id="10" creationId="{204DDC05-DB5C-4ACA-A773-71C3807FD1EE}"/>
          </ac:spMkLst>
        </pc:spChg>
        <pc:spChg chg="add del mod">
          <ac:chgData name="Diego Anton Cerqueira" userId="c494120e-d93d-4d67-9fe0-8ddc676787da" providerId="ADAL" clId="{8DCC4A3C-A49B-44CB-B320-78A076A448E2}" dt="2023-06-28T20:33:11.915" v="7358" actId="478"/>
          <ac:spMkLst>
            <pc:docMk/>
            <pc:sldMk cId="2554824906" sldId="417"/>
            <ac:spMk id="11" creationId="{328B3EF8-8612-425F-BD06-B16DDB737B0B}"/>
          </ac:spMkLst>
        </pc:spChg>
        <pc:spChg chg="add mod">
          <ac:chgData name="Diego Anton Cerqueira" userId="c494120e-d93d-4d67-9fe0-8ddc676787da" providerId="ADAL" clId="{8DCC4A3C-A49B-44CB-B320-78A076A448E2}" dt="2023-06-28T20:48:13.899" v="7732" actId="1036"/>
          <ac:spMkLst>
            <pc:docMk/>
            <pc:sldMk cId="2554824906" sldId="417"/>
            <ac:spMk id="13" creationId="{9147F0A1-5EF5-4985-930F-FAC017732A37}"/>
          </ac:spMkLst>
        </pc:spChg>
        <pc:spChg chg="add mod">
          <ac:chgData name="Diego Anton Cerqueira" userId="c494120e-d93d-4d67-9fe0-8ddc676787da" providerId="ADAL" clId="{8DCC4A3C-A49B-44CB-B320-78A076A448E2}" dt="2023-06-28T20:48:13.899" v="7732" actId="1036"/>
          <ac:spMkLst>
            <pc:docMk/>
            <pc:sldMk cId="2554824906" sldId="417"/>
            <ac:spMk id="14" creationId="{F012DA47-6338-4155-8F44-E6F5CB160DA9}"/>
          </ac:spMkLst>
        </pc:spChg>
        <pc:spChg chg="add mod">
          <ac:chgData name="Diego Anton Cerqueira" userId="c494120e-d93d-4d67-9fe0-8ddc676787da" providerId="ADAL" clId="{8DCC4A3C-A49B-44CB-B320-78A076A448E2}" dt="2023-06-28T20:48:13.899" v="7732" actId="1036"/>
          <ac:spMkLst>
            <pc:docMk/>
            <pc:sldMk cId="2554824906" sldId="417"/>
            <ac:spMk id="15" creationId="{6EB44021-C3B4-4263-AE48-E4B24966F6E4}"/>
          </ac:spMkLst>
        </pc:spChg>
        <pc:spChg chg="add mod">
          <ac:chgData name="Diego Anton Cerqueira" userId="c494120e-d93d-4d67-9fe0-8ddc676787da" providerId="ADAL" clId="{8DCC4A3C-A49B-44CB-B320-78A076A448E2}" dt="2023-06-30T13:24:38.144" v="8171" actId="20577"/>
          <ac:spMkLst>
            <pc:docMk/>
            <pc:sldMk cId="2554824906" sldId="417"/>
            <ac:spMk id="16" creationId="{B9636340-D280-4D3A-B53F-C75B83649B5E}"/>
          </ac:spMkLst>
        </pc:spChg>
        <pc:picChg chg="add del mod">
          <ac:chgData name="Diego Anton Cerqueira" userId="c494120e-d93d-4d67-9fe0-8ddc676787da" providerId="ADAL" clId="{8DCC4A3C-A49B-44CB-B320-78A076A448E2}" dt="2023-06-28T20:48:59.477" v="7733" actId="478"/>
          <ac:picMkLst>
            <pc:docMk/>
            <pc:sldMk cId="2554824906" sldId="417"/>
            <ac:picMk id="12" creationId="{F2ED5ACF-923D-4EB8-9BF1-36515EFA91CE}"/>
          </ac:picMkLst>
        </pc:picChg>
        <pc:picChg chg="del">
          <ac:chgData name="Diego Anton Cerqueira" userId="c494120e-d93d-4d67-9fe0-8ddc676787da" providerId="ADAL" clId="{8DCC4A3C-A49B-44CB-B320-78A076A448E2}" dt="2023-06-28T20:31:12.417" v="7325" actId="478"/>
          <ac:picMkLst>
            <pc:docMk/>
            <pc:sldMk cId="2554824906" sldId="417"/>
            <ac:picMk id="27650" creationId="{FA7CB4DA-1D33-4122-8B2F-7A9DED433471}"/>
          </ac:picMkLst>
        </pc:picChg>
        <pc:picChg chg="add mod">
          <ac:chgData name="Diego Anton Cerqueira" userId="c494120e-d93d-4d67-9fe0-8ddc676787da" providerId="ADAL" clId="{8DCC4A3C-A49B-44CB-B320-78A076A448E2}" dt="2023-06-28T20:49:15.438" v="7737" actId="1076"/>
          <ac:picMkLst>
            <pc:docMk/>
            <pc:sldMk cId="2554824906" sldId="417"/>
            <ac:picMk id="29698" creationId="{B2767969-B83B-4E42-82D7-D245B6F3C1C9}"/>
          </ac:picMkLst>
        </pc:picChg>
      </pc:sldChg>
      <pc:sldChg chg="delSp modSp add mod">
        <pc:chgData name="Diego Anton Cerqueira" userId="c494120e-d93d-4d67-9fe0-8ddc676787da" providerId="ADAL" clId="{8DCC4A3C-A49B-44CB-B320-78A076A448E2}" dt="2023-06-28T22:09:25.908" v="8065" actId="1035"/>
        <pc:sldMkLst>
          <pc:docMk/>
          <pc:sldMk cId="1417316636" sldId="418"/>
        </pc:sldMkLst>
        <pc:spChg chg="mod">
          <ac:chgData name="Diego Anton Cerqueira" userId="c494120e-d93d-4d67-9fe0-8ddc676787da" providerId="ADAL" clId="{8DCC4A3C-A49B-44CB-B320-78A076A448E2}" dt="2023-06-28T20:49:24.664" v="7743" actId="20577"/>
          <ac:spMkLst>
            <pc:docMk/>
            <pc:sldMk cId="1417316636" sldId="418"/>
            <ac:spMk id="6" creationId="{F8101408-F42F-4B73-871F-01450A1A7D2C}"/>
          </ac:spMkLst>
        </pc:spChg>
        <pc:spChg chg="mod">
          <ac:chgData name="Diego Anton Cerqueira" userId="c494120e-d93d-4d67-9fe0-8ddc676787da" providerId="ADAL" clId="{8DCC4A3C-A49B-44CB-B320-78A076A448E2}" dt="2023-06-28T21:05:07.779" v="7811" actId="20577"/>
          <ac:spMkLst>
            <pc:docMk/>
            <pc:sldMk cId="1417316636" sldId="418"/>
            <ac:spMk id="13" creationId="{9147F0A1-5EF5-4985-930F-FAC017732A37}"/>
          </ac:spMkLst>
        </pc:spChg>
        <pc:spChg chg="mod">
          <ac:chgData name="Diego Anton Cerqueira" userId="c494120e-d93d-4d67-9fe0-8ddc676787da" providerId="ADAL" clId="{8DCC4A3C-A49B-44CB-B320-78A076A448E2}" dt="2023-06-28T22:08:30.842" v="7935" actId="20577"/>
          <ac:spMkLst>
            <pc:docMk/>
            <pc:sldMk cId="1417316636" sldId="418"/>
            <ac:spMk id="14" creationId="{F012DA47-6338-4155-8F44-E6F5CB160DA9}"/>
          </ac:spMkLst>
        </pc:spChg>
        <pc:spChg chg="mod">
          <ac:chgData name="Diego Anton Cerqueira" userId="c494120e-d93d-4d67-9fe0-8ddc676787da" providerId="ADAL" clId="{8DCC4A3C-A49B-44CB-B320-78A076A448E2}" dt="2023-06-28T22:09:25.908" v="8065" actId="1035"/>
          <ac:spMkLst>
            <pc:docMk/>
            <pc:sldMk cId="1417316636" sldId="418"/>
            <ac:spMk id="15" creationId="{6EB44021-C3B4-4263-AE48-E4B24966F6E4}"/>
          </ac:spMkLst>
        </pc:spChg>
        <pc:spChg chg="del">
          <ac:chgData name="Diego Anton Cerqueira" userId="c494120e-d93d-4d67-9fe0-8ddc676787da" providerId="ADAL" clId="{8DCC4A3C-A49B-44CB-B320-78A076A448E2}" dt="2023-06-28T22:09:20.072" v="8049" actId="478"/>
          <ac:spMkLst>
            <pc:docMk/>
            <pc:sldMk cId="1417316636" sldId="418"/>
            <ac:spMk id="16" creationId="{B9636340-D280-4D3A-B53F-C75B83649B5E}"/>
          </ac:spMkLst>
        </pc:spChg>
      </pc:sldChg>
      <pc:sldChg chg="modSp add del mod">
        <pc:chgData name="Diego Anton Cerqueira" userId="c494120e-d93d-4d67-9fe0-8ddc676787da" providerId="ADAL" clId="{8DCC4A3C-A49B-44CB-B320-78A076A448E2}" dt="2023-06-28T20:49:19.688" v="7738" actId="47"/>
        <pc:sldMkLst>
          <pc:docMk/>
          <pc:sldMk cId="1822958242" sldId="418"/>
        </pc:sldMkLst>
        <pc:spChg chg="mod">
          <ac:chgData name="Diego Anton Cerqueira" userId="c494120e-d93d-4d67-9fe0-8ddc676787da" providerId="ADAL" clId="{8DCC4A3C-A49B-44CB-B320-78A076A448E2}" dt="2023-06-28T20:31:17.673" v="7330" actId="20577"/>
          <ac:spMkLst>
            <pc:docMk/>
            <pc:sldMk cId="1822958242" sldId="418"/>
            <ac:spMk id="6" creationId="{F8101408-F42F-4B73-871F-01450A1A7D2C}"/>
          </ac:spMkLst>
        </pc:spChg>
      </pc:sldChg>
      <pc:sldChg chg="addSp delSp modSp add mod">
        <pc:chgData name="Diego Anton Cerqueira" userId="c494120e-d93d-4d67-9fe0-8ddc676787da" providerId="ADAL" clId="{8DCC4A3C-A49B-44CB-B320-78A076A448E2}" dt="2023-06-30T13:38:49.628" v="9999" actId="20577"/>
        <pc:sldMkLst>
          <pc:docMk/>
          <pc:sldMk cId="851670464" sldId="419"/>
        </pc:sldMkLst>
        <pc:spChg chg="mod">
          <ac:chgData name="Diego Anton Cerqueira" userId="c494120e-d93d-4d67-9fe0-8ddc676787da" providerId="ADAL" clId="{8DCC4A3C-A49B-44CB-B320-78A076A448E2}" dt="2023-06-28T22:12:00.096" v="8107" actId="20577"/>
          <ac:spMkLst>
            <pc:docMk/>
            <pc:sldMk cId="851670464" sldId="419"/>
            <ac:spMk id="6" creationId="{F8101408-F42F-4B73-871F-01450A1A7D2C}"/>
          </ac:spMkLst>
        </pc:spChg>
        <pc:spChg chg="add mod">
          <ac:chgData name="Diego Anton Cerqueira" userId="c494120e-d93d-4d67-9fe0-8ddc676787da" providerId="ADAL" clId="{8DCC4A3C-A49B-44CB-B320-78A076A448E2}" dt="2023-06-30T13:29:11.618" v="8173"/>
          <ac:spMkLst>
            <pc:docMk/>
            <pc:sldMk cId="851670464" sldId="419"/>
            <ac:spMk id="8" creationId="{528A7A27-1F9B-476D-A161-7D33346A102C}"/>
          </ac:spMkLst>
        </pc:spChg>
        <pc:spChg chg="add del mod">
          <ac:chgData name="Diego Anton Cerqueira" userId="c494120e-d93d-4d67-9fe0-8ddc676787da" providerId="ADAL" clId="{8DCC4A3C-A49B-44CB-B320-78A076A448E2}" dt="2023-06-30T13:29:11.182" v="8172" actId="478"/>
          <ac:spMkLst>
            <pc:docMk/>
            <pc:sldMk cId="851670464" sldId="419"/>
            <ac:spMk id="9" creationId="{44EC6D35-B516-4E09-875E-E3C6AE49F69F}"/>
          </ac:spMkLst>
        </pc:spChg>
        <pc:spChg chg="add mod">
          <ac:chgData name="Diego Anton Cerqueira" userId="c494120e-d93d-4d67-9fe0-8ddc676787da" providerId="ADAL" clId="{8DCC4A3C-A49B-44CB-B320-78A076A448E2}" dt="2023-06-30T13:31:59.439" v="8619" actId="14100"/>
          <ac:spMkLst>
            <pc:docMk/>
            <pc:sldMk cId="851670464" sldId="419"/>
            <ac:spMk id="10" creationId="{96498E22-6C5B-4262-A841-3EDB5DA880AB}"/>
          </ac:spMkLst>
        </pc:spChg>
        <pc:spChg chg="add mod">
          <ac:chgData name="Diego Anton Cerqueira" userId="c494120e-d93d-4d67-9fe0-8ddc676787da" providerId="ADAL" clId="{8DCC4A3C-A49B-44CB-B320-78A076A448E2}" dt="2023-06-30T13:29:11.618" v="8173"/>
          <ac:spMkLst>
            <pc:docMk/>
            <pc:sldMk cId="851670464" sldId="419"/>
            <ac:spMk id="11" creationId="{A0FDE3B3-1440-4D41-ACBB-ADD74C609160}"/>
          </ac:spMkLst>
        </pc:spChg>
        <pc:spChg chg="add mod">
          <ac:chgData name="Diego Anton Cerqueira" userId="c494120e-d93d-4d67-9fe0-8ddc676787da" providerId="ADAL" clId="{8DCC4A3C-A49B-44CB-B320-78A076A448E2}" dt="2023-06-30T13:31:07.147" v="8395" actId="20577"/>
          <ac:spMkLst>
            <pc:docMk/>
            <pc:sldMk cId="851670464" sldId="419"/>
            <ac:spMk id="12" creationId="{F7A67685-9A9F-46E4-843F-521EB36946C3}"/>
          </ac:spMkLst>
        </pc:spChg>
        <pc:spChg chg="add mod">
          <ac:chgData name="Diego Anton Cerqueira" userId="c494120e-d93d-4d67-9fe0-8ddc676787da" providerId="ADAL" clId="{8DCC4A3C-A49B-44CB-B320-78A076A448E2}" dt="2023-06-30T13:34:37.504" v="9142" actId="1036"/>
          <ac:spMkLst>
            <pc:docMk/>
            <pc:sldMk cId="851670464" sldId="419"/>
            <ac:spMk id="13" creationId="{09FA0283-F3E6-4FAF-BED6-20C7891964A2}"/>
          </ac:spMkLst>
        </pc:spChg>
        <pc:spChg chg="del">
          <ac:chgData name="Diego Anton Cerqueira" userId="c494120e-d93d-4d67-9fe0-8ddc676787da" providerId="ADAL" clId="{8DCC4A3C-A49B-44CB-B320-78A076A448E2}" dt="2023-06-28T22:12:04.271" v="8108" actId="478"/>
          <ac:spMkLst>
            <pc:docMk/>
            <pc:sldMk cId="851670464" sldId="419"/>
            <ac:spMk id="13" creationId="{9147F0A1-5EF5-4985-930F-FAC017732A37}"/>
          </ac:spMkLst>
        </pc:spChg>
        <pc:spChg chg="add mod">
          <ac:chgData name="Diego Anton Cerqueira" userId="c494120e-d93d-4d67-9fe0-8ddc676787da" providerId="ADAL" clId="{8DCC4A3C-A49B-44CB-B320-78A076A448E2}" dt="2023-06-30T13:34:37.504" v="9142" actId="1036"/>
          <ac:spMkLst>
            <pc:docMk/>
            <pc:sldMk cId="851670464" sldId="419"/>
            <ac:spMk id="14" creationId="{7B7323F7-A2AB-4769-8283-65C43685DA75}"/>
          </ac:spMkLst>
        </pc:spChg>
        <pc:spChg chg="del">
          <ac:chgData name="Diego Anton Cerqueira" userId="c494120e-d93d-4d67-9fe0-8ddc676787da" providerId="ADAL" clId="{8DCC4A3C-A49B-44CB-B320-78A076A448E2}" dt="2023-06-28T22:12:04.271" v="8108" actId="478"/>
          <ac:spMkLst>
            <pc:docMk/>
            <pc:sldMk cId="851670464" sldId="419"/>
            <ac:spMk id="14" creationId="{F012DA47-6338-4155-8F44-E6F5CB160DA9}"/>
          </ac:spMkLst>
        </pc:spChg>
        <pc:spChg chg="del">
          <ac:chgData name="Diego Anton Cerqueira" userId="c494120e-d93d-4d67-9fe0-8ddc676787da" providerId="ADAL" clId="{8DCC4A3C-A49B-44CB-B320-78A076A448E2}" dt="2023-06-28T22:12:04.271" v="8108" actId="478"/>
          <ac:spMkLst>
            <pc:docMk/>
            <pc:sldMk cId="851670464" sldId="419"/>
            <ac:spMk id="15" creationId="{6EB44021-C3B4-4263-AE48-E4B24966F6E4}"/>
          </ac:spMkLst>
        </pc:spChg>
        <pc:spChg chg="add mod">
          <ac:chgData name="Diego Anton Cerqueira" userId="c494120e-d93d-4d67-9fe0-8ddc676787da" providerId="ADAL" clId="{8DCC4A3C-A49B-44CB-B320-78A076A448E2}" dt="2023-06-30T13:38:49.628" v="9999" actId="20577"/>
          <ac:spMkLst>
            <pc:docMk/>
            <pc:sldMk cId="851670464" sldId="419"/>
            <ac:spMk id="15" creationId="{8D5B9908-3C18-4367-8346-400B7817F0E0}"/>
          </ac:spMkLst>
        </pc:spChg>
        <pc:spChg chg="add mod">
          <ac:chgData name="Diego Anton Cerqueira" userId="c494120e-d93d-4d67-9fe0-8ddc676787da" providerId="ADAL" clId="{8DCC4A3C-A49B-44CB-B320-78A076A448E2}" dt="2023-06-30T13:29:11.618" v="8173"/>
          <ac:spMkLst>
            <pc:docMk/>
            <pc:sldMk cId="851670464" sldId="419"/>
            <ac:spMk id="16" creationId="{D75255C5-41DE-4708-BC22-E569E6D27D0B}"/>
          </ac:spMkLst>
        </pc:spChg>
        <pc:spChg chg="add del mod">
          <ac:chgData name="Diego Anton Cerqueira" userId="c494120e-d93d-4d67-9fe0-8ddc676787da" providerId="ADAL" clId="{8DCC4A3C-A49B-44CB-B320-78A076A448E2}" dt="2023-06-30T13:34:28.288" v="9131" actId="478"/>
          <ac:spMkLst>
            <pc:docMk/>
            <pc:sldMk cId="851670464" sldId="419"/>
            <ac:spMk id="17" creationId="{59E2339F-B666-496A-8BEC-8B968CED3130}"/>
          </ac:spMkLst>
        </pc:spChg>
        <pc:spChg chg="add del mod">
          <ac:chgData name="Diego Anton Cerqueira" userId="c494120e-d93d-4d67-9fe0-8ddc676787da" providerId="ADAL" clId="{8DCC4A3C-A49B-44CB-B320-78A076A448E2}" dt="2023-06-30T13:34:28.288" v="9131" actId="478"/>
          <ac:spMkLst>
            <pc:docMk/>
            <pc:sldMk cId="851670464" sldId="419"/>
            <ac:spMk id="18" creationId="{D1B51229-8E17-4C37-A78A-B5D6F8B325E5}"/>
          </ac:spMkLst>
        </pc:spChg>
        <pc:picChg chg="del">
          <ac:chgData name="Diego Anton Cerqueira" userId="c494120e-d93d-4d67-9fe0-8ddc676787da" providerId="ADAL" clId="{8DCC4A3C-A49B-44CB-B320-78A076A448E2}" dt="2023-06-28T22:12:04.271" v="8108" actId="478"/>
          <ac:picMkLst>
            <pc:docMk/>
            <pc:sldMk cId="851670464" sldId="419"/>
            <ac:picMk id="29698" creationId="{B2767969-B83B-4E42-82D7-D245B6F3C1C9}"/>
          </ac:picMkLst>
        </pc:picChg>
      </pc:sldChg>
      <pc:sldChg chg="addSp delSp modSp add mod">
        <pc:chgData name="Diego Anton Cerqueira" userId="c494120e-d93d-4d67-9fe0-8ddc676787da" providerId="ADAL" clId="{8DCC4A3C-A49B-44CB-B320-78A076A448E2}" dt="2023-06-30T13:38:40.197" v="9996" actId="20577"/>
        <pc:sldMkLst>
          <pc:docMk/>
          <pc:sldMk cId="3013822521" sldId="420"/>
        </pc:sldMkLst>
        <pc:spChg chg="mod">
          <ac:chgData name="Diego Anton Cerqueira" userId="c494120e-d93d-4d67-9fe0-8ddc676787da" providerId="ADAL" clId="{8DCC4A3C-A49B-44CB-B320-78A076A448E2}" dt="2023-06-28T22:12:45.396" v="8144" actId="20577"/>
          <ac:spMkLst>
            <pc:docMk/>
            <pc:sldMk cId="3013822521" sldId="420"/>
            <ac:spMk id="6" creationId="{F8101408-F42F-4B73-871F-01450A1A7D2C}"/>
          </ac:spMkLst>
        </pc:spChg>
        <pc:spChg chg="add del mod">
          <ac:chgData name="Diego Anton Cerqueira" userId="c494120e-d93d-4d67-9fe0-8ddc676787da" providerId="ADAL" clId="{8DCC4A3C-A49B-44CB-B320-78A076A448E2}" dt="2023-06-30T13:35:08.971" v="9143" actId="478"/>
          <ac:spMkLst>
            <pc:docMk/>
            <pc:sldMk cId="3013822521" sldId="420"/>
            <ac:spMk id="8" creationId="{68D64B15-66C1-452B-A5C0-99CD815B6195}"/>
          </ac:spMkLst>
        </pc:spChg>
        <pc:spChg chg="add mod">
          <ac:chgData name="Diego Anton Cerqueira" userId="c494120e-d93d-4d67-9fe0-8ddc676787da" providerId="ADAL" clId="{8DCC4A3C-A49B-44CB-B320-78A076A448E2}" dt="2023-06-30T13:35:09.219" v="9144"/>
          <ac:spMkLst>
            <pc:docMk/>
            <pc:sldMk cId="3013822521" sldId="420"/>
            <ac:spMk id="9" creationId="{0B114240-1398-4FD3-BA05-AA1A8A8991D8}"/>
          </ac:spMkLst>
        </pc:spChg>
        <pc:spChg chg="add mod">
          <ac:chgData name="Diego Anton Cerqueira" userId="c494120e-d93d-4d67-9fe0-8ddc676787da" providerId="ADAL" clId="{8DCC4A3C-A49B-44CB-B320-78A076A448E2}" dt="2023-06-30T13:36:58.454" v="9532" actId="20577"/>
          <ac:spMkLst>
            <pc:docMk/>
            <pc:sldMk cId="3013822521" sldId="420"/>
            <ac:spMk id="10" creationId="{DEF10BAA-37D2-4F7D-8B49-3C244BC814EF}"/>
          </ac:spMkLst>
        </pc:spChg>
        <pc:spChg chg="add mod">
          <ac:chgData name="Diego Anton Cerqueira" userId="c494120e-d93d-4d67-9fe0-8ddc676787da" providerId="ADAL" clId="{8DCC4A3C-A49B-44CB-B320-78A076A448E2}" dt="2023-06-30T13:35:09.219" v="9144"/>
          <ac:spMkLst>
            <pc:docMk/>
            <pc:sldMk cId="3013822521" sldId="420"/>
            <ac:spMk id="11" creationId="{536E2CFB-0942-4454-A57F-A3C638258A8F}"/>
          </ac:spMkLst>
        </pc:spChg>
        <pc:spChg chg="add mod">
          <ac:chgData name="Diego Anton Cerqueira" userId="c494120e-d93d-4d67-9fe0-8ddc676787da" providerId="ADAL" clId="{8DCC4A3C-A49B-44CB-B320-78A076A448E2}" dt="2023-06-30T13:35:59.024" v="9308" actId="20577"/>
          <ac:spMkLst>
            <pc:docMk/>
            <pc:sldMk cId="3013822521" sldId="420"/>
            <ac:spMk id="12" creationId="{52734838-0F62-4C57-A372-4385148E4F09}"/>
          </ac:spMkLst>
        </pc:spChg>
        <pc:spChg chg="add mod">
          <ac:chgData name="Diego Anton Cerqueira" userId="c494120e-d93d-4d67-9fe0-8ddc676787da" providerId="ADAL" clId="{8DCC4A3C-A49B-44CB-B320-78A076A448E2}" dt="2023-06-30T13:37:42.454" v="9694" actId="20577"/>
          <ac:spMkLst>
            <pc:docMk/>
            <pc:sldMk cId="3013822521" sldId="420"/>
            <ac:spMk id="13" creationId="{18490783-91AA-4DC9-8E83-8B353B71758C}"/>
          </ac:spMkLst>
        </pc:spChg>
        <pc:spChg chg="add mod">
          <ac:chgData name="Diego Anton Cerqueira" userId="c494120e-d93d-4d67-9fe0-8ddc676787da" providerId="ADAL" clId="{8DCC4A3C-A49B-44CB-B320-78A076A448E2}" dt="2023-06-30T13:35:09.219" v="9144"/>
          <ac:spMkLst>
            <pc:docMk/>
            <pc:sldMk cId="3013822521" sldId="420"/>
            <ac:spMk id="14" creationId="{2ED39773-9471-4602-8305-7AB90A388201}"/>
          </ac:spMkLst>
        </pc:spChg>
        <pc:spChg chg="add mod">
          <ac:chgData name="Diego Anton Cerqueira" userId="c494120e-d93d-4d67-9fe0-8ddc676787da" providerId="ADAL" clId="{8DCC4A3C-A49B-44CB-B320-78A076A448E2}" dt="2023-06-30T13:38:40.197" v="9996" actId="20577"/>
          <ac:spMkLst>
            <pc:docMk/>
            <pc:sldMk cId="3013822521" sldId="420"/>
            <ac:spMk id="15" creationId="{1736F949-EAE6-4F8E-8A78-BF5675075275}"/>
          </ac:spMkLst>
        </pc:spChg>
        <pc:spChg chg="add mod">
          <ac:chgData name="Diego Anton Cerqueira" userId="c494120e-d93d-4d67-9fe0-8ddc676787da" providerId="ADAL" clId="{8DCC4A3C-A49B-44CB-B320-78A076A448E2}" dt="2023-06-30T13:35:09.219" v="9144"/>
          <ac:spMkLst>
            <pc:docMk/>
            <pc:sldMk cId="3013822521" sldId="420"/>
            <ac:spMk id="16" creationId="{5AC595BC-BF5F-46D8-8780-CC0FBB0039D6}"/>
          </ac:spMkLst>
        </pc:spChg>
      </pc:sldChg>
      <pc:sldChg chg="addSp delSp modSp add mod">
        <pc:chgData name="Diego Anton Cerqueira" userId="c494120e-d93d-4d67-9fe0-8ddc676787da" providerId="ADAL" clId="{8DCC4A3C-A49B-44CB-B320-78A076A448E2}" dt="2023-07-03T20:32:43.664" v="11028" actId="20577"/>
        <pc:sldMkLst>
          <pc:docMk/>
          <pc:sldMk cId="812023301" sldId="421"/>
        </pc:sldMkLst>
        <pc:spChg chg="del mod">
          <ac:chgData name="Diego Anton Cerqueira" userId="c494120e-d93d-4d67-9fe0-8ddc676787da" providerId="ADAL" clId="{8DCC4A3C-A49B-44CB-B320-78A076A448E2}" dt="2023-06-30T13:42:35.940" v="10000" actId="478"/>
          <ac:spMkLst>
            <pc:docMk/>
            <pc:sldMk cId="812023301" sldId="421"/>
            <ac:spMk id="8" creationId="{68D64B15-66C1-452B-A5C0-99CD815B6195}"/>
          </ac:spMkLst>
        </pc:spChg>
        <pc:spChg chg="add mod">
          <ac:chgData name="Diego Anton Cerqueira" userId="c494120e-d93d-4d67-9fe0-8ddc676787da" providerId="ADAL" clId="{8DCC4A3C-A49B-44CB-B320-78A076A448E2}" dt="2023-06-30T13:59:50.749" v="11007" actId="12789"/>
          <ac:spMkLst>
            <pc:docMk/>
            <pc:sldMk cId="812023301" sldId="421"/>
            <ac:spMk id="9" creationId="{93E5D0C4-1B02-42D1-BDDC-D4169BB51609}"/>
          </ac:spMkLst>
        </pc:spChg>
        <pc:spChg chg="add mod">
          <ac:chgData name="Diego Anton Cerqueira" userId="c494120e-d93d-4d67-9fe0-8ddc676787da" providerId="ADAL" clId="{8DCC4A3C-A49B-44CB-B320-78A076A448E2}" dt="2023-06-30T13:59:50.749" v="11007" actId="12789"/>
          <ac:spMkLst>
            <pc:docMk/>
            <pc:sldMk cId="812023301" sldId="421"/>
            <ac:spMk id="10" creationId="{8380055B-2A87-42ED-83AF-35FCC5698760}"/>
          </ac:spMkLst>
        </pc:spChg>
        <pc:spChg chg="add mod">
          <ac:chgData name="Diego Anton Cerqueira" userId="c494120e-d93d-4d67-9fe0-8ddc676787da" providerId="ADAL" clId="{8DCC4A3C-A49B-44CB-B320-78A076A448E2}" dt="2023-06-30T13:59:57.155" v="11008" actId="12789"/>
          <ac:spMkLst>
            <pc:docMk/>
            <pc:sldMk cId="812023301" sldId="421"/>
            <ac:spMk id="11" creationId="{32F8C6D9-A08B-42C3-B697-8DD3150E833C}"/>
          </ac:spMkLst>
        </pc:spChg>
        <pc:spChg chg="add mod">
          <ac:chgData name="Diego Anton Cerqueira" userId="c494120e-d93d-4d67-9fe0-8ddc676787da" providerId="ADAL" clId="{8DCC4A3C-A49B-44CB-B320-78A076A448E2}" dt="2023-06-30T13:59:57.155" v="11008" actId="12789"/>
          <ac:spMkLst>
            <pc:docMk/>
            <pc:sldMk cId="812023301" sldId="421"/>
            <ac:spMk id="12" creationId="{64AD49A8-A2D7-462D-A4EB-683758A6A9D6}"/>
          </ac:spMkLst>
        </pc:spChg>
        <pc:spChg chg="add mod">
          <ac:chgData name="Diego Anton Cerqueira" userId="c494120e-d93d-4d67-9fe0-8ddc676787da" providerId="ADAL" clId="{8DCC4A3C-A49B-44CB-B320-78A076A448E2}" dt="2023-06-30T13:59:57.155" v="11008" actId="12789"/>
          <ac:spMkLst>
            <pc:docMk/>
            <pc:sldMk cId="812023301" sldId="421"/>
            <ac:spMk id="13" creationId="{8CF37EA4-334A-432D-94FD-2B0067859E95}"/>
          </ac:spMkLst>
        </pc:spChg>
        <pc:spChg chg="add mod">
          <ac:chgData name="Diego Anton Cerqueira" userId="c494120e-d93d-4d67-9fe0-8ddc676787da" providerId="ADAL" clId="{8DCC4A3C-A49B-44CB-B320-78A076A448E2}" dt="2023-06-30T14:00:04.719" v="11009" actId="12789"/>
          <ac:spMkLst>
            <pc:docMk/>
            <pc:sldMk cId="812023301" sldId="421"/>
            <ac:spMk id="14" creationId="{EFE2F66B-1D43-486A-937B-0005A3D4EE29}"/>
          </ac:spMkLst>
        </pc:spChg>
        <pc:spChg chg="add mod">
          <ac:chgData name="Diego Anton Cerqueira" userId="c494120e-d93d-4d67-9fe0-8ddc676787da" providerId="ADAL" clId="{8DCC4A3C-A49B-44CB-B320-78A076A448E2}" dt="2023-06-30T14:00:04.719" v="11009" actId="12789"/>
          <ac:spMkLst>
            <pc:docMk/>
            <pc:sldMk cId="812023301" sldId="421"/>
            <ac:spMk id="15" creationId="{7FDCF171-F5AD-4513-8BEA-34F434D02AEA}"/>
          </ac:spMkLst>
        </pc:spChg>
        <pc:spChg chg="add mod">
          <ac:chgData name="Diego Anton Cerqueira" userId="c494120e-d93d-4d67-9fe0-8ddc676787da" providerId="ADAL" clId="{8DCC4A3C-A49B-44CB-B320-78A076A448E2}" dt="2023-07-03T20:32:43.664" v="11028" actId="20577"/>
          <ac:spMkLst>
            <pc:docMk/>
            <pc:sldMk cId="812023301" sldId="421"/>
            <ac:spMk id="16" creationId="{5215ACC1-DE07-4C06-87EF-118EDE4B3E0B}"/>
          </ac:spMkLst>
        </pc:spChg>
        <pc:spChg chg="add mod">
          <ac:chgData name="Diego Anton Cerqueira" userId="c494120e-d93d-4d67-9fe0-8ddc676787da" providerId="ADAL" clId="{8DCC4A3C-A49B-44CB-B320-78A076A448E2}" dt="2023-06-30T14:00:10.778" v="11010" actId="12789"/>
          <ac:spMkLst>
            <pc:docMk/>
            <pc:sldMk cId="812023301" sldId="421"/>
            <ac:spMk id="17" creationId="{3D5A063B-C247-4513-8066-11AB7BDAE6C4}"/>
          </ac:spMkLst>
        </pc:spChg>
        <pc:spChg chg="add mod">
          <ac:chgData name="Diego Anton Cerqueira" userId="c494120e-d93d-4d67-9fe0-8ddc676787da" providerId="ADAL" clId="{8DCC4A3C-A49B-44CB-B320-78A076A448E2}" dt="2023-06-30T14:00:10.778" v="11010" actId="12789"/>
          <ac:spMkLst>
            <pc:docMk/>
            <pc:sldMk cId="812023301" sldId="421"/>
            <ac:spMk id="18" creationId="{3E5DA9BA-0458-49C3-A767-435EF24957F5}"/>
          </ac:spMkLst>
        </pc:spChg>
        <pc:spChg chg="add mod">
          <ac:chgData name="Diego Anton Cerqueira" userId="c494120e-d93d-4d67-9fe0-8ddc676787da" providerId="ADAL" clId="{8DCC4A3C-A49B-44CB-B320-78A076A448E2}" dt="2023-06-30T14:00:10.778" v="11010" actId="12789"/>
          <ac:spMkLst>
            <pc:docMk/>
            <pc:sldMk cId="812023301" sldId="421"/>
            <ac:spMk id="19" creationId="{9087FA35-1FD9-4B13-8034-CC33A6204939}"/>
          </ac:spMkLst>
        </pc:spChg>
        <pc:spChg chg="add mod">
          <ac:chgData name="Diego Anton Cerqueira" userId="c494120e-d93d-4d67-9fe0-8ddc676787da" providerId="ADAL" clId="{8DCC4A3C-A49B-44CB-B320-78A076A448E2}" dt="2023-06-30T14:00:16.898" v="11011" actId="12789"/>
          <ac:spMkLst>
            <pc:docMk/>
            <pc:sldMk cId="812023301" sldId="421"/>
            <ac:spMk id="20" creationId="{EE048FB8-A002-4CC6-81DC-3DEDD6A4C027}"/>
          </ac:spMkLst>
        </pc:spChg>
        <pc:spChg chg="add mod">
          <ac:chgData name="Diego Anton Cerqueira" userId="c494120e-d93d-4d67-9fe0-8ddc676787da" providerId="ADAL" clId="{8DCC4A3C-A49B-44CB-B320-78A076A448E2}" dt="2023-06-30T14:00:16.898" v="11011" actId="12789"/>
          <ac:spMkLst>
            <pc:docMk/>
            <pc:sldMk cId="812023301" sldId="421"/>
            <ac:spMk id="21" creationId="{D751F3CF-B5B6-4D62-BCD9-73F42E30C54A}"/>
          </ac:spMkLst>
        </pc:spChg>
        <pc:spChg chg="add mod">
          <ac:chgData name="Diego Anton Cerqueira" userId="c494120e-d93d-4d67-9fe0-8ddc676787da" providerId="ADAL" clId="{8DCC4A3C-A49B-44CB-B320-78A076A448E2}" dt="2023-06-30T14:00:16.898" v="11011" actId="12789"/>
          <ac:spMkLst>
            <pc:docMk/>
            <pc:sldMk cId="812023301" sldId="421"/>
            <ac:spMk id="22" creationId="{C8EE6731-AEAA-4674-A318-02CE20D58CFB}"/>
          </ac:spMkLst>
        </pc:spChg>
        <pc:spChg chg="add mod">
          <ac:chgData name="Diego Anton Cerqueira" userId="c494120e-d93d-4d67-9fe0-8ddc676787da" providerId="ADAL" clId="{8DCC4A3C-A49B-44CB-B320-78A076A448E2}" dt="2023-06-30T14:00:34.242" v="11012" actId="12789"/>
          <ac:spMkLst>
            <pc:docMk/>
            <pc:sldMk cId="812023301" sldId="421"/>
            <ac:spMk id="23" creationId="{A27256BC-3EC4-4840-8827-99BDCDAE19DC}"/>
          </ac:spMkLst>
        </pc:spChg>
        <pc:spChg chg="add mod">
          <ac:chgData name="Diego Anton Cerqueira" userId="c494120e-d93d-4d67-9fe0-8ddc676787da" providerId="ADAL" clId="{8DCC4A3C-A49B-44CB-B320-78A076A448E2}" dt="2023-06-30T14:00:34.242" v="11012" actId="12789"/>
          <ac:spMkLst>
            <pc:docMk/>
            <pc:sldMk cId="812023301" sldId="421"/>
            <ac:spMk id="24" creationId="{C8F322C2-59D1-4E41-BFED-0D8B6B7EB7DE}"/>
          </ac:spMkLst>
        </pc:spChg>
        <pc:spChg chg="add mod">
          <ac:chgData name="Diego Anton Cerqueira" userId="c494120e-d93d-4d67-9fe0-8ddc676787da" providerId="ADAL" clId="{8DCC4A3C-A49B-44CB-B320-78A076A448E2}" dt="2023-06-30T14:00:34.242" v="11012" actId="12789"/>
          <ac:spMkLst>
            <pc:docMk/>
            <pc:sldMk cId="812023301" sldId="421"/>
            <ac:spMk id="25" creationId="{D6C70846-E656-40E5-B0A8-47C51A265E9A}"/>
          </ac:spMkLst>
        </pc:spChg>
        <pc:spChg chg="add del mod">
          <ac:chgData name="Diego Anton Cerqueira" userId="c494120e-d93d-4d67-9fe0-8ddc676787da" providerId="ADAL" clId="{8DCC4A3C-A49B-44CB-B320-78A076A448E2}" dt="2023-06-30T13:59:28.103" v="11004" actId="478"/>
          <ac:spMkLst>
            <pc:docMk/>
            <pc:sldMk cId="812023301" sldId="421"/>
            <ac:spMk id="26" creationId="{2B0C7FAC-699E-4BB3-BAA7-E16F4DB71EDC}"/>
          </ac:spMkLst>
        </pc:spChg>
        <pc:spChg chg="add del mod">
          <ac:chgData name="Diego Anton Cerqueira" userId="c494120e-d93d-4d67-9fe0-8ddc676787da" providerId="ADAL" clId="{8DCC4A3C-A49B-44CB-B320-78A076A448E2}" dt="2023-06-30T13:59:28.103" v="11004" actId="478"/>
          <ac:spMkLst>
            <pc:docMk/>
            <pc:sldMk cId="812023301" sldId="421"/>
            <ac:spMk id="27" creationId="{1BF2824A-31E7-4DA3-AD3C-1782E4F4AC2B}"/>
          </ac:spMkLst>
        </pc:spChg>
        <pc:spChg chg="add del mod">
          <ac:chgData name="Diego Anton Cerqueira" userId="c494120e-d93d-4d67-9fe0-8ddc676787da" providerId="ADAL" clId="{8DCC4A3C-A49B-44CB-B320-78A076A448E2}" dt="2023-06-30T14:00:38.815" v="11013" actId="478"/>
          <ac:spMkLst>
            <pc:docMk/>
            <pc:sldMk cId="812023301" sldId="421"/>
            <ac:spMk id="28" creationId="{82EC7D9D-8B7A-4171-B22D-54FE051F36FA}"/>
          </ac:spMkLst>
        </pc:spChg>
        <pc:picChg chg="add mod">
          <ac:chgData name="Diego Anton Cerqueira" userId="c494120e-d93d-4d67-9fe0-8ddc676787da" providerId="ADAL" clId="{8DCC4A3C-A49B-44CB-B320-78A076A448E2}" dt="2023-06-30T14:00:55.351" v="11016" actId="1076"/>
          <ac:picMkLst>
            <pc:docMk/>
            <pc:sldMk cId="812023301" sldId="421"/>
            <ac:picMk id="1026" creationId="{5A08433E-E515-4392-9CD7-76DC91B34245}"/>
          </ac:picMkLst>
        </pc:picChg>
      </pc:sldChg>
      <pc:sldChg chg="addSp delSp modSp add mod">
        <pc:chgData name="Diego Anton Cerqueira" userId="c494120e-d93d-4d67-9fe0-8ddc676787da" providerId="ADAL" clId="{8DCC4A3C-A49B-44CB-B320-78A076A448E2}" dt="2023-06-30T14:01:04.167" v="11017" actId="1076"/>
        <pc:sldMkLst>
          <pc:docMk/>
          <pc:sldMk cId="3786757801" sldId="422"/>
        </pc:sldMkLst>
        <pc:spChg chg="del">
          <ac:chgData name="Diego Anton Cerqueira" userId="c494120e-d93d-4d67-9fe0-8ddc676787da" providerId="ADAL" clId="{8DCC4A3C-A49B-44CB-B320-78A076A448E2}" dt="2023-06-28T22:13:27.960" v="8149" actId="478"/>
          <ac:spMkLst>
            <pc:docMk/>
            <pc:sldMk cId="3786757801" sldId="422"/>
            <ac:spMk id="8" creationId="{68D64B15-66C1-452B-A5C0-99CD815B6195}"/>
          </ac:spMkLst>
        </pc:spChg>
        <pc:spChg chg="add mod">
          <ac:chgData name="Diego Anton Cerqueira" userId="c494120e-d93d-4d67-9fe0-8ddc676787da" providerId="ADAL" clId="{8DCC4A3C-A49B-44CB-B320-78A076A448E2}" dt="2023-06-28T22:13:28.283" v="8150"/>
          <ac:spMkLst>
            <pc:docMk/>
            <pc:sldMk cId="3786757801" sldId="422"/>
            <ac:spMk id="10" creationId="{4B05E43D-6F47-4165-B874-BC8B1A1C4E22}"/>
          </ac:spMkLst>
        </pc:spChg>
        <pc:picChg chg="mod">
          <ac:chgData name="Diego Anton Cerqueira" userId="c494120e-d93d-4d67-9fe0-8ddc676787da" providerId="ADAL" clId="{8DCC4A3C-A49B-44CB-B320-78A076A448E2}" dt="2023-06-30T14:01:04.167" v="11017" actId="1076"/>
          <ac:picMkLst>
            <pc:docMk/>
            <pc:sldMk cId="3786757801" sldId="422"/>
            <ac:picMk id="7" creationId="{2CDB7C7A-0030-4C99-B3D1-B335F05D1910}"/>
          </ac:picMkLst>
        </pc:picChg>
        <pc:picChg chg="add del mod">
          <ac:chgData name="Diego Anton Cerqueira" userId="c494120e-d93d-4d67-9fe0-8ddc676787da" providerId="ADAL" clId="{8DCC4A3C-A49B-44CB-B320-78A076A448E2}" dt="2023-06-28T22:13:32.450" v="8151" actId="478"/>
          <ac:picMkLst>
            <pc:docMk/>
            <pc:sldMk cId="3786757801" sldId="422"/>
            <ac:picMk id="9" creationId="{EC91AB4E-2448-4AD1-A4B5-58ECBF09F1BD}"/>
          </ac:picMkLst>
        </pc:picChg>
      </pc:sldChg>
      <pc:sldChg chg="add">
        <pc:chgData name="Diego Anton Cerqueira" userId="c494120e-d93d-4d67-9fe0-8ddc676787da" providerId="ADAL" clId="{8DCC4A3C-A49B-44CB-B320-78A076A448E2}" dt="2023-06-28T22:13:57.012" v="8159"/>
        <pc:sldMkLst>
          <pc:docMk/>
          <pc:sldMk cId="2865214654" sldId="423"/>
        </pc:sldMkLst>
      </pc:sldChg>
      <pc:sldMasterChg chg="modSldLayout">
        <pc:chgData name="Diego Anton Cerqueira" userId="c494120e-d93d-4d67-9fe0-8ddc676787da" providerId="ADAL" clId="{8DCC4A3C-A49B-44CB-B320-78A076A448E2}" dt="2023-06-27T20:57:06.691" v="222"/>
        <pc:sldMasterMkLst>
          <pc:docMk/>
          <pc:sldMasterMk cId="3275158768" sldId="2147483849"/>
        </pc:sldMasterMkLst>
        <pc:sldLayoutChg chg="delSp">
          <pc:chgData name="Diego Anton Cerqueira" userId="c494120e-d93d-4d67-9fe0-8ddc676787da" providerId="ADAL" clId="{8DCC4A3C-A49B-44CB-B320-78A076A448E2}" dt="2023-06-27T20:57:06.691" v="222"/>
          <pc:sldLayoutMkLst>
            <pc:docMk/>
            <pc:sldMasterMk cId="3275158768" sldId="2147483849"/>
            <pc:sldLayoutMk cId="4290899235" sldId="2147483861"/>
          </pc:sldLayoutMkLst>
          <pc:picChg chg="del">
            <ac:chgData name="Diego Anton Cerqueira" userId="c494120e-d93d-4d67-9fe0-8ddc676787da" providerId="ADAL" clId="{8DCC4A3C-A49B-44CB-B320-78A076A448E2}" dt="2023-06-27T20:57:06.691" v="222"/>
            <ac:picMkLst>
              <pc:docMk/>
              <pc:sldMasterMk cId="3275158768" sldId="2147483849"/>
              <pc:sldLayoutMk cId="4290899235" sldId="2147483861"/>
              <ac:picMk id="27" creationId="{00000000-0000-0000-0000-000000000000}"/>
            </ac:picMkLst>
          </pc:picChg>
          <pc:picChg chg="del">
            <ac:chgData name="Diego Anton Cerqueira" userId="c494120e-d93d-4d67-9fe0-8ddc676787da" providerId="ADAL" clId="{8DCC4A3C-A49B-44CB-B320-78A076A448E2}" dt="2023-06-27T20:57:06.691" v="222"/>
            <ac:picMkLst>
              <pc:docMk/>
              <pc:sldMasterMk cId="3275158768" sldId="2147483849"/>
              <pc:sldLayoutMk cId="4290899235" sldId="2147483861"/>
              <ac:picMk id="28" creationId="{00000000-0000-0000-0000-000000000000}"/>
            </ac:picMkLst>
          </pc:picChg>
          <pc:picChg chg="del">
            <ac:chgData name="Diego Anton Cerqueira" userId="c494120e-d93d-4d67-9fe0-8ddc676787da" providerId="ADAL" clId="{8DCC4A3C-A49B-44CB-B320-78A076A448E2}" dt="2023-06-27T20:57:06.691" v="222"/>
            <ac:picMkLst>
              <pc:docMk/>
              <pc:sldMasterMk cId="3275158768" sldId="2147483849"/>
              <pc:sldLayoutMk cId="4290899235" sldId="2147483861"/>
              <ac:picMk id="29" creationId="{00000000-0000-0000-0000-000000000000}"/>
            </ac:picMkLst>
          </pc:picChg>
        </pc:sldLayoutChg>
      </pc:sldMasterChg>
    </pc:docChg>
  </pc:docChgLst>
  <pc:docChgLst>
    <pc:chgData name="Diego Anton Cerqueira" userId="c494120e-d93d-4d67-9fe0-8ddc676787da" providerId="ADAL" clId="{50A322E4-0A85-4D21-93C8-FDFE420269E2}"/>
    <pc:docChg chg="undo redo custSel addSld delSld modSld">
      <pc:chgData name="Diego Anton Cerqueira" userId="c494120e-d93d-4d67-9fe0-8ddc676787da" providerId="ADAL" clId="{50A322E4-0A85-4D21-93C8-FDFE420269E2}" dt="2023-07-17T13:26:16.685" v="460" actId="14100"/>
      <pc:docMkLst>
        <pc:docMk/>
      </pc:docMkLst>
      <pc:sldChg chg="modSp mod modAnim">
        <pc:chgData name="Diego Anton Cerqueira" userId="c494120e-d93d-4d67-9fe0-8ddc676787da" providerId="ADAL" clId="{50A322E4-0A85-4D21-93C8-FDFE420269E2}" dt="2023-07-13T19:38:50.249" v="296" actId="20577"/>
        <pc:sldMkLst>
          <pc:docMk/>
          <pc:sldMk cId="3836787028" sldId="256"/>
        </pc:sldMkLst>
        <pc:spChg chg="mod">
          <ac:chgData name="Diego Anton Cerqueira" userId="c494120e-d93d-4d67-9fe0-8ddc676787da" providerId="ADAL" clId="{50A322E4-0A85-4D21-93C8-FDFE420269E2}" dt="2023-07-13T19:38:50.249" v="296" actId="20577"/>
          <ac:spMkLst>
            <pc:docMk/>
            <pc:sldMk cId="3836787028" sldId="256"/>
            <ac:spMk id="2" creationId="{3B1BAAF2-F955-472A-8C9F-F0D49919994D}"/>
          </ac:spMkLst>
        </pc:spChg>
      </pc:sldChg>
      <pc:sldChg chg="del">
        <pc:chgData name="Diego Anton Cerqueira" userId="c494120e-d93d-4d67-9fe0-8ddc676787da" providerId="ADAL" clId="{50A322E4-0A85-4D21-93C8-FDFE420269E2}" dt="2023-07-13T18:13:40.233" v="62" actId="47"/>
        <pc:sldMkLst>
          <pc:docMk/>
          <pc:sldMk cId="0" sldId="259"/>
        </pc:sldMkLst>
      </pc:sldChg>
      <pc:sldChg chg="del">
        <pc:chgData name="Diego Anton Cerqueira" userId="c494120e-d93d-4d67-9fe0-8ddc676787da" providerId="ADAL" clId="{50A322E4-0A85-4D21-93C8-FDFE420269E2}" dt="2023-07-13T18:13:40.676" v="64" actId="47"/>
        <pc:sldMkLst>
          <pc:docMk/>
          <pc:sldMk cId="0" sldId="261"/>
        </pc:sldMkLst>
      </pc:sldChg>
      <pc:sldChg chg="del">
        <pc:chgData name="Diego Anton Cerqueira" userId="c494120e-d93d-4d67-9fe0-8ddc676787da" providerId="ADAL" clId="{50A322E4-0A85-4D21-93C8-FDFE420269E2}" dt="2023-07-13T18:13:40.746" v="65" actId="47"/>
        <pc:sldMkLst>
          <pc:docMk/>
          <pc:sldMk cId="0" sldId="262"/>
        </pc:sldMkLst>
      </pc:sldChg>
      <pc:sldChg chg="del">
        <pc:chgData name="Diego Anton Cerqueira" userId="c494120e-d93d-4d67-9fe0-8ddc676787da" providerId="ADAL" clId="{50A322E4-0A85-4D21-93C8-FDFE420269E2}" dt="2023-07-13T18:13:41.142" v="66" actId="47"/>
        <pc:sldMkLst>
          <pc:docMk/>
          <pc:sldMk cId="0" sldId="263"/>
        </pc:sldMkLst>
      </pc:sldChg>
      <pc:sldChg chg="del">
        <pc:chgData name="Diego Anton Cerqueira" userId="c494120e-d93d-4d67-9fe0-8ddc676787da" providerId="ADAL" clId="{50A322E4-0A85-4D21-93C8-FDFE420269E2}" dt="2023-07-13T18:13:41.485" v="70" actId="47"/>
        <pc:sldMkLst>
          <pc:docMk/>
          <pc:sldMk cId="0" sldId="265"/>
        </pc:sldMkLst>
      </pc:sldChg>
      <pc:sldChg chg="del">
        <pc:chgData name="Diego Anton Cerqueira" userId="c494120e-d93d-4d67-9fe0-8ddc676787da" providerId="ADAL" clId="{50A322E4-0A85-4D21-93C8-FDFE420269E2}" dt="2023-07-13T18:13:41.709" v="71" actId="47"/>
        <pc:sldMkLst>
          <pc:docMk/>
          <pc:sldMk cId="0" sldId="266"/>
        </pc:sldMkLst>
      </pc:sldChg>
      <pc:sldChg chg="del">
        <pc:chgData name="Diego Anton Cerqueira" userId="c494120e-d93d-4d67-9fe0-8ddc676787da" providerId="ADAL" clId="{50A322E4-0A85-4D21-93C8-FDFE420269E2}" dt="2023-07-13T18:13:41.776" v="72" actId="47"/>
        <pc:sldMkLst>
          <pc:docMk/>
          <pc:sldMk cId="0" sldId="267"/>
        </pc:sldMkLst>
      </pc:sldChg>
      <pc:sldChg chg="del">
        <pc:chgData name="Diego Anton Cerqueira" userId="c494120e-d93d-4d67-9fe0-8ddc676787da" providerId="ADAL" clId="{50A322E4-0A85-4D21-93C8-FDFE420269E2}" dt="2023-07-13T18:13:42.157" v="74" actId="47"/>
        <pc:sldMkLst>
          <pc:docMk/>
          <pc:sldMk cId="0" sldId="269"/>
        </pc:sldMkLst>
      </pc:sldChg>
      <pc:sldChg chg="addSp delSp modSp add del mod">
        <pc:chgData name="Diego Anton Cerqueira" userId="c494120e-d93d-4d67-9fe0-8ddc676787da" providerId="ADAL" clId="{50A322E4-0A85-4D21-93C8-FDFE420269E2}" dt="2023-07-13T18:15:55.059" v="176" actId="47"/>
        <pc:sldMkLst>
          <pc:docMk/>
          <pc:sldMk cId="1627046348" sldId="270"/>
        </pc:sldMkLst>
        <pc:spChg chg="mod">
          <ac:chgData name="Diego Anton Cerqueira" userId="c494120e-d93d-4d67-9fe0-8ddc676787da" providerId="ADAL" clId="{50A322E4-0A85-4D21-93C8-FDFE420269E2}" dt="2023-07-13T18:15:46.448" v="175" actId="20577"/>
          <ac:spMkLst>
            <pc:docMk/>
            <pc:sldMk cId="1627046348" sldId="270"/>
            <ac:spMk id="5" creationId="{E6E9E53E-8D1C-4067-901A-6644F88D4490}"/>
          </ac:spMkLst>
        </pc:spChg>
        <pc:spChg chg="add del">
          <ac:chgData name="Diego Anton Cerqueira" userId="c494120e-d93d-4d67-9fe0-8ddc676787da" providerId="ADAL" clId="{50A322E4-0A85-4D21-93C8-FDFE420269E2}" dt="2023-07-13T18:14:32.014" v="164" actId="478"/>
          <ac:spMkLst>
            <pc:docMk/>
            <pc:sldMk cId="1627046348" sldId="270"/>
            <ac:spMk id="6" creationId="{4B7DB64E-8035-41BD-8150-C15442A42C3B}"/>
          </ac:spMkLst>
        </pc:spChg>
        <pc:spChg chg="add del mod">
          <ac:chgData name="Diego Anton Cerqueira" userId="c494120e-d93d-4d67-9fe0-8ddc676787da" providerId="ADAL" clId="{50A322E4-0A85-4D21-93C8-FDFE420269E2}" dt="2023-07-13T18:14:32.085" v="166" actId="20577"/>
          <ac:spMkLst>
            <pc:docMk/>
            <pc:sldMk cId="1627046348" sldId="270"/>
            <ac:spMk id="7" creationId="{F3AE0868-45CF-4AF3-8599-43B28DEF9554}"/>
          </ac:spMkLst>
        </pc:spChg>
        <pc:picChg chg="add del mod">
          <ac:chgData name="Diego Anton Cerqueira" userId="c494120e-d93d-4d67-9fe0-8ddc676787da" providerId="ADAL" clId="{50A322E4-0A85-4D21-93C8-FDFE420269E2}" dt="2023-07-13T18:14:31.983" v="163"/>
          <ac:picMkLst>
            <pc:docMk/>
            <pc:sldMk cId="1627046348" sldId="270"/>
            <ac:picMk id="4" creationId="{258A846E-1A7B-4904-A0EC-6002985A258E}"/>
          </ac:picMkLst>
        </pc:picChg>
      </pc:sldChg>
      <pc:sldChg chg="del">
        <pc:chgData name="Diego Anton Cerqueira" userId="c494120e-d93d-4d67-9fe0-8ddc676787da" providerId="ADAL" clId="{50A322E4-0A85-4D21-93C8-FDFE420269E2}" dt="2023-07-13T18:13:42.528" v="76" actId="47"/>
        <pc:sldMkLst>
          <pc:docMk/>
          <pc:sldMk cId="0" sldId="271"/>
        </pc:sldMkLst>
      </pc:sldChg>
      <pc:sldChg chg="del">
        <pc:chgData name="Diego Anton Cerqueira" userId="c494120e-d93d-4d67-9fe0-8ddc676787da" providerId="ADAL" clId="{50A322E4-0A85-4D21-93C8-FDFE420269E2}" dt="2023-07-13T18:13:42.710" v="77" actId="47"/>
        <pc:sldMkLst>
          <pc:docMk/>
          <pc:sldMk cId="0" sldId="272"/>
        </pc:sldMkLst>
      </pc:sldChg>
      <pc:sldChg chg="del">
        <pc:chgData name="Diego Anton Cerqueira" userId="c494120e-d93d-4d67-9fe0-8ddc676787da" providerId="ADAL" clId="{50A322E4-0A85-4D21-93C8-FDFE420269E2}" dt="2023-07-13T18:13:42.830" v="78" actId="47"/>
        <pc:sldMkLst>
          <pc:docMk/>
          <pc:sldMk cId="0" sldId="273"/>
        </pc:sldMkLst>
      </pc:sldChg>
      <pc:sldChg chg="del">
        <pc:chgData name="Diego Anton Cerqueira" userId="c494120e-d93d-4d67-9fe0-8ddc676787da" providerId="ADAL" clId="{50A322E4-0A85-4D21-93C8-FDFE420269E2}" dt="2023-07-13T18:13:42.961" v="79" actId="47"/>
        <pc:sldMkLst>
          <pc:docMk/>
          <pc:sldMk cId="0" sldId="274"/>
        </pc:sldMkLst>
      </pc:sldChg>
      <pc:sldChg chg="del">
        <pc:chgData name="Diego Anton Cerqueira" userId="c494120e-d93d-4d67-9fe0-8ddc676787da" providerId="ADAL" clId="{50A322E4-0A85-4D21-93C8-FDFE420269E2}" dt="2023-07-13T18:13:43.139" v="80" actId="47"/>
        <pc:sldMkLst>
          <pc:docMk/>
          <pc:sldMk cId="0" sldId="275"/>
        </pc:sldMkLst>
      </pc:sldChg>
      <pc:sldChg chg="addSp delSp modSp add mod">
        <pc:chgData name="Diego Anton Cerqueira" userId="c494120e-d93d-4d67-9fe0-8ddc676787da" providerId="ADAL" clId="{50A322E4-0A85-4D21-93C8-FDFE420269E2}" dt="2023-07-13T19:48:21.864" v="388" actId="1036"/>
        <pc:sldMkLst>
          <pc:docMk/>
          <pc:sldMk cId="3091993764" sldId="276"/>
        </pc:sldMkLst>
        <pc:spChg chg="mod">
          <ac:chgData name="Diego Anton Cerqueira" userId="c494120e-d93d-4d67-9fe0-8ddc676787da" providerId="ADAL" clId="{50A322E4-0A85-4D21-93C8-FDFE420269E2}" dt="2023-07-13T19:48:18.494" v="374" actId="1035"/>
          <ac:spMkLst>
            <pc:docMk/>
            <pc:sldMk cId="3091993764" sldId="276"/>
            <ac:spMk id="27" creationId="{0312C61B-25D4-48F8-8940-EA3218DBFEC7}"/>
          </ac:spMkLst>
        </pc:spChg>
        <pc:spChg chg="mod">
          <ac:chgData name="Diego Anton Cerqueira" userId="c494120e-d93d-4d67-9fe0-8ddc676787da" providerId="ADAL" clId="{50A322E4-0A85-4D21-93C8-FDFE420269E2}" dt="2023-07-13T19:48:18.494" v="374" actId="1035"/>
          <ac:spMkLst>
            <pc:docMk/>
            <pc:sldMk cId="3091993764" sldId="276"/>
            <ac:spMk id="28" creationId="{5AC90FC4-0CE1-4BE7-9482-880537DC3A99}"/>
          </ac:spMkLst>
        </pc:spChg>
        <pc:spChg chg="add mod">
          <ac:chgData name="Diego Anton Cerqueira" userId="c494120e-d93d-4d67-9fe0-8ddc676787da" providerId="ADAL" clId="{50A322E4-0A85-4D21-93C8-FDFE420269E2}" dt="2023-07-13T18:16:51.198" v="191"/>
          <ac:spMkLst>
            <pc:docMk/>
            <pc:sldMk cId="3091993764" sldId="276"/>
            <ac:spMk id="29" creationId="{8D87C297-33BA-489E-8C41-6C40EAC1A2E7}"/>
          </ac:spMkLst>
        </pc:spChg>
        <pc:spChg chg="del">
          <ac:chgData name="Diego Anton Cerqueira" userId="c494120e-d93d-4d67-9fe0-8ddc676787da" providerId="ADAL" clId="{50A322E4-0A85-4D21-93C8-FDFE420269E2}" dt="2023-07-13T18:16:44.869" v="189" actId="478"/>
          <ac:spMkLst>
            <pc:docMk/>
            <pc:sldMk cId="3091993764" sldId="276"/>
            <ac:spMk id="33" creationId="{DB0824CC-EF23-4FC8-A8C4-58AC8A129046}"/>
          </ac:spMkLst>
        </pc:spChg>
        <pc:picChg chg="mod">
          <ac:chgData name="Diego Anton Cerqueira" userId="c494120e-d93d-4d67-9fe0-8ddc676787da" providerId="ADAL" clId="{50A322E4-0A85-4D21-93C8-FDFE420269E2}" dt="2023-07-13T19:48:18.494" v="374" actId="1035"/>
          <ac:picMkLst>
            <pc:docMk/>
            <pc:sldMk cId="3091993764" sldId="276"/>
            <ac:picMk id="4" creationId="{231EA73D-5DF7-4AE4-A4C6-C9E8A0DCF327}"/>
          </ac:picMkLst>
        </pc:picChg>
        <pc:picChg chg="add mod">
          <ac:chgData name="Diego Anton Cerqueira" userId="c494120e-d93d-4d67-9fe0-8ddc676787da" providerId="ADAL" clId="{50A322E4-0A85-4D21-93C8-FDFE420269E2}" dt="2023-07-13T18:16:47.961" v="190"/>
          <ac:picMkLst>
            <pc:docMk/>
            <pc:sldMk cId="3091993764" sldId="276"/>
            <ac:picMk id="25" creationId="{7DAD3C4F-4E64-4C01-B2DF-8858D435E57A}"/>
          </ac:picMkLst>
        </pc:picChg>
        <pc:picChg chg="add mod">
          <ac:chgData name="Diego Anton Cerqueira" userId="c494120e-d93d-4d67-9fe0-8ddc676787da" providerId="ADAL" clId="{50A322E4-0A85-4D21-93C8-FDFE420269E2}" dt="2023-07-13T19:48:21.864" v="388" actId="1036"/>
          <ac:picMkLst>
            <pc:docMk/>
            <pc:sldMk cId="3091993764" sldId="276"/>
            <ac:picMk id="31" creationId="{08C7A80B-216A-4BA6-852F-B72E712459D1}"/>
          </ac:picMkLst>
        </pc:picChg>
        <pc:cxnChg chg="mod">
          <ac:chgData name="Diego Anton Cerqueira" userId="c494120e-d93d-4d67-9fe0-8ddc676787da" providerId="ADAL" clId="{50A322E4-0A85-4D21-93C8-FDFE420269E2}" dt="2023-07-13T19:48:18.494" v="374" actId="1035"/>
          <ac:cxnSpMkLst>
            <pc:docMk/>
            <pc:sldMk cId="3091993764" sldId="276"/>
            <ac:cxnSpMk id="30" creationId="{3E2CF112-88B8-4CA4-8EBA-1018FA43AD7F}"/>
          </ac:cxnSpMkLst>
        </pc:cxnChg>
      </pc:sldChg>
      <pc:sldChg chg="del">
        <pc:chgData name="Diego Anton Cerqueira" userId="c494120e-d93d-4d67-9fe0-8ddc676787da" providerId="ADAL" clId="{50A322E4-0A85-4D21-93C8-FDFE420269E2}" dt="2023-07-13T18:13:43.380" v="82" actId="47"/>
        <pc:sldMkLst>
          <pc:docMk/>
          <pc:sldMk cId="0" sldId="277"/>
        </pc:sldMkLst>
      </pc:sldChg>
      <pc:sldChg chg="del">
        <pc:chgData name="Diego Anton Cerqueira" userId="c494120e-d93d-4d67-9fe0-8ddc676787da" providerId="ADAL" clId="{50A322E4-0A85-4D21-93C8-FDFE420269E2}" dt="2023-07-13T18:13:43.671" v="84" actId="47"/>
        <pc:sldMkLst>
          <pc:docMk/>
          <pc:sldMk cId="0" sldId="278"/>
        </pc:sldMkLst>
      </pc:sldChg>
      <pc:sldChg chg="del">
        <pc:chgData name="Diego Anton Cerqueira" userId="c494120e-d93d-4d67-9fe0-8ddc676787da" providerId="ADAL" clId="{50A322E4-0A85-4D21-93C8-FDFE420269E2}" dt="2023-07-13T18:13:44.130" v="86" actId="47"/>
        <pc:sldMkLst>
          <pc:docMk/>
          <pc:sldMk cId="0" sldId="280"/>
        </pc:sldMkLst>
      </pc:sldChg>
      <pc:sldChg chg="del">
        <pc:chgData name="Diego Anton Cerqueira" userId="c494120e-d93d-4d67-9fe0-8ddc676787da" providerId="ADAL" clId="{50A322E4-0A85-4D21-93C8-FDFE420269E2}" dt="2023-07-13T18:13:44.481" v="87" actId="47"/>
        <pc:sldMkLst>
          <pc:docMk/>
          <pc:sldMk cId="0" sldId="281"/>
        </pc:sldMkLst>
      </pc:sldChg>
      <pc:sldChg chg="del">
        <pc:chgData name="Diego Anton Cerqueira" userId="c494120e-d93d-4d67-9fe0-8ddc676787da" providerId="ADAL" clId="{50A322E4-0A85-4D21-93C8-FDFE420269E2}" dt="2023-07-13T18:13:44.661" v="88" actId="47"/>
        <pc:sldMkLst>
          <pc:docMk/>
          <pc:sldMk cId="0" sldId="282"/>
        </pc:sldMkLst>
      </pc:sldChg>
      <pc:sldChg chg="del">
        <pc:chgData name="Diego Anton Cerqueira" userId="c494120e-d93d-4d67-9fe0-8ddc676787da" providerId="ADAL" clId="{50A322E4-0A85-4D21-93C8-FDFE420269E2}" dt="2023-07-13T18:13:44.856" v="89" actId="47"/>
        <pc:sldMkLst>
          <pc:docMk/>
          <pc:sldMk cId="0" sldId="283"/>
        </pc:sldMkLst>
      </pc:sldChg>
      <pc:sldChg chg="addSp delSp modSp add mod">
        <pc:chgData name="Diego Anton Cerqueira" userId="c494120e-d93d-4d67-9fe0-8ddc676787da" providerId="ADAL" clId="{50A322E4-0A85-4D21-93C8-FDFE420269E2}" dt="2023-07-13T19:47:56.068" v="338"/>
        <pc:sldMkLst>
          <pc:docMk/>
          <pc:sldMk cId="2558210002" sldId="284"/>
        </pc:sldMkLst>
        <pc:spChg chg="add mod">
          <ac:chgData name="Diego Anton Cerqueira" userId="c494120e-d93d-4d67-9fe0-8ddc676787da" providerId="ADAL" clId="{50A322E4-0A85-4D21-93C8-FDFE420269E2}" dt="2023-07-13T18:16:16.189" v="182"/>
          <ac:spMkLst>
            <pc:docMk/>
            <pc:sldMk cId="2558210002" sldId="284"/>
            <ac:spMk id="32" creationId="{B2D6113B-CE3C-428D-A7CA-5CAC09E80A41}"/>
          </ac:spMkLst>
        </pc:spChg>
        <pc:spChg chg="del">
          <ac:chgData name="Diego Anton Cerqueira" userId="c494120e-d93d-4d67-9fe0-8ddc676787da" providerId="ADAL" clId="{50A322E4-0A85-4D21-93C8-FDFE420269E2}" dt="2023-07-13T18:16:08.756" v="179" actId="478"/>
          <ac:spMkLst>
            <pc:docMk/>
            <pc:sldMk cId="2558210002" sldId="284"/>
            <ac:spMk id="33" creationId="{B9FEB77E-F487-499B-B618-3EF1FB9672CE}"/>
          </ac:spMkLst>
        </pc:spChg>
        <pc:picChg chg="add mod">
          <ac:chgData name="Diego Anton Cerqueira" userId="c494120e-d93d-4d67-9fe0-8ddc676787da" providerId="ADAL" clId="{50A322E4-0A85-4D21-93C8-FDFE420269E2}" dt="2023-07-13T18:16:08.960" v="180"/>
          <ac:picMkLst>
            <pc:docMk/>
            <pc:sldMk cId="2558210002" sldId="284"/>
            <ac:picMk id="29" creationId="{4E60390B-BB1E-4F68-96F7-94CE810D19E8}"/>
          </ac:picMkLst>
        </pc:picChg>
        <pc:picChg chg="add mod">
          <ac:chgData name="Diego Anton Cerqueira" userId="c494120e-d93d-4d67-9fe0-8ddc676787da" providerId="ADAL" clId="{50A322E4-0A85-4D21-93C8-FDFE420269E2}" dt="2023-07-13T19:47:56.068" v="338"/>
          <ac:picMkLst>
            <pc:docMk/>
            <pc:sldMk cId="2558210002" sldId="284"/>
            <ac:picMk id="34" creationId="{3CAE806E-0861-4CC1-B6C8-E490CC4E57A5}"/>
          </ac:picMkLst>
        </pc:picChg>
      </pc:sldChg>
      <pc:sldChg chg="del">
        <pc:chgData name="Diego Anton Cerqueira" userId="c494120e-d93d-4d67-9fe0-8ddc676787da" providerId="ADAL" clId="{50A322E4-0A85-4D21-93C8-FDFE420269E2}" dt="2023-07-13T18:13:45.450" v="91" actId="47"/>
        <pc:sldMkLst>
          <pc:docMk/>
          <pc:sldMk cId="2828587284" sldId="285"/>
        </pc:sldMkLst>
        <pc:spChg chg="add mod">
          <ac:chgData name="Diego Anton Cerqueira" userId="c494120e-d93d-4d67-9fe0-8ddc676787da" providerId="ADAL" clId="{50A322E4-0A85-4D21-93C8-FDFE420269E2}" dt="2023-07-13T18:16:35.808" v="187"/>
          <ac:spMkLst>
            <pc:docMk/>
            <pc:sldMk cId="2828587284" sldId="285"/>
            <ac:spMk id="8" creationId="{B665C00A-9807-476D-9CBC-C75A451043E4}"/>
          </ac:spMkLst>
        </pc:spChg>
        <pc:spChg chg="del">
          <ac:chgData name="Diego Anton Cerqueira" userId="c494120e-d93d-4d67-9fe0-8ddc676787da" providerId="ADAL" clId="{50A322E4-0A85-4D21-93C8-FDFE420269E2}" dt="2023-07-13T18:16:28.680" v="184" actId="478"/>
          <ac:spMkLst>
            <pc:docMk/>
            <pc:sldMk cId="2828587284" sldId="285"/>
            <ac:spMk id="16" creationId="{540A0FD2-E8AD-4C13-9804-A4DF1D136BA6}"/>
          </ac:spMkLst>
        </pc:spChg>
        <pc:picChg chg="add mod">
          <ac:chgData name="Diego Anton Cerqueira" userId="c494120e-d93d-4d67-9fe0-8ddc676787da" providerId="ADAL" clId="{50A322E4-0A85-4D21-93C8-FDFE420269E2}" dt="2023-07-13T18:16:28.892" v="185"/>
          <ac:picMkLst>
            <pc:docMk/>
            <pc:sldMk cId="2828587284" sldId="285"/>
            <ac:picMk id="7" creationId="{8EA9D37E-89AA-4750-B6CE-A9342F9F6815}"/>
          </ac:picMkLst>
        </pc:picChg>
        <pc:picChg chg="add mod">
          <ac:chgData name="Diego Anton Cerqueira" userId="c494120e-d93d-4d67-9fe0-8ddc676787da" providerId="ADAL" clId="{50A322E4-0A85-4D21-93C8-FDFE420269E2}" dt="2023-07-13T19:47:57.268" v="339"/>
          <ac:picMkLst>
            <pc:docMk/>
            <pc:sldMk cId="2828587284" sldId="285"/>
            <ac:picMk id="9" creationId="{6794EF14-3B8A-405D-8799-0310FC4B1041}"/>
          </ac:picMkLst>
        </pc:picChg>
      </pc:sldChg>
      <pc:sldChg chg="addSp delSp modSp add mod">
        <pc:chgData name="Diego Anton Cerqueira" userId="c494120e-d93d-4d67-9fe0-8ddc676787da" providerId="ADAL" clId="{50A322E4-0A85-4D21-93C8-FDFE420269E2}" dt="2023-07-13T19:48:24.345" v="389"/>
        <pc:sldMkLst>
          <pc:docMk/>
          <pc:sldMk cId="1341086164" sldId="286"/>
        </pc:sldMkLst>
        <pc:spChg chg="add del mod">
          <ac:chgData name="Diego Anton Cerqueira" userId="c494120e-d93d-4d67-9fe0-8ddc676787da" providerId="ADAL" clId="{50A322E4-0A85-4D21-93C8-FDFE420269E2}" dt="2023-07-13T18:17:16.091" v="199"/>
          <ac:spMkLst>
            <pc:docMk/>
            <pc:sldMk cId="1341086164" sldId="286"/>
            <ac:spMk id="12" creationId="{BEF2F6AA-6948-41F0-A7FF-9828A3700532}"/>
          </ac:spMkLst>
        </pc:spChg>
        <pc:spChg chg="add del mod">
          <ac:chgData name="Diego Anton Cerqueira" userId="c494120e-d93d-4d67-9fe0-8ddc676787da" providerId="ADAL" clId="{50A322E4-0A85-4D21-93C8-FDFE420269E2}" dt="2023-07-13T18:17:12.631" v="197"/>
          <ac:spMkLst>
            <pc:docMk/>
            <pc:sldMk cId="1341086164" sldId="286"/>
            <ac:spMk id="13" creationId="{C046E735-8191-4824-97CA-B91FC23CDEFE}"/>
          </ac:spMkLst>
        </pc:spChg>
        <pc:spChg chg="del">
          <ac:chgData name="Diego Anton Cerqueira" userId="c494120e-d93d-4d67-9fe0-8ddc676787da" providerId="ADAL" clId="{50A322E4-0A85-4D21-93C8-FDFE420269E2}" dt="2023-07-13T18:17:01.025" v="193" actId="478"/>
          <ac:spMkLst>
            <pc:docMk/>
            <pc:sldMk cId="1341086164" sldId="286"/>
            <ac:spMk id="15" creationId="{42E5157C-C328-43F9-A828-7DF09C18A6B1}"/>
          </ac:spMkLst>
        </pc:spChg>
        <pc:picChg chg="add mod">
          <ac:chgData name="Diego Anton Cerqueira" userId="c494120e-d93d-4d67-9fe0-8ddc676787da" providerId="ADAL" clId="{50A322E4-0A85-4D21-93C8-FDFE420269E2}" dt="2023-07-13T18:17:04.337" v="194"/>
          <ac:picMkLst>
            <pc:docMk/>
            <pc:sldMk cId="1341086164" sldId="286"/>
            <ac:picMk id="11" creationId="{69BDEF7E-1CD5-4168-8880-7F84C2064E18}"/>
          </ac:picMkLst>
        </pc:picChg>
        <pc:picChg chg="add mod">
          <ac:chgData name="Diego Anton Cerqueira" userId="c494120e-d93d-4d67-9fe0-8ddc676787da" providerId="ADAL" clId="{50A322E4-0A85-4D21-93C8-FDFE420269E2}" dt="2023-07-13T19:48:24.345" v="389"/>
          <ac:picMkLst>
            <pc:docMk/>
            <pc:sldMk cId="1341086164" sldId="286"/>
            <ac:picMk id="14" creationId="{A1CC63DA-2CFF-4F1E-9365-AFDA1F39BDF8}"/>
          </ac:picMkLst>
        </pc:picChg>
      </pc:sldChg>
      <pc:sldChg chg="del">
        <pc:chgData name="Diego Anton Cerqueira" userId="c494120e-d93d-4d67-9fe0-8ddc676787da" providerId="ADAL" clId="{50A322E4-0A85-4D21-93C8-FDFE420269E2}" dt="2023-07-13T18:13:45.696" v="93" actId="47"/>
        <pc:sldMkLst>
          <pc:docMk/>
          <pc:sldMk cId="0" sldId="287"/>
        </pc:sldMkLst>
      </pc:sldChg>
      <pc:sldChg chg="del">
        <pc:chgData name="Diego Anton Cerqueira" userId="c494120e-d93d-4d67-9fe0-8ddc676787da" providerId="ADAL" clId="{50A322E4-0A85-4D21-93C8-FDFE420269E2}" dt="2023-07-13T18:13:46.411" v="96" actId="47"/>
        <pc:sldMkLst>
          <pc:docMk/>
          <pc:sldMk cId="0" sldId="288"/>
        </pc:sldMkLst>
      </pc:sldChg>
      <pc:sldChg chg="del">
        <pc:chgData name="Diego Anton Cerqueira" userId="c494120e-d93d-4d67-9fe0-8ddc676787da" providerId="ADAL" clId="{50A322E4-0A85-4D21-93C8-FDFE420269E2}" dt="2023-07-13T18:13:46.540" v="97" actId="47"/>
        <pc:sldMkLst>
          <pc:docMk/>
          <pc:sldMk cId="0" sldId="289"/>
        </pc:sldMkLst>
      </pc:sldChg>
      <pc:sldChg chg="del">
        <pc:chgData name="Diego Anton Cerqueira" userId="c494120e-d93d-4d67-9fe0-8ddc676787da" providerId="ADAL" clId="{50A322E4-0A85-4D21-93C8-FDFE420269E2}" dt="2023-07-13T18:13:46.059" v="94" actId="47"/>
        <pc:sldMkLst>
          <pc:docMk/>
          <pc:sldMk cId="0" sldId="290"/>
        </pc:sldMkLst>
      </pc:sldChg>
      <pc:sldChg chg="del">
        <pc:chgData name="Diego Anton Cerqueira" userId="c494120e-d93d-4d67-9fe0-8ddc676787da" providerId="ADAL" clId="{50A322E4-0A85-4D21-93C8-FDFE420269E2}" dt="2023-07-13T18:13:46.089" v="95" actId="47"/>
        <pc:sldMkLst>
          <pc:docMk/>
          <pc:sldMk cId="0" sldId="291"/>
        </pc:sldMkLst>
      </pc:sldChg>
      <pc:sldChg chg="del">
        <pc:chgData name="Diego Anton Cerqueira" userId="c494120e-d93d-4d67-9fe0-8ddc676787da" providerId="ADAL" clId="{50A322E4-0A85-4D21-93C8-FDFE420269E2}" dt="2023-07-13T18:13:47.056" v="98" actId="47"/>
        <pc:sldMkLst>
          <pc:docMk/>
          <pc:sldMk cId="0" sldId="292"/>
        </pc:sldMkLst>
      </pc:sldChg>
      <pc:sldChg chg="del">
        <pc:chgData name="Diego Anton Cerqueira" userId="c494120e-d93d-4d67-9fe0-8ddc676787da" providerId="ADAL" clId="{50A322E4-0A85-4D21-93C8-FDFE420269E2}" dt="2023-07-13T18:13:47.081" v="99" actId="47"/>
        <pc:sldMkLst>
          <pc:docMk/>
          <pc:sldMk cId="0" sldId="293"/>
        </pc:sldMkLst>
      </pc:sldChg>
      <pc:sldChg chg="del">
        <pc:chgData name="Diego Anton Cerqueira" userId="c494120e-d93d-4d67-9fe0-8ddc676787da" providerId="ADAL" clId="{50A322E4-0A85-4D21-93C8-FDFE420269E2}" dt="2023-07-13T18:13:47.159" v="100" actId="47"/>
        <pc:sldMkLst>
          <pc:docMk/>
          <pc:sldMk cId="0" sldId="294"/>
        </pc:sldMkLst>
      </pc:sldChg>
      <pc:sldChg chg="del">
        <pc:chgData name="Diego Anton Cerqueira" userId="c494120e-d93d-4d67-9fe0-8ddc676787da" providerId="ADAL" clId="{50A322E4-0A85-4D21-93C8-FDFE420269E2}" dt="2023-07-13T18:13:47.193" v="101" actId="47"/>
        <pc:sldMkLst>
          <pc:docMk/>
          <pc:sldMk cId="0" sldId="295"/>
        </pc:sldMkLst>
      </pc:sldChg>
      <pc:sldChg chg="add del">
        <pc:chgData name="Diego Anton Cerqueira" userId="c494120e-d93d-4d67-9fe0-8ddc676787da" providerId="ADAL" clId="{50A322E4-0A85-4D21-93C8-FDFE420269E2}" dt="2023-07-13T18:14:31.486" v="149" actId="47"/>
        <pc:sldMkLst>
          <pc:docMk/>
          <pc:sldMk cId="0" sldId="296"/>
        </pc:sldMkLst>
      </pc:sldChg>
      <pc:sldChg chg="add del">
        <pc:chgData name="Diego Anton Cerqueira" userId="c494120e-d93d-4d67-9fe0-8ddc676787da" providerId="ADAL" clId="{50A322E4-0A85-4D21-93C8-FDFE420269E2}" dt="2023-07-13T18:14:31.503" v="150" actId="47"/>
        <pc:sldMkLst>
          <pc:docMk/>
          <pc:sldMk cId="0" sldId="297"/>
        </pc:sldMkLst>
      </pc:sldChg>
      <pc:sldChg chg="add del">
        <pc:chgData name="Diego Anton Cerqueira" userId="c494120e-d93d-4d67-9fe0-8ddc676787da" providerId="ADAL" clId="{50A322E4-0A85-4D21-93C8-FDFE420269E2}" dt="2023-07-13T18:14:31.681" v="155" actId="47"/>
        <pc:sldMkLst>
          <pc:docMk/>
          <pc:sldMk cId="0" sldId="298"/>
        </pc:sldMkLst>
      </pc:sldChg>
      <pc:sldChg chg="add del">
        <pc:chgData name="Diego Anton Cerqueira" userId="c494120e-d93d-4d67-9fe0-8ddc676787da" providerId="ADAL" clId="{50A322E4-0A85-4D21-93C8-FDFE420269E2}" dt="2023-07-13T18:14:31.698" v="156" actId="47"/>
        <pc:sldMkLst>
          <pc:docMk/>
          <pc:sldMk cId="0" sldId="299"/>
        </pc:sldMkLst>
      </pc:sldChg>
      <pc:sldChg chg="add del">
        <pc:chgData name="Diego Anton Cerqueira" userId="c494120e-d93d-4d67-9fe0-8ddc676787da" providerId="ADAL" clId="{50A322E4-0A85-4D21-93C8-FDFE420269E2}" dt="2023-07-13T18:14:31.538" v="151" actId="47"/>
        <pc:sldMkLst>
          <pc:docMk/>
          <pc:sldMk cId="0" sldId="300"/>
        </pc:sldMkLst>
      </pc:sldChg>
      <pc:sldChg chg="add del">
        <pc:chgData name="Diego Anton Cerqueira" userId="c494120e-d93d-4d67-9fe0-8ddc676787da" providerId="ADAL" clId="{50A322E4-0A85-4D21-93C8-FDFE420269E2}" dt="2023-07-13T18:14:31.557" v="152" actId="47"/>
        <pc:sldMkLst>
          <pc:docMk/>
          <pc:sldMk cId="0" sldId="301"/>
        </pc:sldMkLst>
      </pc:sldChg>
      <pc:sldChg chg="add del">
        <pc:chgData name="Diego Anton Cerqueira" userId="c494120e-d93d-4d67-9fe0-8ddc676787da" providerId="ADAL" clId="{50A322E4-0A85-4D21-93C8-FDFE420269E2}" dt="2023-07-13T18:14:30.618" v="147" actId="47"/>
        <pc:sldMkLst>
          <pc:docMk/>
          <pc:sldMk cId="0" sldId="302"/>
        </pc:sldMkLst>
      </pc:sldChg>
      <pc:sldChg chg="add del">
        <pc:chgData name="Diego Anton Cerqueira" userId="c494120e-d93d-4d67-9fe0-8ddc676787da" providerId="ADAL" clId="{50A322E4-0A85-4D21-93C8-FDFE420269E2}" dt="2023-07-13T18:14:31.115" v="148" actId="47"/>
        <pc:sldMkLst>
          <pc:docMk/>
          <pc:sldMk cId="0" sldId="303"/>
        </pc:sldMkLst>
      </pc:sldChg>
      <pc:sldChg chg="add del">
        <pc:chgData name="Diego Anton Cerqueira" userId="c494120e-d93d-4d67-9fe0-8ddc676787da" providerId="ADAL" clId="{50A322E4-0A85-4D21-93C8-FDFE420269E2}" dt="2023-07-13T18:14:31.732" v="157" actId="47"/>
        <pc:sldMkLst>
          <pc:docMk/>
          <pc:sldMk cId="0" sldId="304"/>
        </pc:sldMkLst>
      </pc:sldChg>
      <pc:sldChg chg="add del">
        <pc:chgData name="Diego Anton Cerqueira" userId="c494120e-d93d-4d67-9fe0-8ddc676787da" providerId="ADAL" clId="{50A322E4-0A85-4D21-93C8-FDFE420269E2}" dt="2023-07-13T18:14:31.750" v="158" actId="47"/>
        <pc:sldMkLst>
          <pc:docMk/>
          <pc:sldMk cId="0" sldId="305"/>
        </pc:sldMkLst>
      </pc:sldChg>
      <pc:sldChg chg="add del">
        <pc:chgData name="Diego Anton Cerqueira" userId="c494120e-d93d-4d67-9fe0-8ddc676787da" providerId="ADAL" clId="{50A322E4-0A85-4D21-93C8-FDFE420269E2}" dt="2023-07-13T18:14:31.895" v="159" actId="47"/>
        <pc:sldMkLst>
          <pc:docMk/>
          <pc:sldMk cId="0" sldId="306"/>
        </pc:sldMkLst>
      </pc:sldChg>
      <pc:sldChg chg="add del">
        <pc:chgData name="Diego Anton Cerqueira" userId="c494120e-d93d-4d67-9fe0-8ddc676787da" providerId="ADAL" clId="{50A322E4-0A85-4D21-93C8-FDFE420269E2}" dt="2023-07-13T18:14:31.916" v="160" actId="47"/>
        <pc:sldMkLst>
          <pc:docMk/>
          <pc:sldMk cId="0" sldId="307"/>
        </pc:sldMkLst>
      </pc:sldChg>
      <pc:sldChg chg="add del">
        <pc:chgData name="Diego Anton Cerqueira" userId="c494120e-d93d-4d67-9fe0-8ddc676787da" providerId="ADAL" clId="{50A322E4-0A85-4D21-93C8-FDFE420269E2}" dt="2023-07-13T18:14:31.947" v="161" actId="47"/>
        <pc:sldMkLst>
          <pc:docMk/>
          <pc:sldMk cId="0" sldId="308"/>
        </pc:sldMkLst>
      </pc:sldChg>
      <pc:sldChg chg="add del">
        <pc:chgData name="Diego Anton Cerqueira" userId="c494120e-d93d-4d67-9fe0-8ddc676787da" providerId="ADAL" clId="{50A322E4-0A85-4D21-93C8-FDFE420269E2}" dt="2023-07-13T18:14:31.962" v="162" actId="47"/>
        <pc:sldMkLst>
          <pc:docMk/>
          <pc:sldMk cId="2822116990" sldId="309"/>
        </pc:sldMkLst>
        <pc:spChg chg="add mod">
          <ac:chgData name="Diego Anton Cerqueira" userId="c494120e-d93d-4d67-9fe0-8ddc676787da" providerId="ADAL" clId="{50A322E4-0A85-4D21-93C8-FDFE420269E2}" dt="2023-07-13T18:17:27.414" v="202"/>
          <ac:spMkLst>
            <pc:docMk/>
            <pc:sldMk cId="2822116990" sldId="309"/>
            <ac:spMk id="31" creationId="{566D7469-AE29-46B3-BE1A-7E3F5A720B49}"/>
          </ac:spMkLst>
        </pc:spChg>
        <pc:spChg chg="del">
          <ac:chgData name="Diego Anton Cerqueira" userId="c494120e-d93d-4d67-9fe0-8ddc676787da" providerId="ADAL" clId="{50A322E4-0A85-4D21-93C8-FDFE420269E2}" dt="2023-07-13T18:17:24.605" v="201" actId="478"/>
          <ac:spMkLst>
            <pc:docMk/>
            <pc:sldMk cId="2822116990" sldId="309"/>
            <ac:spMk id="116" creationId="{86E1805B-9CD4-42FD-B8DA-816B5F01B38E}"/>
          </ac:spMkLst>
        </pc:spChg>
        <pc:picChg chg="add mod">
          <ac:chgData name="Diego Anton Cerqueira" userId="c494120e-d93d-4d67-9fe0-8ddc676787da" providerId="ADAL" clId="{50A322E4-0A85-4D21-93C8-FDFE420269E2}" dt="2023-07-13T18:17:27.414" v="202"/>
          <ac:picMkLst>
            <pc:docMk/>
            <pc:sldMk cId="2822116990" sldId="309"/>
            <ac:picMk id="30" creationId="{13AA06E3-133D-46FF-BEC6-398FDAA78D0A}"/>
          </ac:picMkLst>
        </pc:picChg>
        <pc:picChg chg="add mod">
          <ac:chgData name="Diego Anton Cerqueira" userId="c494120e-d93d-4d67-9fe0-8ddc676787da" providerId="ADAL" clId="{50A322E4-0A85-4D21-93C8-FDFE420269E2}" dt="2023-07-13T19:48:26.077" v="390"/>
          <ac:picMkLst>
            <pc:docMk/>
            <pc:sldMk cId="2822116990" sldId="309"/>
            <ac:picMk id="32" creationId="{304B24C0-84D2-41C3-A342-364B9683E525}"/>
          </ac:picMkLst>
        </pc:picChg>
      </pc:sldChg>
      <pc:sldChg chg="addSp delSp modSp add mod">
        <pc:chgData name="Diego Anton Cerqueira" userId="c494120e-d93d-4d67-9fe0-8ddc676787da" providerId="ADAL" clId="{50A322E4-0A85-4D21-93C8-FDFE420269E2}" dt="2023-07-13T19:48:27.426" v="391"/>
        <pc:sldMkLst>
          <pc:docMk/>
          <pc:sldMk cId="3681243229" sldId="311"/>
        </pc:sldMkLst>
        <pc:spChg chg="add mod">
          <ac:chgData name="Diego Anton Cerqueira" userId="c494120e-d93d-4d67-9fe0-8ddc676787da" providerId="ADAL" clId="{50A322E4-0A85-4D21-93C8-FDFE420269E2}" dt="2023-07-13T18:17:38.420" v="205"/>
          <ac:spMkLst>
            <pc:docMk/>
            <pc:sldMk cId="3681243229" sldId="311"/>
            <ac:spMk id="41" creationId="{B7E6F877-00A4-41AC-8C32-C1AE4BDC8817}"/>
          </ac:spMkLst>
        </pc:spChg>
        <pc:spChg chg="del">
          <ac:chgData name="Diego Anton Cerqueira" userId="c494120e-d93d-4d67-9fe0-8ddc676787da" providerId="ADAL" clId="{50A322E4-0A85-4D21-93C8-FDFE420269E2}" dt="2023-07-13T18:17:38.211" v="204" actId="478"/>
          <ac:spMkLst>
            <pc:docMk/>
            <pc:sldMk cId="3681243229" sldId="311"/>
            <ac:spMk id="87" creationId="{8B3763E6-1D29-4CBE-8C80-C28E67F73A36}"/>
          </ac:spMkLst>
        </pc:spChg>
        <pc:graphicFrameChg chg="mod">
          <ac:chgData name="Diego Anton Cerqueira" userId="c494120e-d93d-4d67-9fe0-8ddc676787da" providerId="ADAL" clId="{50A322E4-0A85-4D21-93C8-FDFE420269E2}" dt="2023-07-13T18:43:27.334" v="223"/>
          <ac:graphicFrameMkLst>
            <pc:docMk/>
            <pc:sldMk cId="3681243229" sldId="311"/>
            <ac:graphicFrameMk id="72" creationId="{57F68B08-3F0A-475A-B992-B69586008EDC}"/>
          </ac:graphicFrameMkLst>
        </pc:graphicFrameChg>
        <pc:picChg chg="add mod">
          <ac:chgData name="Diego Anton Cerqueira" userId="c494120e-d93d-4d67-9fe0-8ddc676787da" providerId="ADAL" clId="{50A322E4-0A85-4D21-93C8-FDFE420269E2}" dt="2023-07-13T18:17:38.420" v="205"/>
          <ac:picMkLst>
            <pc:docMk/>
            <pc:sldMk cId="3681243229" sldId="311"/>
            <ac:picMk id="40" creationId="{DAC22AE7-8127-46FB-BCDC-D11EBB31F988}"/>
          </ac:picMkLst>
        </pc:picChg>
        <pc:picChg chg="add mod">
          <ac:chgData name="Diego Anton Cerqueira" userId="c494120e-d93d-4d67-9fe0-8ddc676787da" providerId="ADAL" clId="{50A322E4-0A85-4D21-93C8-FDFE420269E2}" dt="2023-07-13T19:48:27.426" v="391"/>
          <ac:picMkLst>
            <pc:docMk/>
            <pc:sldMk cId="3681243229" sldId="311"/>
            <ac:picMk id="78" creationId="{BBF2E2BA-AF19-43C0-B1BD-86155F5CD3FA}"/>
          </ac:picMkLst>
        </pc:picChg>
      </pc:sldChg>
      <pc:sldChg chg="addSp delSp modSp add mod">
        <pc:chgData name="Diego Anton Cerqueira" userId="c494120e-d93d-4d67-9fe0-8ddc676787da" providerId="ADAL" clId="{50A322E4-0A85-4D21-93C8-FDFE420269E2}" dt="2023-07-13T19:48:29.091" v="392"/>
        <pc:sldMkLst>
          <pc:docMk/>
          <pc:sldMk cId="305155507" sldId="312"/>
        </pc:sldMkLst>
        <pc:spChg chg="del">
          <ac:chgData name="Diego Anton Cerqueira" userId="c494120e-d93d-4d67-9fe0-8ddc676787da" providerId="ADAL" clId="{50A322E4-0A85-4D21-93C8-FDFE420269E2}" dt="2023-07-13T18:43:07.848" v="219" actId="478"/>
          <ac:spMkLst>
            <pc:docMk/>
            <pc:sldMk cId="305155507" sldId="312"/>
            <ac:spMk id="9" creationId="{79A49EE4-410B-4C40-A061-86435A30B175}"/>
          </ac:spMkLst>
        </pc:spChg>
        <pc:spChg chg="del">
          <ac:chgData name="Diego Anton Cerqueira" userId="c494120e-d93d-4d67-9fe0-8ddc676787da" providerId="ADAL" clId="{50A322E4-0A85-4D21-93C8-FDFE420269E2}" dt="2023-07-13T18:43:04.021" v="216" actId="478"/>
          <ac:spMkLst>
            <pc:docMk/>
            <pc:sldMk cId="305155507" sldId="312"/>
            <ac:spMk id="11" creationId="{F6C24EDB-B7B5-4A32-986B-7727DA9D8A6F}"/>
          </ac:spMkLst>
        </pc:spChg>
        <pc:spChg chg="del">
          <ac:chgData name="Diego Anton Cerqueira" userId="c494120e-d93d-4d67-9fe0-8ddc676787da" providerId="ADAL" clId="{50A322E4-0A85-4D21-93C8-FDFE420269E2}" dt="2023-07-13T18:43:04.021" v="216" actId="478"/>
          <ac:spMkLst>
            <pc:docMk/>
            <pc:sldMk cId="305155507" sldId="312"/>
            <ac:spMk id="20" creationId="{69528633-6B96-43C3-BA9F-D1EB1599012B}"/>
          </ac:spMkLst>
        </pc:spChg>
        <pc:spChg chg="del">
          <ac:chgData name="Diego Anton Cerqueira" userId="c494120e-d93d-4d67-9fe0-8ddc676787da" providerId="ADAL" clId="{50A322E4-0A85-4D21-93C8-FDFE420269E2}" dt="2023-07-13T18:43:04.021" v="216" actId="478"/>
          <ac:spMkLst>
            <pc:docMk/>
            <pc:sldMk cId="305155507" sldId="312"/>
            <ac:spMk id="21" creationId="{390C5E69-8826-4607-802E-1F6FEBE2AF32}"/>
          </ac:spMkLst>
        </pc:spChg>
        <pc:spChg chg="del">
          <ac:chgData name="Diego Anton Cerqueira" userId="c494120e-d93d-4d67-9fe0-8ddc676787da" providerId="ADAL" clId="{50A322E4-0A85-4D21-93C8-FDFE420269E2}" dt="2023-07-13T18:43:04.021" v="216" actId="478"/>
          <ac:spMkLst>
            <pc:docMk/>
            <pc:sldMk cId="305155507" sldId="312"/>
            <ac:spMk id="25" creationId="{FC5ECC22-7106-46AA-9AAA-50F2337A7AB0}"/>
          </ac:spMkLst>
        </pc:spChg>
        <pc:spChg chg="add mod">
          <ac:chgData name="Diego Anton Cerqueira" userId="c494120e-d93d-4d67-9fe0-8ddc676787da" providerId="ADAL" clId="{50A322E4-0A85-4D21-93C8-FDFE420269E2}" dt="2023-07-13T18:17:55.209" v="208"/>
          <ac:spMkLst>
            <pc:docMk/>
            <pc:sldMk cId="305155507" sldId="312"/>
            <ac:spMk id="31" creationId="{D1FD03F4-5071-4093-8F69-743AEBC1F55D}"/>
          </ac:spMkLst>
        </pc:spChg>
        <pc:spChg chg="del">
          <ac:chgData name="Diego Anton Cerqueira" userId="c494120e-d93d-4d67-9fe0-8ddc676787da" providerId="ADAL" clId="{50A322E4-0A85-4D21-93C8-FDFE420269E2}" dt="2023-07-13T18:43:04.021" v="216" actId="478"/>
          <ac:spMkLst>
            <pc:docMk/>
            <pc:sldMk cId="305155507" sldId="312"/>
            <ac:spMk id="32" creationId="{D7552EE4-1107-47A0-904E-69440C2027DA}"/>
          </ac:spMkLst>
        </pc:spChg>
        <pc:spChg chg="add del mod">
          <ac:chgData name="Diego Anton Cerqueira" userId="c494120e-d93d-4d67-9fe0-8ddc676787da" providerId="ADAL" clId="{50A322E4-0A85-4D21-93C8-FDFE420269E2}" dt="2023-07-13T18:43:05.250" v="218"/>
          <ac:spMkLst>
            <pc:docMk/>
            <pc:sldMk cId="305155507" sldId="312"/>
            <ac:spMk id="33" creationId="{E76EF1D7-2A81-4289-A429-1E45F0C2259D}"/>
          </ac:spMkLst>
        </pc:spChg>
        <pc:spChg chg="add del mod">
          <ac:chgData name="Diego Anton Cerqueira" userId="c494120e-d93d-4d67-9fe0-8ddc676787da" providerId="ADAL" clId="{50A322E4-0A85-4D21-93C8-FDFE420269E2}" dt="2023-07-13T18:43:05.250" v="218"/>
          <ac:spMkLst>
            <pc:docMk/>
            <pc:sldMk cId="305155507" sldId="312"/>
            <ac:spMk id="34" creationId="{70DF9F93-906F-4F12-9E87-50E01F1E3E14}"/>
          </ac:spMkLst>
        </pc:spChg>
        <pc:spChg chg="mod">
          <ac:chgData name="Diego Anton Cerqueira" userId="c494120e-d93d-4d67-9fe0-8ddc676787da" providerId="ADAL" clId="{50A322E4-0A85-4D21-93C8-FDFE420269E2}" dt="2023-07-13T18:43:04.482" v="217"/>
          <ac:spMkLst>
            <pc:docMk/>
            <pc:sldMk cId="305155507" sldId="312"/>
            <ac:spMk id="36" creationId="{A1DBB67D-676A-4A8F-A1FB-009693BEEDEC}"/>
          </ac:spMkLst>
        </pc:spChg>
        <pc:spChg chg="mod">
          <ac:chgData name="Diego Anton Cerqueira" userId="c494120e-d93d-4d67-9fe0-8ddc676787da" providerId="ADAL" clId="{50A322E4-0A85-4D21-93C8-FDFE420269E2}" dt="2023-07-13T18:43:04.482" v="217"/>
          <ac:spMkLst>
            <pc:docMk/>
            <pc:sldMk cId="305155507" sldId="312"/>
            <ac:spMk id="37" creationId="{10BDDDA7-B514-4DA8-A16C-95BA27911D8E}"/>
          </ac:spMkLst>
        </pc:spChg>
        <pc:spChg chg="mod">
          <ac:chgData name="Diego Anton Cerqueira" userId="c494120e-d93d-4d67-9fe0-8ddc676787da" providerId="ADAL" clId="{50A322E4-0A85-4D21-93C8-FDFE420269E2}" dt="2023-07-13T18:43:04.482" v="217"/>
          <ac:spMkLst>
            <pc:docMk/>
            <pc:sldMk cId="305155507" sldId="312"/>
            <ac:spMk id="39" creationId="{2D459DE9-B389-476C-BA01-D22D46AAF287}"/>
          </ac:spMkLst>
        </pc:spChg>
        <pc:spChg chg="mod">
          <ac:chgData name="Diego Anton Cerqueira" userId="c494120e-d93d-4d67-9fe0-8ddc676787da" providerId="ADAL" clId="{50A322E4-0A85-4D21-93C8-FDFE420269E2}" dt="2023-07-13T18:43:04.482" v="217"/>
          <ac:spMkLst>
            <pc:docMk/>
            <pc:sldMk cId="305155507" sldId="312"/>
            <ac:spMk id="40" creationId="{4B1F4996-1B43-42BD-876D-7D8A1398BD40}"/>
          </ac:spMkLst>
        </pc:spChg>
        <pc:spChg chg="mod">
          <ac:chgData name="Diego Anton Cerqueira" userId="c494120e-d93d-4d67-9fe0-8ddc676787da" providerId="ADAL" clId="{50A322E4-0A85-4D21-93C8-FDFE420269E2}" dt="2023-07-13T18:43:04.482" v="217"/>
          <ac:spMkLst>
            <pc:docMk/>
            <pc:sldMk cId="305155507" sldId="312"/>
            <ac:spMk id="41" creationId="{D9B451EE-F005-4A6D-9C27-94B4F17A083C}"/>
          </ac:spMkLst>
        </pc:spChg>
        <pc:spChg chg="add del mod">
          <ac:chgData name="Diego Anton Cerqueira" userId="c494120e-d93d-4d67-9fe0-8ddc676787da" providerId="ADAL" clId="{50A322E4-0A85-4D21-93C8-FDFE420269E2}" dt="2023-07-13T18:43:05.250" v="218"/>
          <ac:spMkLst>
            <pc:docMk/>
            <pc:sldMk cId="305155507" sldId="312"/>
            <ac:spMk id="42" creationId="{434689C6-F91E-4387-AB85-5241517072A8}"/>
          </ac:spMkLst>
        </pc:spChg>
        <pc:spChg chg="add del mod">
          <ac:chgData name="Diego Anton Cerqueira" userId="c494120e-d93d-4d67-9fe0-8ddc676787da" providerId="ADAL" clId="{50A322E4-0A85-4D21-93C8-FDFE420269E2}" dt="2023-07-13T18:43:05.250" v="218"/>
          <ac:spMkLst>
            <pc:docMk/>
            <pc:sldMk cId="305155507" sldId="312"/>
            <ac:spMk id="43" creationId="{8AE6DE2F-8258-406A-AD4D-0EE46684D161}"/>
          </ac:spMkLst>
        </pc:spChg>
        <pc:spChg chg="mod">
          <ac:chgData name="Diego Anton Cerqueira" userId="c494120e-d93d-4d67-9fe0-8ddc676787da" providerId="ADAL" clId="{50A322E4-0A85-4D21-93C8-FDFE420269E2}" dt="2023-07-13T18:43:04.482" v="217"/>
          <ac:spMkLst>
            <pc:docMk/>
            <pc:sldMk cId="305155507" sldId="312"/>
            <ac:spMk id="45" creationId="{CE7A73D0-159B-4FAB-8B56-0BD94CD5C517}"/>
          </ac:spMkLst>
        </pc:spChg>
        <pc:spChg chg="mod">
          <ac:chgData name="Diego Anton Cerqueira" userId="c494120e-d93d-4d67-9fe0-8ddc676787da" providerId="ADAL" clId="{50A322E4-0A85-4D21-93C8-FDFE420269E2}" dt="2023-07-13T18:43:04.482" v="217"/>
          <ac:spMkLst>
            <pc:docMk/>
            <pc:sldMk cId="305155507" sldId="312"/>
            <ac:spMk id="46" creationId="{30FEBC48-C3B7-4EE7-B3F4-B0B88B3562BC}"/>
          </ac:spMkLst>
        </pc:spChg>
        <pc:spChg chg="add del mod">
          <ac:chgData name="Diego Anton Cerqueira" userId="c494120e-d93d-4d67-9fe0-8ddc676787da" providerId="ADAL" clId="{50A322E4-0A85-4D21-93C8-FDFE420269E2}" dt="2023-07-13T18:43:05.250" v="218"/>
          <ac:spMkLst>
            <pc:docMk/>
            <pc:sldMk cId="305155507" sldId="312"/>
            <ac:spMk id="47" creationId="{3E1C1663-6945-48E3-A3E9-31D77ECC77B2}"/>
          </ac:spMkLst>
        </pc:spChg>
        <pc:spChg chg="mod">
          <ac:chgData name="Diego Anton Cerqueira" userId="c494120e-d93d-4d67-9fe0-8ddc676787da" providerId="ADAL" clId="{50A322E4-0A85-4D21-93C8-FDFE420269E2}" dt="2023-07-13T18:43:04.482" v="217"/>
          <ac:spMkLst>
            <pc:docMk/>
            <pc:sldMk cId="305155507" sldId="312"/>
            <ac:spMk id="49" creationId="{E4C3FDBD-4727-4F09-9F96-48B25CBC58D0}"/>
          </ac:spMkLst>
        </pc:spChg>
        <pc:spChg chg="mod">
          <ac:chgData name="Diego Anton Cerqueira" userId="c494120e-d93d-4d67-9fe0-8ddc676787da" providerId="ADAL" clId="{50A322E4-0A85-4D21-93C8-FDFE420269E2}" dt="2023-07-13T18:43:04.482" v="217"/>
          <ac:spMkLst>
            <pc:docMk/>
            <pc:sldMk cId="305155507" sldId="312"/>
            <ac:spMk id="50" creationId="{1EBC0BB0-7A43-4FF8-9E2C-4D45E5F87A2B}"/>
          </ac:spMkLst>
        </pc:spChg>
        <pc:spChg chg="mod">
          <ac:chgData name="Diego Anton Cerqueira" userId="c494120e-d93d-4d67-9fe0-8ddc676787da" providerId="ADAL" clId="{50A322E4-0A85-4D21-93C8-FDFE420269E2}" dt="2023-07-13T18:43:04.482" v="217"/>
          <ac:spMkLst>
            <pc:docMk/>
            <pc:sldMk cId="305155507" sldId="312"/>
            <ac:spMk id="51" creationId="{DD515610-D6F9-47AE-BF14-07D135B358B9}"/>
          </ac:spMkLst>
        </pc:spChg>
        <pc:spChg chg="add del mod">
          <ac:chgData name="Diego Anton Cerqueira" userId="c494120e-d93d-4d67-9fe0-8ddc676787da" providerId="ADAL" clId="{50A322E4-0A85-4D21-93C8-FDFE420269E2}" dt="2023-07-13T18:43:05.250" v="218"/>
          <ac:spMkLst>
            <pc:docMk/>
            <pc:sldMk cId="305155507" sldId="312"/>
            <ac:spMk id="52" creationId="{D5CACBFC-F3B2-4EDE-8495-6B2B3104DD34}"/>
          </ac:spMkLst>
        </pc:spChg>
        <pc:spChg chg="add del mod">
          <ac:chgData name="Diego Anton Cerqueira" userId="c494120e-d93d-4d67-9fe0-8ddc676787da" providerId="ADAL" clId="{50A322E4-0A85-4D21-93C8-FDFE420269E2}" dt="2023-07-13T18:43:09.791" v="221"/>
          <ac:spMkLst>
            <pc:docMk/>
            <pc:sldMk cId="305155507" sldId="312"/>
            <ac:spMk id="60" creationId="{B520050B-FA54-49E5-8560-77C86C42E1E5}"/>
          </ac:spMkLst>
        </pc:spChg>
        <pc:spChg chg="add del mod">
          <ac:chgData name="Diego Anton Cerqueira" userId="c494120e-d93d-4d67-9fe0-8ddc676787da" providerId="ADAL" clId="{50A322E4-0A85-4D21-93C8-FDFE420269E2}" dt="2023-07-13T18:43:09.791" v="221"/>
          <ac:spMkLst>
            <pc:docMk/>
            <pc:sldMk cId="305155507" sldId="312"/>
            <ac:spMk id="61" creationId="{D058A86F-70E6-45D6-A90D-4BBFEEE1FCB9}"/>
          </ac:spMkLst>
        </pc:spChg>
        <pc:spChg chg="mod">
          <ac:chgData name="Diego Anton Cerqueira" userId="c494120e-d93d-4d67-9fe0-8ddc676787da" providerId="ADAL" clId="{50A322E4-0A85-4D21-93C8-FDFE420269E2}" dt="2023-07-13T18:43:08.100" v="220"/>
          <ac:spMkLst>
            <pc:docMk/>
            <pc:sldMk cId="305155507" sldId="312"/>
            <ac:spMk id="63" creationId="{C3E80007-9902-4926-AAE2-13DD75737C99}"/>
          </ac:spMkLst>
        </pc:spChg>
        <pc:spChg chg="mod">
          <ac:chgData name="Diego Anton Cerqueira" userId="c494120e-d93d-4d67-9fe0-8ddc676787da" providerId="ADAL" clId="{50A322E4-0A85-4D21-93C8-FDFE420269E2}" dt="2023-07-13T18:43:08.100" v="220"/>
          <ac:spMkLst>
            <pc:docMk/>
            <pc:sldMk cId="305155507" sldId="312"/>
            <ac:spMk id="64" creationId="{D8B9489C-37C1-4DF1-AB84-A9E9DEDC3DC0}"/>
          </ac:spMkLst>
        </pc:spChg>
        <pc:spChg chg="mod">
          <ac:chgData name="Diego Anton Cerqueira" userId="c494120e-d93d-4d67-9fe0-8ddc676787da" providerId="ADAL" clId="{50A322E4-0A85-4D21-93C8-FDFE420269E2}" dt="2023-07-13T18:43:08.100" v="220"/>
          <ac:spMkLst>
            <pc:docMk/>
            <pc:sldMk cId="305155507" sldId="312"/>
            <ac:spMk id="66" creationId="{6D956E60-F4F0-41F3-B5F7-51609DE2CCC1}"/>
          </ac:spMkLst>
        </pc:spChg>
        <pc:spChg chg="mod">
          <ac:chgData name="Diego Anton Cerqueira" userId="c494120e-d93d-4d67-9fe0-8ddc676787da" providerId="ADAL" clId="{50A322E4-0A85-4D21-93C8-FDFE420269E2}" dt="2023-07-13T18:43:08.100" v="220"/>
          <ac:spMkLst>
            <pc:docMk/>
            <pc:sldMk cId="305155507" sldId="312"/>
            <ac:spMk id="67" creationId="{A1CB0C56-205F-45B6-90E3-CE3F956F4E45}"/>
          </ac:spMkLst>
        </pc:spChg>
        <pc:spChg chg="mod">
          <ac:chgData name="Diego Anton Cerqueira" userId="c494120e-d93d-4d67-9fe0-8ddc676787da" providerId="ADAL" clId="{50A322E4-0A85-4D21-93C8-FDFE420269E2}" dt="2023-07-13T18:43:08.100" v="220"/>
          <ac:spMkLst>
            <pc:docMk/>
            <pc:sldMk cId="305155507" sldId="312"/>
            <ac:spMk id="68" creationId="{24746DD2-DB5F-4769-973E-A96ABA1C45BA}"/>
          </ac:spMkLst>
        </pc:spChg>
        <pc:spChg chg="add del mod">
          <ac:chgData name="Diego Anton Cerqueira" userId="c494120e-d93d-4d67-9fe0-8ddc676787da" providerId="ADAL" clId="{50A322E4-0A85-4D21-93C8-FDFE420269E2}" dt="2023-07-13T18:43:09.791" v="221"/>
          <ac:spMkLst>
            <pc:docMk/>
            <pc:sldMk cId="305155507" sldId="312"/>
            <ac:spMk id="69" creationId="{A1C2F739-48A3-492D-8ACC-D3DC286E418D}"/>
          </ac:spMkLst>
        </pc:spChg>
        <pc:spChg chg="add del mod">
          <ac:chgData name="Diego Anton Cerqueira" userId="c494120e-d93d-4d67-9fe0-8ddc676787da" providerId="ADAL" clId="{50A322E4-0A85-4D21-93C8-FDFE420269E2}" dt="2023-07-13T18:43:09.791" v="221"/>
          <ac:spMkLst>
            <pc:docMk/>
            <pc:sldMk cId="305155507" sldId="312"/>
            <ac:spMk id="70" creationId="{DD768B64-56B4-42C3-8D33-499696754F16}"/>
          </ac:spMkLst>
        </pc:spChg>
        <pc:spChg chg="mod">
          <ac:chgData name="Diego Anton Cerqueira" userId="c494120e-d93d-4d67-9fe0-8ddc676787da" providerId="ADAL" clId="{50A322E4-0A85-4D21-93C8-FDFE420269E2}" dt="2023-07-13T18:43:08.100" v="220"/>
          <ac:spMkLst>
            <pc:docMk/>
            <pc:sldMk cId="305155507" sldId="312"/>
            <ac:spMk id="72" creationId="{8227293F-CC6E-48BC-B167-8E2EFFC5C296}"/>
          </ac:spMkLst>
        </pc:spChg>
        <pc:spChg chg="mod">
          <ac:chgData name="Diego Anton Cerqueira" userId="c494120e-d93d-4d67-9fe0-8ddc676787da" providerId="ADAL" clId="{50A322E4-0A85-4D21-93C8-FDFE420269E2}" dt="2023-07-13T18:43:08.100" v="220"/>
          <ac:spMkLst>
            <pc:docMk/>
            <pc:sldMk cId="305155507" sldId="312"/>
            <ac:spMk id="73" creationId="{2F3A1F9A-935D-4476-9505-ED31B6FBB0FE}"/>
          </ac:spMkLst>
        </pc:spChg>
        <pc:spChg chg="add del mod">
          <ac:chgData name="Diego Anton Cerqueira" userId="c494120e-d93d-4d67-9fe0-8ddc676787da" providerId="ADAL" clId="{50A322E4-0A85-4D21-93C8-FDFE420269E2}" dt="2023-07-13T18:43:09.791" v="221"/>
          <ac:spMkLst>
            <pc:docMk/>
            <pc:sldMk cId="305155507" sldId="312"/>
            <ac:spMk id="74" creationId="{4AD0912F-967F-4DCE-A6F7-CC871B2B3267}"/>
          </ac:spMkLst>
        </pc:spChg>
        <pc:spChg chg="del">
          <ac:chgData name="Diego Anton Cerqueira" userId="c494120e-d93d-4d67-9fe0-8ddc676787da" providerId="ADAL" clId="{50A322E4-0A85-4D21-93C8-FDFE420269E2}" dt="2023-07-13T18:17:55.032" v="207" actId="478"/>
          <ac:spMkLst>
            <pc:docMk/>
            <pc:sldMk cId="305155507" sldId="312"/>
            <ac:spMk id="76" creationId="{9252CBB9-34C8-49FD-B693-81944C3FB44F}"/>
          </ac:spMkLst>
        </pc:spChg>
        <pc:spChg chg="mod">
          <ac:chgData name="Diego Anton Cerqueira" userId="c494120e-d93d-4d67-9fe0-8ddc676787da" providerId="ADAL" clId="{50A322E4-0A85-4D21-93C8-FDFE420269E2}" dt="2023-07-13T18:43:08.100" v="220"/>
          <ac:spMkLst>
            <pc:docMk/>
            <pc:sldMk cId="305155507" sldId="312"/>
            <ac:spMk id="77" creationId="{AE5CEB43-A4DD-435D-B6C7-506508AED4C1}"/>
          </ac:spMkLst>
        </pc:spChg>
        <pc:spChg chg="mod">
          <ac:chgData name="Diego Anton Cerqueira" userId="c494120e-d93d-4d67-9fe0-8ddc676787da" providerId="ADAL" clId="{50A322E4-0A85-4D21-93C8-FDFE420269E2}" dt="2023-07-13T18:43:08.100" v="220"/>
          <ac:spMkLst>
            <pc:docMk/>
            <pc:sldMk cId="305155507" sldId="312"/>
            <ac:spMk id="78" creationId="{E5E1AFA6-1C34-4E8A-B1E4-24A6761D28E5}"/>
          </ac:spMkLst>
        </pc:spChg>
        <pc:spChg chg="mod">
          <ac:chgData name="Diego Anton Cerqueira" userId="c494120e-d93d-4d67-9fe0-8ddc676787da" providerId="ADAL" clId="{50A322E4-0A85-4D21-93C8-FDFE420269E2}" dt="2023-07-13T18:43:08.100" v="220"/>
          <ac:spMkLst>
            <pc:docMk/>
            <pc:sldMk cId="305155507" sldId="312"/>
            <ac:spMk id="79" creationId="{859CF5E8-EB9E-44C5-A37A-625559AE0A84}"/>
          </ac:spMkLst>
        </pc:spChg>
        <pc:spChg chg="add del mod">
          <ac:chgData name="Diego Anton Cerqueira" userId="c494120e-d93d-4d67-9fe0-8ddc676787da" providerId="ADAL" clId="{50A322E4-0A85-4D21-93C8-FDFE420269E2}" dt="2023-07-13T18:43:09.791" v="221"/>
          <ac:spMkLst>
            <pc:docMk/>
            <pc:sldMk cId="305155507" sldId="312"/>
            <ac:spMk id="80" creationId="{30CCE39C-2CD9-4201-8A88-FF0BD13E3997}"/>
          </ac:spMkLst>
        </pc:spChg>
        <pc:spChg chg="add mod">
          <ac:chgData name="Diego Anton Cerqueira" userId="c494120e-d93d-4d67-9fe0-8ddc676787da" providerId="ADAL" clId="{50A322E4-0A85-4D21-93C8-FDFE420269E2}" dt="2023-07-13T18:43:11.060" v="222"/>
          <ac:spMkLst>
            <pc:docMk/>
            <pc:sldMk cId="305155507" sldId="312"/>
            <ac:spMk id="88" creationId="{893B6DAB-CAC7-42FE-820D-50B2E63CE0CC}"/>
          </ac:spMkLst>
        </pc:spChg>
        <pc:spChg chg="add mod">
          <ac:chgData name="Diego Anton Cerqueira" userId="c494120e-d93d-4d67-9fe0-8ddc676787da" providerId="ADAL" clId="{50A322E4-0A85-4D21-93C8-FDFE420269E2}" dt="2023-07-13T18:43:38.054" v="226" actId="108"/>
          <ac:spMkLst>
            <pc:docMk/>
            <pc:sldMk cId="305155507" sldId="312"/>
            <ac:spMk id="89" creationId="{3A187CAA-2577-40E5-AB66-B59BF921A3D1}"/>
          </ac:spMkLst>
        </pc:spChg>
        <pc:spChg chg="mod">
          <ac:chgData name="Diego Anton Cerqueira" userId="c494120e-d93d-4d67-9fe0-8ddc676787da" providerId="ADAL" clId="{50A322E4-0A85-4D21-93C8-FDFE420269E2}" dt="2023-07-13T18:43:11.060" v="222"/>
          <ac:spMkLst>
            <pc:docMk/>
            <pc:sldMk cId="305155507" sldId="312"/>
            <ac:spMk id="91" creationId="{AE975AC6-310D-40E8-972D-ECABF6861D2B}"/>
          </ac:spMkLst>
        </pc:spChg>
        <pc:spChg chg="mod">
          <ac:chgData name="Diego Anton Cerqueira" userId="c494120e-d93d-4d67-9fe0-8ddc676787da" providerId="ADAL" clId="{50A322E4-0A85-4D21-93C8-FDFE420269E2}" dt="2023-07-13T18:43:11.060" v="222"/>
          <ac:spMkLst>
            <pc:docMk/>
            <pc:sldMk cId="305155507" sldId="312"/>
            <ac:spMk id="92" creationId="{4035F9FD-3D11-4A0F-9288-717E5FE58764}"/>
          </ac:spMkLst>
        </pc:spChg>
        <pc:spChg chg="mod">
          <ac:chgData name="Diego Anton Cerqueira" userId="c494120e-d93d-4d67-9fe0-8ddc676787da" providerId="ADAL" clId="{50A322E4-0A85-4D21-93C8-FDFE420269E2}" dt="2023-07-13T18:43:11.060" v="222"/>
          <ac:spMkLst>
            <pc:docMk/>
            <pc:sldMk cId="305155507" sldId="312"/>
            <ac:spMk id="94" creationId="{1DB68CE2-E723-47E9-8728-3FD9A94855D2}"/>
          </ac:spMkLst>
        </pc:spChg>
        <pc:spChg chg="mod">
          <ac:chgData name="Diego Anton Cerqueira" userId="c494120e-d93d-4d67-9fe0-8ddc676787da" providerId="ADAL" clId="{50A322E4-0A85-4D21-93C8-FDFE420269E2}" dt="2023-07-13T18:43:11.060" v="222"/>
          <ac:spMkLst>
            <pc:docMk/>
            <pc:sldMk cId="305155507" sldId="312"/>
            <ac:spMk id="95" creationId="{CEA9B6A2-B55B-4827-B18D-777C14586253}"/>
          </ac:spMkLst>
        </pc:spChg>
        <pc:spChg chg="mod">
          <ac:chgData name="Diego Anton Cerqueira" userId="c494120e-d93d-4d67-9fe0-8ddc676787da" providerId="ADAL" clId="{50A322E4-0A85-4D21-93C8-FDFE420269E2}" dt="2023-07-13T18:43:11.060" v="222"/>
          <ac:spMkLst>
            <pc:docMk/>
            <pc:sldMk cId="305155507" sldId="312"/>
            <ac:spMk id="96" creationId="{F7EE5B2E-DB84-443A-AA58-7997C7B0FBB2}"/>
          </ac:spMkLst>
        </pc:spChg>
        <pc:spChg chg="add mod">
          <ac:chgData name="Diego Anton Cerqueira" userId="c494120e-d93d-4d67-9fe0-8ddc676787da" providerId="ADAL" clId="{50A322E4-0A85-4D21-93C8-FDFE420269E2}" dt="2023-07-13T18:43:11.060" v="222"/>
          <ac:spMkLst>
            <pc:docMk/>
            <pc:sldMk cId="305155507" sldId="312"/>
            <ac:spMk id="97" creationId="{9B612A75-1591-4788-B7EC-8A2B3B4BA172}"/>
          </ac:spMkLst>
        </pc:spChg>
        <pc:spChg chg="add mod">
          <ac:chgData name="Diego Anton Cerqueira" userId="c494120e-d93d-4d67-9fe0-8ddc676787da" providerId="ADAL" clId="{50A322E4-0A85-4D21-93C8-FDFE420269E2}" dt="2023-07-13T18:43:31.058" v="224" actId="108"/>
          <ac:spMkLst>
            <pc:docMk/>
            <pc:sldMk cId="305155507" sldId="312"/>
            <ac:spMk id="98" creationId="{F3720B25-39B3-48EC-8655-B2392C76721B}"/>
          </ac:spMkLst>
        </pc:spChg>
        <pc:spChg chg="mod">
          <ac:chgData name="Diego Anton Cerqueira" userId="c494120e-d93d-4d67-9fe0-8ddc676787da" providerId="ADAL" clId="{50A322E4-0A85-4D21-93C8-FDFE420269E2}" dt="2023-07-13T18:43:11.060" v="222"/>
          <ac:spMkLst>
            <pc:docMk/>
            <pc:sldMk cId="305155507" sldId="312"/>
            <ac:spMk id="100" creationId="{B39DFF88-B99A-431D-8151-25FA220E6931}"/>
          </ac:spMkLst>
        </pc:spChg>
        <pc:spChg chg="mod">
          <ac:chgData name="Diego Anton Cerqueira" userId="c494120e-d93d-4d67-9fe0-8ddc676787da" providerId="ADAL" clId="{50A322E4-0A85-4D21-93C8-FDFE420269E2}" dt="2023-07-13T18:43:11.060" v="222"/>
          <ac:spMkLst>
            <pc:docMk/>
            <pc:sldMk cId="305155507" sldId="312"/>
            <ac:spMk id="101" creationId="{E4CD4ACD-1950-4E34-BB9B-0127BDD073BD}"/>
          </ac:spMkLst>
        </pc:spChg>
        <pc:spChg chg="add mod">
          <ac:chgData name="Diego Anton Cerqueira" userId="c494120e-d93d-4d67-9fe0-8ddc676787da" providerId="ADAL" clId="{50A322E4-0A85-4D21-93C8-FDFE420269E2}" dt="2023-07-13T18:43:11.060" v="222"/>
          <ac:spMkLst>
            <pc:docMk/>
            <pc:sldMk cId="305155507" sldId="312"/>
            <ac:spMk id="102" creationId="{711B5DAF-92AB-4BF3-90FD-A4C216A49E52}"/>
          </ac:spMkLst>
        </pc:spChg>
        <pc:spChg chg="mod">
          <ac:chgData name="Diego Anton Cerqueira" userId="c494120e-d93d-4d67-9fe0-8ddc676787da" providerId="ADAL" clId="{50A322E4-0A85-4D21-93C8-FDFE420269E2}" dt="2023-07-13T18:43:11.060" v="222"/>
          <ac:spMkLst>
            <pc:docMk/>
            <pc:sldMk cId="305155507" sldId="312"/>
            <ac:spMk id="104" creationId="{90C8E23F-9D30-44FB-8962-8BB9BEA45B64}"/>
          </ac:spMkLst>
        </pc:spChg>
        <pc:spChg chg="mod">
          <ac:chgData name="Diego Anton Cerqueira" userId="c494120e-d93d-4d67-9fe0-8ddc676787da" providerId="ADAL" clId="{50A322E4-0A85-4D21-93C8-FDFE420269E2}" dt="2023-07-13T18:43:11.060" v="222"/>
          <ac:spMkLst>
            <pc:docMk/>
            <pc:sldMk cId="305155507" sldId="312"/>
            <ac:spMk id="105" creationId="{2B691E92-DAF0-4964-8BB9-3A06E042E2C2}"/>
          </ac:spMkLst>
        </pc:spChg>
        <pc:spChg chg="mod">
          <ac:chgData name="Diego Anton Cerqueira" userId="c494120e-d93d-4d67-9fe0-8ddc676787da" providerId="ADAL" clId="{50A322E4-0A85-4D21-93C8-FDFE420269E2}" dt="2023-07-13T18:43:11.060" v="222"/>
          <ac:spMkLst>
            <pc:docMk/>
            <pc:sldMk cId="305155507" sldId="312"/>
            <ac:spMk id="106" creationId="{1036138D-B552-4AE0-9058-F1A4D209EFCF}"/>
          </ac:spMkLst>
        </pc:spChg>
        <pc:spChg chg="add mod">
          <ac:chgData name="Diego Anton Cerqueira" userId="c494120e-d93d-4d67-9fe0-8ddc676787da" providerId="ADAL" clId="{50A322E4-0A85-4D21-93C8-FDFE420269E2}" dt="2023-07-13T18:43:11.060" v="222"/>
          <ac:spMkLst>
            <pc:docMk/>
            <pc:sldMk cId="305155507" sldId="312"/>
            <ac:spMk id="107" creationId="{9D3C6F14-99B5-4349-AC03-158C9A6A9B3D}"/>
          </ac:spMkLst>
        </pc:spChg>
        <pc:grpChg chg="del">
          <ac:chgData name="Diego Anton Cerqueira" userId="c494120e-d93d-4d67-9fe0-8ddc676787da" providerId="ADAL" clId="{50A322E4-0A85-4D21-93C8-FDFE420269E2}" dt="2023-07-13T18:43:04.021" v="216" actId="478"/>
          <ac:grpSpMkLst>
            <pc:docMk/>
            <pc:sldMk cId="305155507" sldId="312"/>
            <ac:grpSpMk id="12" creationId="{D1670120-7BF6-414D-A941-9D17BA60EE2F}"/>
          </ac:grpSpMkLst>
        </pc:grpChg>
        <pc:grpChg chg="del">
          <ac:chgData name="Diego Anton Cerqueira" userId="c494120e-d93d-4d67-9fe0-8ddc676787da" providerId="ADAL" clId="{50A322E4-0A85-4D21-93C8-FDFE420269E2}" dt="2023-07-13T18:43:04.021" v="216" actId="478"/>
          <ac:grpSpMkLst>
            <pc:docMk/>
            <pc:sldMk cId="305155507" sldId="312"/>
            <ac:grpSpMk id="15" creationId="{E5F68F4B-95CE-46EE-9447-B69579DD0F68}"/>
          </ac:grpSpMkLst>
        </pc:grpChg>
        <pc:grpChg chg="del">
          <ac:chgData name="Diego Anton Cerqueira" userId="c494120e-d93d-4d67-9fe0-8ddc676787da" providerId="ADAL" clId="{50A322E4-0A85-4D21-93C8-FDFE420269E2}" dt="2023-07-13T18:43:04.021" v="216" actId="478"/>
          <ac:grpSpMkLst>
            <pc:docMk/>
            <pc:sldMk cId="305155507" sldId="312"/>
            <ac:grpSpMk id="22" creationId="{F480EE8B-5AD6-4332-839F-F7E2BD5A6D6D}"/>
          </ac:grpSpMkLst>
        </pc:grpChg>
        <pc:grpChg chg="del">
          <ac:chgData name="Diego Anton Cerqueira" userId="c494120e-d93d-4d67-9fe0-8ddc676787da" providerId="ADAL" clId="{50A322E4-0A85-4D21-93C8-FDFE420269E2}" dt="2023-07-13T18:43:04.021" v="216" actId="478"/>
          <ac:grpSpMkLst>
            <pc:docMk/>
            <pc:sldMk cId="305155507" sldId="312"/>
            <ac:grpSpMk id="26" creationId="{6173C21B-CF0B-47BB-9D86-81289A94CA04}"/>
          </ac:grpSpMkLst>
        </pc:grpChg>
        <pc:grpChg chg="add del mod">
          <ac:chgData name="Diego Anton Cerqueira" userId="c494120e-d93d-4d67-9fe0-8ddc676787da" providerId="ADAL" clId="{50A322E4-0A85-4D21-93C8-FDFE420269E2}" dt="2023-07-13T18:43:05.250" v="218"/>
          <ac:grpSpMkLst>
            <pc:docMk/>
            <pc:sldMk cId="305155507" sldId="312"/>
            <ac:grpSpMk id="35" creationId="{2C2BCC0D-4E29-430E-A4D7-A388E7CABA94}"/>
          </ac:grpSpMkLst>
        </pc:grpChg>
        <pc:grpChg chg="add del mod">
          <ac:chgData name="Diego Anton Cerqueira" userId="c494120e-d93d-4d67-9fe0-8ddc676787da" providerId="ADAL" clId="{50A322E4-0A85-4D21-93C8-FDFE420269E2}" dt="2023-07-13T18:43:05.250" v="218"/>
          <ac:grpSpMkLst>
            <pc:docMk/>
            <pc:sldMk cId="305155507" sldId="312"/>
            <ac:grpSpMk id="38" creationId="{5DFBCDC6-44B4-440B-AEB7-3594362717E4}"/>
          </ac:grpSpMkLst>
        </pc:grpChg>
        <pc:grpChg chg="add del mod">
          <ac:chgData name="Diego Anton Cerqueira" userId="c494120e-d93d-4d67-9fe0-8ddc676787da" providerId="ADAL" clId="{50A322E4-0A85-4D21-93C8-FDFE420269E2}" dt="2023-07-13T18:43:05.250" v="218"/>
          <ac:grpSpMkLst>
            <pc:docMk/>
            <pc:sldMk cId="305155507" sldId="312"/>
            <ac:grpSpMk id="44" creationId="{66ECC3A3-5853-46FE-ADEE-46723430D7D3}"/>
          </ac:grpSpMkLst>
        </pc:grpChg>
        <pc:grpChg chg="add del mod">
          <ac:chgData name="Diego Anton Cerqueira" userId="c494120e-d93d-4d67-9fe0-8ddc676787da" providerId="ADAL" clId="{50A322E4-0A85-4D21-93C8-FDFE420269E2}" dt="2023-07-13T18:43:05.250" v="218"/>
          <ac:grpSpMkLst>
            <pc:docMk/>
            <pc:sldMk cId="305155507" sldId="312"/>
            <ac:grpSpMk id="48" creationId="{5B82A309-C4A6-4C32-9F7B-6D6D9924B3F7}"/>
          </ac:grpSpMkLst>
        </pc:grpChg>
        <pc:grpChg chg="add del mod">
          <ac:chgData name="Diego Anton Cerqueira" userId="c494120e-d93d-4d67-9fe0-8ddc676787da" providerId="ADAL" clId="{50A322E4-0A85-4D21-93C8-FDFE420269E2}" dt="2023-07-13T18:43:09.791" v="221"/>
          <ac:grpSpMkLst>
            <pc:docMk/>
            <pc:sldMk cId="305155507" sldId="312"/>
            <ac:grpSpMk id="62" creationId="{A4DFE2E7-9CEF-4250-9A5B-EC69B368980C}"/>
          </ac:grpSpMkLst>
        </pc:grpChg>
        <pc:grpChg chg="add del mod">
          <ac:chgData name="Diego Anton Cerqueira" userId="c494120e-d93d-4d67-9fe0-8ddc676787da" providerId="ADAL" clId="{50A322E4-0A85-4D21-93C8-FDFE420269E2}" dt="2023-07-13T18:43:09.791" v="221"/>
          <ac:grpSpMkLst>
            <pc:docMk/>
            <pc:sldMk cId="305155507" sldId="312"/>
            <ac:grpSpMk id="65" creationId="{21D67601-6C27-449F-994B-34AE1465E5BA}"/>
          </ac:grpSpMkLst>
        </pc:grpChg>
        <pc:grpChg chg="add del mod">
          <ac:chgData name="Diego Anton Cerqueira" userId="c494120e-d93d-4d67-9fe0-8ddc676787da" providerId="ADAL" clId="{50A322E4-0A85-4D21-93C8-FDFE420269E2}" dt="2023-07-13T18:43:09.791" v="221"/>
          <ac:grpSpMkLst>
            <pc:docMk/>
            <pc:sldMk cId="305155507" sldId="312"/>
            <ac:grpSpMk id="71" creationId="{D11F94EB-B658-464F-AA06-5D4EDB753B82}"/>
          </ac:grpSpMkLst>
        </pc:grpChg>
        <pc:grpChg chg="add del mod">
          <ac:chgData name="Diego Anton Cerqueira" userId="c494120e-d93d-4d67-9fe0-8ddc676787da" providerId="ADAL" clId="{50A322E4-0A85-4D21-93C8-FDFE420269E2}" dt="2023-07-13T18:43:09.791" v="221"/>
          <ac:grpSpMkLst>
            <pc:docMk/>
            <pc:sldMk cId="305155507" sldId="312"/>
            <ac:grpSpMk id="75" creationId="{4A7BD122-4778-48C4-976E-98837E544FEF}"/>
          </ac:grpSpMkLst>
        </pc:grpChg>
        <pc:grpChg chg="add mod">
          <ac:chgData name="Diego Anton Cerqueira" userId="c494120e-d93d-4d67-9fe0-8ddc676787da" providerId="ADAL" clId="{50A322E4-0A85-4D21-93C8-FDFE420269E2}" dt="2023-07-13T18:43:11.060" v="222"/>
          <ac:grpSpMkLst>
            <pc:docMk/>
            <pc:sldMk cId="305155507" sldId="312"/>
            <ac:grpSpMk id="90" creationId="{E1191786-4292-453D-B59C-2A2258C84F81}"/>
          </ac:grpSpMkLst>
        </pc:grpChg>
        <pc:grpChg chg="add mod">
          <ac:chgData name="Diego Anton Cerqueira" userId="c494120e-d93d-4d67-9fe0-8ddc676787da" providerId="ADAL" clId="{50A322E4-0A85-4D21-93C8-FDFE420269E2}" dt="2023-07-13T18:43:11.060" v="222"/>
          <ac:grpSpMkLst>
            <pc:docMk/>
            <pc:sldMk cId="305155507" sldId="312"/>
            <ac:grpSpMk id="93" creationId="{69D8BE49-C83A-4491-A3ED-AE9B6E88BF7D}"/>
          </ac:grpSpMkLst>
        </pc:grpChg>
        <pc:grpChg chg="add mod">
          <ac:chgData name="Diego Anton Cerqueira" userId="c494120e-d93d-4d67-9fe0-8ddc676787da" providerId="ADAL" clId="{50A322E4-0A85-4D21-93C8-FDFE420269E2}" dt="2023-07-13T18:43:11.060" v="222"/>
          <ac:grpSpMkLst>
            <pc:docMk/>
            <pc:sldMk cId="305155507" sldId="312"/>
            <ac:grpSpMk id="99" creationId="{79AC2064-11B5-4DB0-A634-D0EA13F6CD4D}"/>
          </ac:grpSpMkLst>
        </pc:grpChg>
        <pc:grpChg chg="add mod">
          <ac:chgData name="Diego Anton Cerqueira" userId="c494120e-d93d-4d67-9fe0-8ddc676787da" providerId="ADAL" clId="{50A322E4-0A85-4D21-93C8-FDFE420269E2}" dt="2023-07-13T18:43:11.060" v="222"/>
          <ac:grpSpMkLst>
            <pc:docMk/>
            <pc:sldMk cId="305155507" sldId="312"/>
            <ac:grpSpMk id="103" creationId="{2CA8C75A-A9C8-442E-8F0E-DFCAA862A587}"/>
          </ac:grpSpMkLst>
        </pc:grpChg>
        <pc:picChg chg="add mod">
          <ac:chgData name="Diego Anton Cerqueira" userId="c494120e-d93d-4d67-9fe0-8ddc676787da" providerId="ADAL" clId="{50A322E4-0A85-4D21-93C8-FDFE420269E2}" dt="2023-07-13T18:17:55.209" v="208"/>
          <ac:picMkLst>
            <pc:docMk/>
            <pc:sldMk cId="305155507" sldId="312"/>
            <ac:picMk id="30" creationId="{ED02BD0C-43E2-4B8F-A86F-C7E1F2DDB846}"/>
          </ac:picMkLst>
        </pc:picChg>
        <pc:picChg chg="add del mod">
          <ac:chgData name="Diego Anton Cerqueira" userId="c494120e-d93d-4d67-9fe0-8ddc676787da" providerId="ADAL" clId="{50A322E4-0A85-4D21-93C8-FDFE420269E2}" dt="2023-07-13T18:43:05.250" v="218"/>
          <ac:picMkLst>
            <pc:docMk/>
            <pc:sldMk cId="305155507" sldId="312"/>
            <ac:picMk id="53" creationId="{B0AACCF1-AF12-4D38-96EE-DB0B14D35FB0}"/>
          </ac:picMkLst>
        </pc:picChg>
        <pc:picChg chg="add del mod">
          <ac:chgData name="Diego Anton Cerqueira" userId="c494120e-d93d-4d67-9fe0-8ddc676787da" providerId="ADAL" clId="{50A322E4-0A85-4D21-93C8-FDFE420269E2}" dt="2023-07-13T18:43:05.250" v="218"/>
          <ac:picMkLst>
            <pc:docMk/>
            <pc:sldMk cId="305155507" sldId="312"/>
            <ac:picMk id="54" creationId="{11C37B60-B44A-4618-B2F9-85F479B67EE3}"/>
          </ac:picMkLst>
        </pc:picChg>
        <pc:picChg chg="add del mod">
          <ac:chgData name="Diego Anton Cerqueira" userId="c494120e-d93d-4d67-9fe0-8ddc676787da" providerId="ADAL" clId="{50A322E4-0A85-4D21-93C8-FDFE420269E2}" dt="2023-07-13T18:43:05.250" v="218"/>
          <ac:picMkLst>
            <pc:docMk/>
            <pc:sldMk cId="305155507" sldId="312"/>
            <ac:picMk id="55" creationId="{26DF87B4-C71C-4FB5-A0D1-A1FB09279C3F}"/>
          </ac:picMkLst>
        </pc:picChg>
        <pc:picChg chg="add del mod">
          <ac:chgData name="Diego Anton Cerqueira" userId="c494120e-d93d-4d67-9fe0-8ddc676787da" providerId="ADAL" clId="{50A322E4-0A85-4D21-93C8-FDFE420269E2}" dt="2023-07-13T18:43:05.250" v="218"/>
          <ac:picMkLst>
            <pc:docMk/>
            <pc:sldMk cId="305155507" sldId="312"/>
            <ac:picMk id="56" creationId="{6C035F63-D612-462B-88DC-C24C4D878134}"/>
          </ac:picMkLst>
        </pc:picChg>
        <pc:picChg chg="add del mod">
          <ac:chgData name="Diego Anton Cerqueira" userId="c494120e-d93d-4d67-9fe0-8ddc676787da" providerId="ADAL" clId="{50A322E4-0A85-4D21-93C8-FDFE420269E2}" dt="2023-07-13T18:43:05.250" v="218"/>
          <ac:picMkLst>
            <pc:docMk/>
            <pc:sldMk cId="305155507" sldId="312"/>
            <ac:picMk id="57" creationId="{F90BB1A0-9235-47DF-BC99-637D535175BE}"/>
          </ac:picMkLst>
        </pc:picChg>
        <pc:picChg chg="add del mod">
          <ac:chgData name="Diego Anton Cerqueira" userId="c494120e-d93d-4d67-9fe0-8ddc676787da" providerId="ADAL" clId="{50A322E4-0A85-4D21-93C8-FDFE420269E2}" dt="2023-07-13T18:43:05.250" v="218"/>
          <ac:picMkLst>
            <pc:docMk/>
            <pc:sldMk cId="305155507" sldId="312"/>
            <ac:picMk id="58" creationId="{F260012D-63C7-492D-B76C-E46DA067BE8D}"/>
          </ac:picMkLst>
        </pc:picChg>
        <pc:picChg chg="add del mod">
          <ac:chgData name="Diego Anton Cerqueira" userId="c494120e-d93d-4d67-9fe0-8ddc676787da" providerId="ADAL" clId="{50A322E4-0A85-4D21-93C8-FDFE420269E2}" dt="2023-07-13T18:43:05.250" v="218"/>
          <ac:picMkLst>
            <pc:docMk/>
            <pc:sldMk cId="305155507" sldId="312"/>
            <ac:picMk id="59" creationId="{466822CE-E4D6-416C-A377-69A991C27AA9}"/>
          </ac:picMkLst>
        </pc:picChg>
        <pc:picChg chg="add del mod">
          <ac:chgData name="Diego Anton Cerqueira" userId="c494120e-d93d-4d67-9fe0-8ddc676787da" providerId="ADAL" clId="{50A322E4-0A85-4D21-93C8-FDFE420269E2}" dt="2023-07-13T18:43:09.791" v="221"/>
          <ac:picMkLst>
            <pc:docMk/>
            <pc:sldMk cId="305155507" sldId="312"/>
            <ac:picMk id="81" creationId="{6D698FB6-B627-4073-A3B2-8566D723FE0C}"/>
          </ac:picMkLst>
        </pc:picChg>
        <pc:picChg chg="add del mod">
          <ac:chgData name="Diego Anton Cerqueira" userId="c494120e-d93d-4d67-9fe0-8ddc676787da" providerId="ADAL" clId="{50A322E4-0A85-4D21-93C8-FDFE420269E2}" dt="2023-07-13T18:43:09.791" v="221"/>
          <ac:picMkLst>
            <pc:docMk/>
            <pc:sldMk cId="305155507" sldId="312"/>
            <ac:picMk id="82" creationId="{1FC67E4A-41EC-495E-B8F0-61D825E93E9B}"/>
          </ac:picMkLst>
        </pc:picChg>
        <pc:picChg chg="add del mod">
          <ac:chgData name="Diego Anton Cerqueira" userId="c494120e-d93d-4d67-9fe0-8ddc676787da" providerId="ADAL" clId="{50A322E4-0A85-4D21-93C8-FDFE420269E2}" dt="2023-07-13T18:43:09.791" v="221"/>
          <ac:picMkLst>
            <pc:docMk/>
            <pc:sldMk cId="305155507" sldId="312"/>
            <ac:picMk id="83" creationId="{6F8AFF48-CDAF-4472-96DD-220C7E7A382B}"/>
          </ac:picMkLst>
        </pc:picChg>
        <pc:picChg chg="add del mod">
          <ac:chgData name="Diego Anton Cerqueira" userId="c494120e-d93d-4d67-9fe0-8ddc676787da" providerId="ADAL" clId="{50A322E4-0A85-4D21-93C8-FDFE420269E2}" dt="2023-07-13T18:43:09.791" v="221"/>
          <ac:picMkLst>
            <pc:docMk/>
            <pc:sldMk cId="305155507" sldId="312"/>
            <ac:picMk id="84" creationId="{4EC56A4B-77D3-4356-91CC-E068EAB17C3E}"/>
          </ac:picMkLst>
        </pc:picChg>
        <pc:picChg chg="add del mod">
          <ac:chgData name="Diego Anton Cerqueira" userId="c494120e-d93d-4d67-9fe0-8ddc676787da" providerId="ADAL" clId="{50A322E4-0A85-4D21-93C8-FDFE420269E2}" dt="2023-07-13T18:43:09.791" v="221"/>
          <ac:picMkLst>
            <pc:docMk/>
            <pc:sldMk cId="305155507" sldId="312"/>
            <ac:picMk id="85" creationId="{2B9DEE6E-88A4-4CC1-BB97-500238491D80}"/>
          </ac:picMkLst>
        </pc:picChg>
        <pc:picChg chg="add del mod">
          <ac:chgData name="Diego Anton Cerqueira" userId="c494120e-d93d-4d67-9fe0-8ddc676787da" providerId="ADAL" clId="{50A322E4-0A85-4D21-93C8-FDFE420269E2}" dt="2023-07-13T18:43:09.791" v="221"/>
          <ac:picMkLst>
            <pc:docMk/>
            <pc:sldMk cId="305155507" sldId="312"/>
            <ac:picMk id="86" creationId="{03AFEAD1-E955-4337-BD96-6D4A4E87C610}"/>
          </ac:picMkLst>
        </pc:picChg>
        <pc:picChg chg="add del mod">
          <ac:chgData name="Diego Anton Cerqueira" userId="c494120e-d93d-4d67-9fe0-8ddc676787da" providerId="ADAL" clId="{50A322E4-0A85-4D21-93C8-FDFE420269E2}" dt="2023-07-13T18:43:09.791" v="221"/>
          <ac:picMkLst>
            <pc:docMk/>
            <pc:sldMk cId="305155507" sldId="312"/>
            <ac:picMk id="87" creationId="{63CF728A-EBF8-49E1-9984-CFAA30F9AFB3}"/>
          </ac:picMkLst>
        </pc:picChg>
        <pc:picChg chg="add mod">
          <ac:chgData name="Diego Anton Cerqueira" userId="c494120e-d93d-4d67-9fe0-8ddc676787da" providerId="ADAL" clId="{50A322E4-0A85-4D21-93C8-FDFE420269E2}" dt="2023-07-13T18:43:11.060" v="222"/>
          <ac:picMkLst>
            <pc:docMk/>
            <pc:sldMk cId="305155507" sldId="312"/>
            <ac:picMk id="108" creationId="{7C7F6D41-CC6D-4784-B40A-3290EE152AA0}"/>
          </ac:picMkLst>
        </pc:picChg>
        <pc:picChg chg="add mod">
          <ac:chgData name="Diego Anton Cerqueira" userId="c494120e-d93d-4d67-9fe0-8ddc676787da" providerId="ADAL" clId="{50A322E4-0A85-4D21-93C8-FDFE420269E2}" dt="2023-07-13T18:43:11.060" v="222"/>
          <ac:picMkLst>
            <pc:docMk/>
            <pc:sldMk cId="305155507" sldId="312"/>
            <ac:picMk id="109" creationId="{911C8B1A-449C-48B6-9100-EF824E1176B8}"/>
          </ac:picMkLst>
        </pc:picChg>
        <pc:picChg chg="add mod">
          <ac:chgData name="Diego Anton Cerqueira" userId="c494120e-d93d-4d67-9fe0-8ddc676787da" providerId="ADAL" clId="{50A322E4-0A85-4D21-93C8-FDFE420269E2}" dt="2023-07-13T18:43:11.060" v="222"/>
          <ac:picMkLst>
            <pc:docMk/>
            <pc:sldMk cId="305155507" sldId="312"/>
            <ac:picMk id="110" creationId="{CADC31E9-E419-4B7C-A43E-02B3E42A2CEB}"/>
          </ac:picMkLst>
        </pc:picChg>
        <pc:picChg chg="add mod">
          <ac:chgData name="Diego Anton Cerqueira" userId="c494120e-d93d-4d67-9fe0-8ddc676787da" providerId="ADAL" clId="{50A322E4-0A85-4D21-93C8-FDFE420269E2}" dt="2023-07-13T18:43:11.060" v="222"/>
          <ac:picMkLst>
            <pc:docMk/>
            <pc:sldMk cId="305155507" sldId="312"/>
            <ac:picMk id="111" creationId="{0B1B00DE-DEC6-42EA-906D-D4ECBBF8B614}"/>
          </ac:picMkLst>
        </pc:picChg>
        <pc:picChg chg="add mod">
          <ac:chgData name="Diego Anton Cerqueira" userId="c494120e-d93d-4d67-9fe0-8ddc676787da" providerId="ADAL" clId="{50A322E4-0A85-4D21-93C8-FDFE420269E2}" dt="2023-07-13T18:43:11.060" v="222"/>
          <ac:picMkLst>
            <pc:docMk/>
            <pc:sldMk cId="305155507" sldId="312"/>
            <ac:picMk id="112" creationId="{656B4712-2DD8-499A-91FE-3DD6EEF6FEEE}"/>
          </ac:picMkLst>
        </pc:picChg>
        <pc:picChg chg="add mod">
          <ac:chgData name="Diego Anton Cerqueira" userId="c494120e-d93d-4d67-9fe0-8ddc676787da" providerId="ADAL" clId="{50A322E4-0A85-4D21-93C8-FDFE420269E2}" dt="2023-07-13T18:43:11.060" v="222"/>
          <ac:picMkLst>
            <pc:docMk/>
            <pc:sldMk cId="305155507" sldId="312"/>
            <ac:picMk id="113" creationId="{B099CF9A-05C6-4A34-B78F-E53832732B50}"/>
          </ac:picMkLst>
        </pc:picChg>
        <pc:picChg chg="add mod">
          <ac:chgData name="Diego Anton Cerqueira" userId="c494120e-d93d-4d67-9fe0-8ddc676787da" providerId="ADAL" clId="{50A322E4-0A85-4D21-93C8-FDFE420269E2}" dt="2023-07-13T18:43:11.060" v="222"/>
          <ac:picMkLst>
            <pc:docMk/>
            <pc:sldMk cId="305155507" sldId="312"/>
            <ac:picMk id="114" creationId="{48351C7C-FD26-4330-8DDE-71BD17E18D40}"/>
          </ac:picMkLst>
        </pc:picChg>
        <pc:picChg chg="add mod">
          <ac:chgData name="Diego Anton Cerqueira" userId="c494120e-d93d-4d67-9fe0-8ddc676787da" providerId="ADAL" clId="{50A322E4-0A85-4D21-93C8-FDFE420269E2}" dt="2023-07-13T19:48:29.091" v="392"/>
          <ac:picMkLst>
            <pc:docMk/>
            <pc:sldMk cId="305155507" sldId="312"/>
            <ac:picMk id="115" creationId="{3CF06529-3072-4F5F-8478-70835BBE0938}"/>
          </ac:picMkLst>
        </pc:picChg>
        <pc:picChg chg="del">
          <ac:chgData name="Diego Anton Cerqueira" userId="c494120e-d93d-4d67-9fe0-8ddc676787da" providerId="ADAL" clId="{50A322E4-0A85-4D21-93C8-FDFE420269E2}" dt="2023-07-13T18:43:04.021" v="216" actId="478"/>
          <ac:picMkLst>
            <pc:docMk/>
            <pc:sldMk cId="305155507" sldId="312"/>
            <ac:picMk id="19460" creationId="{DA06F6E7-9BB8-4186-AD9D-78B75DF49D4F}"/>
          </ac:picMkLst>
        </pc:picChg>
        <pc:picChg chg="del">
          <ac:chgData name="Diego Anton Cerqueira" userId="c494120e-d93d-4d67-9fe0-8ddc676787da" providerId="ADAL" clId="{50A322E4-0A85-4D21-93C8-FDFE420269E2}" dt="2023-07-13T18:43:04.021" v="216" actId="478"/>
          <ac:picMkLst>
            <pc:docMk/>
            <pc:sldMk cId="305155507" sldId="312"/>
            <ac:picMk id="19462" creationId="{631AE330-A566-4284-B928-24F3C3ED0C97}"/>
          </ac:picMkLst>
        </pc:picChg>
        <pc:picChg chg="del">
          <ac:chgData name="Diego Anton Cerqueira" userId="c494120e-d93d-4d67-9fe0-8ddc676787da" providerId="ADAL" clId="{50A322E4-0A85-4D21-93C8-FDFE420269E2}" dt="2023-07-13T18:43:04.021" v="216" actId="478"/>
          <ac:picMkLst>
            <pc:docMk/>
            <pc:sldMk cId="305155507" sldId="312"/>
            <ac:picMk id="19464" creationId="{62F1D634-3A2A-49E0-B8DB-6125FE8D93E8}"/>
          </ac:picMkLst>
        </pc:picChg>
        <pc:picChg chg="del">
          <ac:chgData name="Diego Anton Cerqueira" userId="c494120e-d93d-4d67-9fe0-8ddc676787da" providerId="ADAL" clId="{50A322E4-0A85-4D21-93C8-FDFE420269E2}" dt="2023-07-13T18:43:04.021" v="216" actId="478"/>
          <ac:picMkLst>
            <pc:docMk/>
            <pc:sldMk cId="305155507" sldId="312"/>
            <ac:picMk id="19466" creationId="{B470C129-351E-4EBB-83E2-92CDEB1A991B}"/>
          </ac:picMkLst>
        </pc:picChg>
        <pc:picChg chg="del">
          <ac:chgData name="Diego Anton Cerqueira" userId="c494120e-d93d-4d67-9fe0-8ddc676787da" providerId="ADAL" clId="{50A322E4-0A85-4D21-93C8-FDFE420269E2}" dt="2023-07-13T18:43:04.021" v="216" actId="478"/>
          <ac:picMkLst>
            <pc:docMk/>
            <pc:sldMk cId="305155507" sldId="312"/>
            <ac:picMk id="19474" creationId="{1D67CB1F-C9C6-4AC8-8C11-F27024733F72}"/>
          </ac:picMkLst>
        </pc:picChg>
        <pc:picChg chg="del">
          <ac:chgData name="Diego Anton Cerqueira" userId="c494120e-d93d-4d67-9fe0-8ddc676787da" providerId="ADAL" clId="{50A322E4-0A85-4D21-93C8-FDFE420269E2}" dt="2023-07-13T18:43:04.021" v="216" actId="478"/>
          <ac:picMkLst>
            <pc:docMk/>
            <pc:sldMk cId="305155507" sldId="312"/>
            <ac:picMk id="19476" creationId="{2DC801B0-D10F-4CA2-A23C-74EA05CA631D}"/>
          </ac:picMkLst>
        </pc:picChg>
        <pc:picChg chg="del">
          <ac:chgData name="Diego Anton Cerqueira" userId="c494120e-d93d-4d67-9fe0-8ddc676787da" providerId="ADAL" clId="{50A322E4-0A85-4D21-93C8-FDFE420269E2}" dt="2023-07-13T18:43:04.021" v="216" actId="478"/>
          <ac:picMkLst>
            <pc:docMk/>
            <pc:sldMk cId="305155507" sldId="312"/>
            <ac:picMk id="19478" creationId="{9266DB21-6906-4358-B30D-A638D1837392}"/>
          </ac:picMkLst>
        </pc:picChg>
      </pc:sldChg>
      <pc:sldChg chg="addSp delSp modSp add mod">
        <pc:chgData name="Diego Anton Cerqueira" userId="c494120e-d93d-4d67-9fe0-8ddc676787da" providerId="ADAL" clId="{50A322E4-0A85-4D21-93C8-FDFE420269E2}" dt="2023-07-13T19:48:30.867" v="393"/>
        <pc:sldMkLst>
          <pc:docMk/>
          <pc:sldMk cId="3540040431" sldId="313"/>
        </pc:sldMkLst>
        <pc:spChg chg="add mod">
          <ac:chgData name="Diego Anton Cerqueira" userId="c494120e-d93d-4d67-9fe0-8ddc676787da" providerId="ADAL" clId="{50A322E4-0A85-4D21-93C8-FDFE420269E2}" dt="2023-07-13T18:41:32.286" v="215"/>
          <ac:spMkLst>
            <pc:docMk/>
            <pc:sldMk cId="3540040431" sldId="313"/>
            <ac:spMk id="10" creationId="{BF4C315D-7674-4912-80C4-70EED6E4ED86}"/>
          </ac:spMkLst>
        </pc:spChg>
        <pc:spChg chg="del">
          <ac:chgData name="Diego Anton Cerqueira" userId="c494120e-d93d-4d67-9fe0-8ddc676787da" providerId="ADAL" clId="{50A322E4-0A85-4D21-93C8-FDFE420269E2}" dt="2023-07-13T18:18:07.705" v="210" actId="478"/>
          <ac:spMkLst>
            <pc:docMk/>
            <pc:sldMk cId="3540040431" sldId="313"/>
            <ac:spMk id="36" creationId="{C298D745-DFF0-481C-92CB-C81BC631FE95}"/>
          </ac:spMkLst>
        </pc:spChg>
        <pc:picChg chg="add mod">
          <ac:chgData name="Diego Anton Cerqueira" userId="c494120e-d93d-4d67-9fe0-8ddc676787da" providerId="ADAL" clId="{50A322E4-0A85-4D21-93C8-FDFE420269E2}" dt="2023-07-13T18:41:32.286" v="215"/>
          <ac:picMkLst>
            <pc:docMk/>
            <pc:sldMk cId="3540040431" sldId="313"/>
            <ac:picMk id="8" creationId="{A2E07E27-FCEB-44AB-9D4A-119075F82D50}"/>
          </ac:picMkLst>
        </pc:picChg>
        <pc:picChg chg="add mod">
          <ac:chgData name="Diego Anton Cerqueira" userId="c494120e-d93d-4d67-9fe0-8ddc676787da" providerId="ADAL" clId="{50A322E4-0A85-4D21-93C8-FDFE420269E2}" dt="2023-07-13T19:48:30.867" v="393"/>
          <ac:picMkLst>
            <pc:docMk/>
            <pc:sldMk cId="3540040431" sldId="313"/>
            <ac:picMk id="11" creationId="{54951E0F-4F8E-424C-80F3-5D620B238DBC}"/>
          </ac:picMkLst>
        </pc:picChg>
      </pc:sldChg>
      <pc:sldChg chg="del">
        <pc:chgData name="Diego Anton Cerqueira" userId="c494120e-d93d-4d67-9fe0-8ddc676787da" providerId="ADAL" clId="{50A322E4-0A85-4D21-93C8-FDFE420269E2}" dt="2023-07-13T18:13:41.163" v="67" actId="47"/>
        <pc:sldMkLst>
          <pc:docMk/>
          <pc:sldMk cId="3369582543" sldId="314"/>
        </pc:sldMkLst>
      </pc:sldChg>
      <pc:sldChg chg="addSp delSp modSp add mod">
        <pc:chgData name="Diego Anton Cerqueira" userId="c494120e-d93d-4d67-9fe0-8ddc676787da" providerId="ADAL" clId="{50A322E4-0A85-4D21-93C8-FDFE420269E2}" dt="2023-07-13T19:48:31.967" v="394"/>
        <pc:sldMkLst>
          <pc:docMk/>
          <pc:sldMk cId="1522034653" sldId="315"/>
        </pc:sldMkLst>
        <pc:spChg chg="add mod">
          <ac:chgData name="Diego Anton Cerqueira" userId="c494120e-d93d-4d67-9fe0-8ddc676787da" providerId="ADAL" clId="{50A322E4-0A85-4D21-93C8-FDFE420269E2}" dt="2023-07-13T18:55:24.059" v="233"/>
          <ac:spMkLst>
            <pc:docMk/>
            <pc:sldMk cId="1522034653" sldId="315"/>
            <ac:spMk id="10" creationId="{749128D7-91D5-4F3D-ACD8-72FEFCE63E31}"/>
          </ac:spMkLst>
        </pc:spChg>
        <pc:spChg chg="del">
          <ac:chgData name="Diego Anton Cerqueira" userId="c494120e-d93d-4d67-9fe0-8ddc676787da" providerId="ADAL" clId="{50A322E4-0A85-4D21-93C8-FDFE420269E2}" dt="2023-07-13T18:55:20.138" v="232" actId="478"/>
          <ac:spMkLst>
            <pc:docMk/>
            <pc:sldMk cId="1522034653" sldId="315"/>
            <ac:spMk id="11" creationId="{6D433E77-081E-41A3-80C7-E8100835BC46}"/>
          </ac:spMkLst>
        </pc:spChg>
        <pc:picChg chg="add mod">
          <ac:chgData name="Diego Anton Cerqueira" userId="c494120e-d93d-4d67-9fe0-8ddc676787da" providerId="ADAL" clId="{50A322E4-0A85-4D21-93C8-FDFE420269E2}" dt="2023-07-13T18:55:17.483" v="231"/>
          <ac:picMkLst>
            <pc:docMk/>
            <pc:sldMk cId="1522034653" sldId="315"/>
            <ac:picMk id="8" creationId="{E6AF991C-0DA9-4E98-AD19-B9C2F18810A1}"/>
          </ac:picMkLst>
        </pc:picChg>
        <pc:picChg chg="add mod">
          <ac:chgData name="Diego Anton Cerqueira" userId="c494120e-d93d-4d67-9fe0-8ddc676787da" providerId="ADAL" clId="{50A322E4-0A85-4D21-93C8-FDFE420269E2}" dt="2023-07-13T19:48:31.967" v="394"/>
          <ac:picMkLst>
            <pc:docMk/>
            <pc:sldMk cId="1522034653" sldId="315"/>
            <ac:picMk id="12" creationId="{1ED992C0-0628-432D-810F-232B64C8DC53}"/>
          </ac:picMkLst>
        </pc:picChg>
      </pc:sldChg>
      <pc:sldChg chg="del">
        <pc:chgData name="Diego Anton Cerqueira" userId="c494120e-d93d-4d67-9fe0-8ddc676787da" providerId="ADAL" clId="{50A322E4-0A85-4D21-93C8-FDFE420269E2}" dt="2023-07-13T18:13:40.417" v="63" actId="47"/>
        <pc:sldMkLst>
          <pc:docMk/>
          <pc:sldMk cId="1908379134" sldId="315"/>
        </pc:sldMkLst>
      </pc:sldChg>
      <pc:sldChg chg="add del">
        <pc:chgData name="Diego Anton Cerqueira" userId="c494120e-d93d-4d67-9fe0-8ddc676787da" providerId="ADAL" clId="{50A322E4-0A85-4D21-93C8-FDFE420269E2}" dt="2023-07-13T18:14:31.610" v="153" actId="47"/>
        <pc:sldMkLst>
          <pc:docMk/>
          <pc:sldMk cId="500953211" sldId="317"/>
        </pc:sldMkLst>
      </pc:sldChg>
      <pc:sldChg chg="addSp delSp modSp add del mod">
        <pc:chgData name="Diego Anton Cerqueira" userId="c494120e-d93d-4d67-9fe0-8ddc676787da" providerId="ADAL" clId="{50A322E4-0A85-4D21-93C8-FDFE420269E2}" dt="2023-07-13T19:48:36.672" v="396"/>
        <pc:sldMkLst>
          <pc:docMk/>
          <pc:sldMk cId="1106215294" sldId="317"/>
        </pc:sldMkLst>
        <pc:spChg chg="mod">
          <ac:chgData name="Diego Anton Cerqueira" userId="c494120e-d93d-4d67-9fe0-8ddc676787da" providerId="ADAL" clId="{50A322E4-0A85-4D21-93C8-FDFE420269E2}" dt="2023-07-13T19:26:52.909" v="256" actId="255"/>
          <ac:spMkLst>
            <pc:docMk/>
            <pc:sldMk cId="1106215294" sldId="317"/>
            <ac:spMk id="11" creationId="{F6C24EDB-B7B5-4A32-986B-7727DA9D8A6F}"/>
          </ac:spMkLst>
        </pc:spChg>
        <pc:spChg chg="mod">
          <ac:chgData name="Diego Anton Cerqueira" userId="c494120e-d93d-4d67-9fe0-8ddc676787da" providerId="ADAL" clId="{50A322E4-0A85-4D21-93C8-FDFE420269E2}" dt="2023-07-13T19:26:37.953" v="252" actId="255"/>
          <ac:spMkLst>
            <pc:docMk/>
            <pc:sldMk cId="1106215294" sldId="317"/>
            <ac:spMk id="20" creationId="{69528633-6B96-43C3-BA9F-D1EB1599012B}"/>
          </ac:spMkLst>
        </pc:spChg>
        <pc:spChg chg="mod">
          <ac:chgData name="Diego Anton Cerqueira" userId="c494120e-d93d-4d67-9fe0-8ddc676787da" providerId="ADAL" clId="{50A322E4-0A85-4D21-93C8-FDFE420269E2}" dt="2023-07-13T19:26:57.534" v="260" actId="20577"/>
          <ac:spMkLst>
            <pc:docMk/>
            <pc:sldMk cId="1106215294" sldId="317"/>
            <ac:spMk id="21" creationId="{390C5E69-8826-4607-802E-1F6FEBE2AF32}"/>
          </ac:spMkLst>
        </pc:spChg>
        <pc:spChg chg="mod">
          <ac:chgData name="Diego Anton Cerqueira" userId="c494120e-d93d-4d67-9fe0-8ddc676787da" providerId="ADAL" clId="{50A322E4-0A85-4D21-93C8-FDFE420269E2}" dt="2023-07-13T19:26:43.223" v="254" actId="255"/>
          <ac:spMkLst>
            <pc:docMk/>
            <pc:sldMk cId="1106215294" sldId="317"/>
            <ac:spMk id="23" creationId="{6E42CB38-83C1-4F28-BA45-70DE9B94BF2D}"/>
          </ac:spMkLst>
        </pc:spChg>
        <pc:spChg chg="mod">
          <ac:chgData name="Diego Anton Cerqueira" userId="c494120e-d93d-4d67-9fe0-8ddc676787da" providerId="ADAL" clId="{50A322E4-0A85-4D21-93C8-FDFE420269E2}" dt="2023-07-13T19:26:43.223" v="254" actId="255"/>
          <ac:spMkLst>
            <pc:docMk/>
            <pc:sldMk cId="1106215294" sldId="317"/>
            <ac:spMk id="24" creationId="{6D97E409-1E26-48BD-A25F-31A573F80627}"/>
          </ac:spMkLst>
        </pc:spChg>
        <pc:spChg chg="mod">
          <ac:chgData name="Diego Anton Cerqueira" userId="c494120e-d93d-4d67-9fe0-8ddc676787da" providerId="ADAL" clId="{50A322E4-0A85-4D21-93C8-FDFE420269E2}" dt="2023-07-13T19:26:41.125" v="253" actId="255"/>
          <ac:spMkLst>
            <pc:docMk/>
            <pc:sldMk cId="1106215294" sldId="317"/>
            <ac:spMk id="25" creationId="{FC5ECC22-7106-46AA-9AAA-50F2337A7AB0}"/>
          </ac:spMkLst>
        </pc:spChg>
        <pc:spChg chg="mod">
          <ac:chgData name="Diego Anton Cerqueira" userId="c494120e-d93d-4d67-9fe0-8ddc676787da" providerId="ADAL" clId="{50A322E4-0A85-4D21-93C8-FDFE420269E2}" dt="2023-07-13T19:26:47.172" v="255" actId="255"/>
          <ac:spMkLst>
            <pc:docMk/>
            <pc:sldMk cId="1106215294" sldId="317"/>
            <ac:spMk id="27" creationId="{913E6DF7-C2F0-47C8-9BA5-B5523C6CA957}"/>
          </ac:spMkLst>
        </pc:spChg>
        <pc:spChg chg="mod">
          <ac:chgData name="Diego Anton Cerqueira" userId="c494120e-d93d-4d67-9fe0-8ddc676787da" providerId="ADAL" clId="{50A322E4-0A85-4D21-93C8-FDFE420269E2}" dt="2023-07-13T19:26:47.172" v="255" actId="255"/>
          <ac:spMkLst>
            <pc:docMk/>
            <pc:sldMk cId="1106215294" sldId="317"/>
            <ac:spMk id="28" creationId="{364615F4-06D8-4D8D-AE5C-27ABAB4796DF}"/>
          </ac:spMkLst>
        </pc:spChg>
        <pc:spChg chg="mod">
          <ac:chgData name="Diego Anton Cerqueira" userId="c494120e-d93d-4d67-9fe0-8ddc676787da" providerId="ADAL" clId="{50A322E4-0A85-4D21-93C8-FDFE420269E2}" dt="2023-07-13T19:26:47.172" v="255" actId="255"/>
          <ac:spMkLst>
            <pc:docMk/>
            <pc:sldMk cId="1106215294" sldId="317"/>
            <ac:spMk id="29" creationId="{80B0790E-8602-4A19-8F52-098859086868}"/>
          </ac:spMkLst>
        </pc:spChg>
        <pc:spChg chg="mod">
          <ac:chgData name="Diego Anton Cerqueira" userId="c494120e-d93d-4d67-9fe0-8ddc676787da" providerId="ADAL" clId="{50A322E4-0A85-4D21-93C8-FDFE420269E2}" dt="2023-07-13T19:26:14.206" v="246" actId="255"/>
          <ac:spMkLst>
            <pc:docMk/>
            <pc:sldMk cId="1106215294" sldId="317"/>
            <ac:spMk id="32" creationId="{D7552EE4-1107-47A0-904E-69440C2027DA}"/>
          </ac:spMkLst>
        </pc:spChg>
        <pc:spChg chg="del">
          <ac:chgData name="Diego Anton Cerqueira" userId="c494120e-d93d-4d67-9fe0-8ddc676787da" providerId="ADAL" clId="{50A322E4-0A85-4D21-93C8-FDFE420269E2}" dt="2023-07-13T19:26:19.889" v="247" actId="478"/>
          <ac:spMkLst>
            <pc:docMk/>
            <pc:sldMk cId="1106215294" sldId="317"/>
            <ac:spMk id="34" creationId="{CF10BA65-5A77-44CC-A30A-E030BE991D6A}"/>
          </ac:spMkLst>
        </pc:spChg>
        <pc:spChg chg="add mod">
          <ac:chgData name="Diego Anton Cerqueira" userId="c494120e-d93d-4d67-9fe0-8ddc676787da" providerId="ADAL" clId="{50A322E4-0A85-4D21-93C8-FDFE420269E2}" dt="2023-07-13T19:26:20.282" v="248"/>
          <ac:spMkLst>
            <pc:docMk/>
            <pc:sldMk cId="1106215294" sldId="317"/>
            <ac:spMk id="35" creationId="{7A1215D3-CE5E-4A98-B35D-EFFEB275B0F0}"/>
          </ac:spMkLst>
        </pc:spChg>
        <pc:picChg chg="add mod">
          <ac:chgData name="Diego Anton Cerqueira" userId="c494120e-d93d-4d67-9fe0-8ddc676787da" providerId="ADAL" clId="{50A322E4-0A85-4D21-93C8-FDFE420269E2}" dt="2023-07-13T19:26:20.282" v="248"/>
          <ac:picMkLst>
            <pc:docMk/>
            <pc:sldMk cId="1106215294" sldId="317"/>
            <ac:picMk id="33" creationId="{E87F5C8C-3AD7-4791-9ED1-E2C998B652DF}"/>
          </ac:picMkLst>
        </pc:picChg>
        <pc:picChg chg="add mod">
          <ac:chgData name="Diego Anton Cerqueira" userId="c494120e-d93d-4d67-9fe0-8ddc676787da" providerId="ADAL" clId="{50A322E4-0A85-4D21-93C8-FDFE420269E2}" dt="2023-07-13T19:48:36.672" v="396"/>
          <ac:picMkLst>
            <pc:docMk/>
            <pc:sldMk cId="1106215294" sldId="317"/>
            <ac:picMk id="36" creationId="{2AF72974-AC8F-456E-A501-4011A68EC85A}"/>
          </ac:picMkLst>
        </pc:picChg>
      </pc:sldChg>
      <pc:sldChg chg="add del">
        <pc:chgData name="Diego Anton Cerqueira" userId="c494120e-d93d-4d67-9fe0-8ddc676787da" providerId="ADAL" clId="{50A322E4-0A85-4D21-93C8-FDFE420269E2}" dt="2023-07-13T18:14:31.621" v="154" actId="47"/>
        <pc:sldMkLst>
          <pc:docMk/>
          <pc:sldMk cId="1627163245" sldId="318"/>
        </pc:sldMkLst>
      </pc:sldChg>
      <pc:sldChg chg="addSp delSp modSp mod">
        <pc:chgData name="Diego Anton Cerqueira" userId="c494120e-d93d-4d67-9fe0-8ddc676787da" providerId="ADAL" clId="{50A322E4-0A85-4D21-93C8-FDFE420269E2}" dt="2023-07-13T19:48:37.828" v="397"/>
        <pc:sldMkLst>
          <pc:docMk/>
          <pc:sldMk cId="2989822689" sldId="318"/>
        </pc:sldMkLst>
        <pc:spChg chg="mod">
          <ac:chgData name="Diego Anton Cerqueira" userId="c494120e-d93d-4d67-9fe0-8ddc676787da" providerId="ADAL" clId="{50A322E4-0A85-4D21-93C8-FDFE420269E2}" dt="2023-07-13T19:28:13.627" v="263" actId="255"/>
          <ac:spMkLst>
            <pc:docMk/>
            <pc:sldMk cId="2989822689" sldId="318"/>
            <ac:spMk id="11" creationId="{F6C24EDB-B7B5-4A32-986B-7727DA9D8A6F}"/>
          </ac:spMkLst>
        </pc:spChg>
        <pc:spChg chg="mod">
          <ac:chgData name="Diego Anton Cerqueira" userId="c494120e-d93d-4d67-9fe0-8ddc676787da" providerId="ADAL" clId="{50A322E4-0A85-4D21-93C8-FDFE420269E2}" dt="2023-07-13T19:28:20.669" v="265" actId="255"/>
          <ac:spMkLst>
            <pc:docMk/>
            <pc:sldMk cId="2989822689" sldId="318"/>
            <ac:spMk id="20" creationId="{69528633-6B96-43C3-BA9F-D1EB1599012B}"/>
          </ac:spMkLst>
        </pc:spChg>
        <pc:spChg chg="mod">
          <ac:chgData name="Diego Anton Cerqueira" userId="c494120e-d93d-4d67-9fe0-8ddc676787da" providerId="ADAL" clId="{50A322E4-0A85-4D21-93C8-FDFE420269E2}" dt="2023-07-13T19:28:10.798" v="262" actId="255"/>
          <ac:spMkLst>
            <pc:docMk/>
            <pc:sldMk cId="2989822689" sldId="318"/>
            <ac:spMk id="21" creationId="{390C5E69-8826-4607-802E-1F6FEBE2AF32}"/>
          </ac:spMkLst>
        </pc:spChg>
        <pc:spChg chg="mod">
          <ac:chgData name="Diego Anton Cerqueira" userId="c494120e-d93d-4d67-9fe0-8ddc676787da" providerId="ADAL" clId="{50A322E4-0A85-4D21-93C8-FDFE420269E2}" dt="2023-07-13T19:28:18.284" v="264" actId="255"/>
          <ac:spMkLst>
            <pc:docMk/>
            <pc:sldMk cId="2989822689" sldId="318"/>
            <ac:spMk id="25" creationId="{FC5ECC22-7106-46AA-9AAA-50F2337A7AB0}"/>
          </ac:spMkLst>
        </pc:spChg>
        <pc:spChg chg="mod">
          <ac:chgData name="Diego Anton Cerqueira" userId="c494120e-d93d-4d67-9fe0-8ddc676787da" providerId="ADAL" clId="{50A322E4-0A85-4D21-93C8-FDFE420269E2}" dt="2023-07-13T19:28:07.022" v="261" actId="255"/>
          <ac:spMkLst>
            <pc:docMk/>
            <pc:sldMk cId="2989822689" sldId="318"/>
            <ac:spMk id="32" creationId="{D7552EE4-1107-47A0-904E-69440C2027DA}"/>
          </ac:spMkLst>
        </pc:spChg>
        <pc:spChg chg="del">
          <ac:chgData name="Diego Anton Cerqueira" userId="c494120e-d93d-4d67-9fe0-8ddc676787da" providerId="ADAL" clId="{50A322E4-0A85-4D21-93C8-FDFE420269E2}" dt="2023-07-13T19:28:27.720" v="266" actId="478"/>
          <ac:spMkLst>
            <pc:docMk/>
            <pc:sldMk cId="2989822689" sldId="318"/>
            <ac:spMk id="33" creationId="{BE166F98-AFE1-49B3-965D-05151AD88952}"/>
          </ac:spMkLst>
        </pc:spChg>
        <pc:spChg chg="add mod">
          <ac:chgData name="Diego Anton Cerqueira" userId="c494120e-d93d-4d67-9fe0-8ddc676787da" providerId="ADAL" clId="{50A322E4-0A85-4D21-93C8-FDFE420269E2}" dt="2023-07-13T19:28:27.903" v="267"/>
          <ac:spMkLst>
            <pc:docMk/>
            <pc:sldMk cId="2989822689" sldId="318"/>
            <ac:spMk id="34" creationId="{AC01E154-5AFD-4B66-A3F6-942EBD4B597B}"/>
          </ac:spMkLst>
        </pc:spChg>
        <pc:picChg chg="add mod">
          <ac:chgData name="Diego Anton Cerqueira" userId="c494120e-d93d-4d67-9fe0-8ddc676787da" providerId="ADAL" clId="{50A322E4-0A85-4D21-93C8-FDFE420269E2}" dt="2023-07-13T19:28:27.903" v="267"/>
          <ac:picMkLst>
            <pc:docMk/>
            <pc:sldMk cId="2989822689" sldId="318"/>
            <ac:picMk id="31" creationId="{83A990EA-D8E4-4385-ACCE-EB56E4104D20}"/>
          </ac:picMkLst>
        </pc:picChg>
        <pc:picChg chg="add mod">
          <ac:chgData name="Diego Anton Cerqueira" userId="c494120e-d93d-4d67-9fe0-8ddc676787da" providerId="ADAL" clId="{50A322E4-0A85-4D21-93C8-FDFE420269E2}" dt="2023-07-13T19:48:37.828" v="397"/>
          <ac:picMkLst>
            <pc:docMk/>
            <pc:sldMk cId="2989822689" sldId="318"/>
            <ac:picMk id="35" creationId="{1C5D0C0F-9045-4461-A978-0F51FCABE060}"/>
          </ac:picMkLst>
        </pc:picChg>
      </pc:sldChg>
      <pc:sldChg chg="addSp delSp modSp add mod">
        <pc:chgData name="Diego Anton Cerqueira" userId="c494120e-d93d-4d67-9fe0-8ddc676787da" providerId="ADAL" clId="{50A322E4-0A85-4D21-93C8-FDFE420269E2}" dt="2023-07-13T19:48:39.216" v="398"/>
        <pc:sldMkLst>
          <pc:docMk/>
          <pc:sldMk cId="2784055839" sldId="319"/>
        </pc:sldMkLst>
        <pc:spChg chg="mod">
          <ac:chgData name="Diego Anton Cerqueira" userId="c494120e-d93d-4d67-9fe0-8ddc676787da" providerId="ADAL" clId="{50A322E4-0A85-4D21-93C8-FDFE420269E2}" dt="2023-07-13T19:28:51.609" v="271" actId="255"/>
          <ac:spMkLst>
            <pc:docMk/>
            <pc:sldMk cId="2784055839" sldId="319"/>
            <ac:spMk id="11" creationId="{F6C24EDB-B7B5-4A32-986B-7727DA9D8A6F}"/>
          </ac:spMkLst>
        </pc:spChg>
        <pc:spChg chg="mod">
          <ac:chgData name="Diego Anton Cerqueira" userId="c494120e-d93d-4d67-9fe0-8ddc676787da" providerId="ADAL" clId="{50A322E4-0A85-4D21-93C8-FDFE420269E2}" dt="2023-07-13T19:28:56.492" v="272" actId="255"/>
          <ac:spMkLst>
            <pc:docMk/>
            <pc:sldMk cId="2784055839" sldId="319"/>
            <ac:spMk id="20" creationId="{69528633-6B96-43C3-BA9F-D1EB1599012B}"/>
          </ac:spMkLst>
        </pc:spChg>
        <pc:spChg chg="mod">
          <ac:chgData name="Diego Anton Cerqueira" userId="c494120e-d93d-4d67-9fe0-8ddc676787da" providerId="ADAL" clId="{50A322E4-0A85-4D21-93C8-FDFE420269E2}" dt="2023-07-13T19:28:47.989" v="270" actId="255"/>
          <ac:spMkLst>
            <pc:docMk/>
            <pc:sldMk cId="2784055839" sldId="319"/>
            <ac:spMk id="21" creationId="{390C5E69-8826-4607-802E-1F6FEBE2AF32}"/>
          </ac:spMkLst>
        </pc:spChg>
        <pc:spChg chg="mod">
          <ac:chgData name="Diego Anton Cerqueira" userId="c494120e-d93d-4d67-9fe0-8ddc676787da" providerId="ADAL" clId="{50A322E4-0A85-4D21-93C8-FDFE420269E2}" dt="2023-07-13T19:28:59.128" v="273" actId="255"/>
          <ac:spMkLst>
            <pc:docMk/>
            <pc:sldMk cId="2784055839" sldId="319"/>
            <ac:spMk id="25" creationId="{FC5ECC22-7106-46AA-9AAA-50F2337A7AB0}"/>
          </ac:spMkLst>
        </pc:spChg>
        <pc:spChg chg="mod">
          <ac:chgData name="Diego Anton Cerqueira" userId="c494120e-d93d-4d67-9fe0-8ddc676787da" providerId="ADAL" clId="{50A322E4-0A85-4D21-93C8-FDFE420269E2}" dt="2023-07-13T19:28:41.466" v="269" actId="255"/>
          <ac:spMkLst>
            <pc:docMk/>
            <pc:sldMk cId="2784055839" sldId="319"/>
            <ac:spMk id="32" creationId="{D7552EE4-1107-47A0-904E-69440C2027DA}"/>
          </ac:spMkLst>
        </pc:spChg>
        <pc:spChg chg="del">
          <ac:chgData name="Diego Anton Cerqueira" userId="c494120e-d93d-4d67-9fe0-8ddc676787da" providerId="ADAL" clId="{50A322E4-0A85-4D21-93C8-FDFE420269E2}" dt="2023-07-13T19:29:04.626" v="274" actId="478"/>
          <ac:spMkLst>
            <pc:docMk/>
            <pc:sldMk cId="2784055839" sldId="319"/>
            <ac:spMk id="33" creationId="{E1F6B52D-5F93-44ED-A7D1-B799D5C000C3}"/>
          </ac:spMkLst>
        </pc:spChg>
        <pc:spChg chg="add mod">
          <ac:chgData name="Diego Anton Cerqueira" userId="c494120e-d93d-4d67-9fe0-8ddc676787da" providerId="ADAL" clId="{50A322E4-0A85-4D21-93C8-FDFE420269E2}" dt="2023-07-13T19:29:04.789" v="275"/>
          <ac:spMkLst>
            <pc:docMk/>
            <pc:sldMk cId="2784055839" sldId="319"/>
            <ac:spMk id="34" creationId="{46AABFEC-B8D3-42BD-96BE-8BFDCF908CBF}"/>
          </ac:spMkLst>
        </pc:spChg>
        <pc:picChg chg="add mod">
          <ac:chgData name="Diego Anton Cerqueira" userId="c494120e-d93d-4d67-9fe0-8ddc676787da" providerId="ADAL" clId="{50A322E4-0A85-4D21-93C8-FDFE420269E2}" dt="2023-07-13T19:29:04.789" v="275"/>
          <ac:picMkLst>
            <pc:docMk/>
            <pc:sldMk cId="2784055839" sldId="319"/>
            <ac:picMk id="31" creationId="{93366337-8F54-4327-A952-FDD55C6B8A10}"/>
          </ac:picMkLst>
        </pc:picChg>
        <pc:picChg chg="add mod">
          <ac:chgData name="Diego Anton Cerqueira" userId="c494120e-d93d-4d67-9fe0-8ddc676787da" providerId="ADAL" clId="{50A322E4-0A85-4D21-93C8-FDFE420269E2}" dt="2023-07-13T19:48:39.216" v="398"/>
          <ac:picMkLst>
            <pc:docMk/>
            <pc:sldMk cId="2784055839" sldId="319"/>
            <ac:picMk id="35" creationId="{3D83083E-CC0E-4ED7-9CFD-ADFAFFB1D8BE}"/>
          </ac:picMkLst>
        </pc:picChg>
      </pc:sldChg>
      <pc:sldChg chg="addSp delSp modSp add del mod">
        <pc:chgData name="Diego Anton Cerqueira" userId="c494120e-d93d-4d67-9fe0-8ddc676787da" providerId="ADAL" clId="{50A322E4-0A85-4D21-93C8-FDFE420269E2}" dt="2023-07-13T19:48:40.450" v="399"/>
        <pc:sldMkLst>
          <pc:docMk/>
          <pc:sldMk cId="3848149124" sldId="320"/>
        </pc:sldMkLst>
        <pc:spChg chg="mod">
          <ac:chgData name="Diego Anton Cerqueira" userId="c494120e-d93d-4d67-9fe0-8ddc676787da" providerId="ADAL" clId="{50A322E4-0A85-4D21-93C8-FDFE420269E2}" dt="2023-07-13T19:30:08.170" v="288" actId="20578"/>
          <ac:spMkLst>
            <pc:docMk/>
            <pc:sldMk cId="3848149124" sldId="320"/>
            <ac:spMk id="11" creationId="{F6C24EDB-B7B5-4A32-986B-7727DA9D8A6F}"/>
          </ac:spMkLst>
        </pc:spChg>
        <pc:spChg chg="mod">
          <ac:chgData name="Diego Anton Cerqueira" userId="c494120e-d93d-4d67-9fe0-8ddc676787da" providerId="ADAL" clId="{50A322E4-0A85-4D21-93C8-FDFE420269E2}" dt="2023-07-13T19:30:04.678" v="286" actId="255"/>
          <ac:spMkLst>
            <pc:docMk/>
            <pc:sldMk cId="3848149124" sldId="320"/>
            <ac:spMk id="21" creationId="{390C5E69-8826-4607-802E-1F6FEBE2AF32}"/>
          </ac:spMkLst>
        </pc:spChg>
        <pc:spChg chg="mod">
          <ac:chgData name="Diego Anton Cerqueira" userId="c494120e-d93d-4d67-9fe0-8ddc676787da" providerId="ADAL" clId="{50A322E4-0A85-4D21-93C8-FDFE420269E2}" dt="2023-07-13T19:29:59.017" v="285" actId="255"/>
          <ac:spMkLst>
            <pc:docMk/>
            <pc:sldMk cId="3848149124" sldId="320"/>
            <ac:spMk id="32" creationId="{D7552EE4-1107-47A0-904E-69440C2027DA}"/>
          </ac:spMkLst>
        </pc:spChg>
        <pc:spChg chg="add mod">
          <ac:chgData name="Diego Anton Cerqueira" userId="c494120e-d93d-4d67-9fe0-8ddc676787da" providerId="ADAL" clId="{50A322E4-0A85-4D21-93C8-FDFE420269E2}" dt="2023-07-13T19:29:52.338" v="284"/>
          <ac:spMkLst>
            <pc:docMk/>
            <pc:sldMk cId="3848149124" sldId="320"/>
            <ac:spMk id="35" creationId="{36DD2CB0-2DE0-4327-93A5-6D0EC008F6CC}"/>
          </ac:spMkLst>
        </pc:spChg>
        <pc:spChg chg="add del">
          <ac:chgData name="Diego Anton Cerqueira" userId="c494120e-d93d-4d67-9fe0-8ddc676787da" providerId="ADAL" clId="{50A322E4-0A85-4D21-93C8-FDFE420269E2}" dt="2023-07-13T19:29:52.139" v="283" actId="478"/>
          <ac:spMkLst>
            <pc:docMk/>
            <pc:sldMk cId="3848149124" sldId="320"/>
            <ac:spMk id="36" creationId="{CDEC3651-3D1F-4530-BECB-454AD2C36D89}"/>
          </ac:spMkLst>
        </pc:spChg>
        <pc:picChg chg="add mod">
          <ac:chgData name="Diego Anton Cerqueira" userId="c494120e-d93d-4d67-9fe0-8ddc676787da" providerId="ADAL" clId="{50A322E4-0A85-4D21-93C8-FDFE420269E2}" dt="2023-07-13T19:29:52.338" v="284"/>
          <ac:picMkLst>
            <pc:docMk/>
            <pc:sldMk cId="3848149124" sldId="320"/>
            <ac:picMk id="34" creationId="{45FDDD15-8696-46A3-B311-3C832168E397}"/>
          </ac:picMkLst>
        </pc:picChg>
        <pc:picChg chg="add mod">
          <ac:chgData name="Diego Anton Cerqueira" userId="c494120e-d93d-4d67-9fe0-8ddc676787da" providerId="ADAL" clId="{50A322E4-0A85-4D21-93C8-FDFE420269E2}" dt="2023-07-13T19:48:40.450" v="399"/>
          <ac:picMkLst>
            <pc:docMk/>
            <pc:sldMk cId="3848149124" sldId="320"/>
            <ac:picMk id="37" creationId="{946274B6-491A-482B-A2A4-829AA4D4A59E}"/>
          </ac:picMkLst>
        </pc:picChg>
      </pc:sldChg>
      <pc:sldChg chg="addSp delSp modSp add mod">
        <pc:chgData name="Diego Anton Cerqueira" userId="c494120e-d93d-4d67-9fe0-8ddc676787da" providerId="ADAL" clId="{50A322E4-0A85-4D21-93C8-FDFE420269E2}" dt="2023-07-13T19:48:33.115" v="395"/>
        <pc:sldMkLst>
          <pc:docMk/>
          <pc:sldMk cId="1426338165" sldId="322"/>
        </pc:sldMkLst>
        <pc:spChg chg="mod">
          <ac:chgData name="Diego Anton Cerqueira" userId="c494120e-d93d-4d67-9fe0-8ddc676787da" providerId="ADAL" clId="{50A322E4-0A85-4D21-93C8-FDFE420269E2}" dt="2023-07-13T18:56:45.458" v="239" actId="108"/>
          <ac:spMkLst>
            <pc:docMk/>
            <pc:sldMk cId="1426338165" sldId="322"/>
            <ac:spMk id="11" creationId="{F6C24EDB-B7B5-4A32-986B-7727DA9D8A6F}"/>
          </ac:spMkLst>
        </pc:spChg>
        <pc:spChg chg="mod">
          <ac:chgData name="Diego Anton Cerqueira" userId="c494120e-d93d-4d67-9fe0-8ddc676787da" providerId="ADAL" clId="{50A322E4-0A85-4D21-93C8-FDFE420269E2}" dt="2023-07-13T18:57:08.400" v="242" actId="255"/>
          <ac:spMkLst>
            <pc:docMk/>
            <pc:sldMk cId="1426338165" sldId="322"/>
            <ac:spMk id="16" creationId="{819CDE8D-15AA-417D-A757-93037A7FB8DD}"/>
          </ac:spMkLst>
        </pc:spChg>
        <pc:spChg chg="mod">
          <ac:chgData name="Diego Anton Cerqueira" userId="c494120e-d93d-4d67-9fe0-8ddc676787da" providerId="ADAL" clId="{50A322E4-0A85-4D21-93C8-FDFE420269E2}" dt="2023-07-13T18:57:08.400" v="242" actId="255"/>
          <ac:spMkLst>
            <pc:docMk/>
            <pc:sldMk cId="1426338165" sldId="322"/>
            <ac:spMk id="17" creationId="{8E5A0572-76E1-41BC-8B87-259DC6900BF9}"/>
          </ac:spMkLst>
        </pc:spChg>
        <pc:spChg chg="mod">
          <ac:chgData name="Diego Anton Cerqueira" userId="c494120e-d93d-4d67-9fe0-8ddc676787da" providerId="ADAL" clId="{50A322E4-0A85-4D21-93C8-FDFE420269E2}" dt="2023-07-13T18:57:08.400" v="242" actId="255"/>
          <ac:spMkLst>
            <pc:docMk/>
            <pc:sldMk cId="1426338165" sldId="322"/>
            <ac:spMk id="18" creationId="{480C6D60-460F-4108-A7BD-1F3D64A98EAE}"/>
          </ac:spMkLst>
        </pc:spChg>
        <pc:spChg chg="mod">
          <ac:chgData name="Diego Anton Cerqueira" userId="c494120e-d93d-4d67-9fe0-8ddc676787da" providerId="ADAL" clId="{50A322E4-0A85-4D21-93C8-FDFE420269E2}" dt="2023-07-13T18:57:08.400" v="242" actId="255"/>
          <ac:spMkLst>
            <pc:docMk/>
            <pc:sldMk cId="1426338165" sldId="322"/>
            <ac:spMk id="20" creationId="{69528633-6B96-43C3-BA9F-D1EB1599012B}"/>
          </ac:spMkLst>
        </pc:spChg>
        <pc:spChg chg="mod">
          <ac:chgData name="Diego Anton Cerqueira" userId="c494120e-d93d-4d67-9fe0-8ddc676787da" providerId="ADAL" clId="{50A322E4-0A85-4D21-93C8-FDFE420269E2}" dt="2023-07-13T18:56:48.724" v="240" actId="108"/>
          <ac:spMkLst>
            <pc:docMk/>
            <pc:sldMk cId="1426338165" sldId="322"/>
            <ac:spMk id="21" creationId="{390C5E69-8826-4607-802E-1F6FEBE2AF32}"/>
          </ac:spMkLst>
        </pc:spChg>
        <pc:spChg chg="mod">
          <ac:chgData name="Diego Anton Cerqueira" userId="c494120e-d93d-4d67-9fe0-8ddc676787da" providerId="ADAL" clId="{50A322E4-0A85-4D21-93C8-FDFE420269E2}" dt="2023-07-13T18:57:08.400" v="242" actId="255"/>
          <ac:spMkLst>
            <pc:docMk/>
            <pc:sldMk cId="1426338165" sldId="322"/>
            <ac:spMk id="25" creationId="{FC5ECC22-7106-46AA-9AAA-50F2337A7AB0}"/>
          </ac:spMkLst>
        </pc:spChg>
        <pc:spChg chg="mod">
          <ac:chgData name="Diego Anton Cerqueira" userId="c494120e-d93d-4d67-9fe0-8ddc676787da" providerId="ADAL" clId="{50A322E4-0A85-4D21-93C8-FDFE420269E2}" dt="2023-07-13T18:57:08.400" v="242" actId="255"/>
          <ac:spMkLst>
            <pc:docMk/>
            <pc:sldMk cId="1426338165" sldId="322"/>
            <ac:spMk id="27" creationId="{913E6DF7-C2F0-47C8-9BA5-B5523C6CA957}"/>
          </ac:spMkLst>
        </pc:spChg>
        <pc:spChg chg="mod">
          <ac:chgData name="Diego Anton Cerqueira" userId="c494120e-d93d-4d67-9fe0-8ddc676787da" providerId="ADAL" clId="{50A322E4-0A85-4D21-93C8-FDFE420269E2}" dt="2023-07-13T18:57:08.400" v="242" actId="255"/>
          <ac:spMkLst>
            <pc:docMk/>
            <pc:sldMk cId="1426338165" sldId="322"/>
            <ac:spMk id="28" creationId="{364615F4-06D8-4D8D-AE5C-27ABAB4796DF}"/>
          </ac:spMkLst>
        </pc:spChg>
        <pc:spChg chg="mod">
          <ac:chgData name="Diego Anton Cerqueira" userId="c494120e-d93d-4d67-9fe0-8ddc676787da" providerId="ADAL" clId="{50A322E4-0A85-4D21-93C8-FDFE420269E2}" dt="2023-07-13T18:57:08.400" v="242" actId="255"/>
          <ac:spMkLst>
            <pc:docMk/>
            <pc:sldMk cId="1426338165" sldId="322"/>
            <ac:spMk id="29" creationId="{80B0790E-8602-4A19-8F52-098859086868}"/>
          </ac:spMkLst>
        </pc:spChg>
        <pc:spChg chg="del">
          <ac:chgData name="Diego Anton Cerqueira" userId="c494120e-d93d-4d67-9fe0-8ddc676787da" providerId="ADAL" clId="{50A322E4-0A85-4D21-93C8-FDFE420269E2}" dt="2023-07-13T18:55:36.670" v="234" actId="478"/>
          <ac:spMkLst>
            <pc:docMk/>
            <pc:sldMk cId="1426338165" sldId="322"/>
            <ac:spMk id="31" creationId="{99067368-29D4-4948-8E51-74642AE55B80}"/>
          </ac:spMkLst>
        </pc:spChg>
        <pc:spChg chg="mod">
          <ac:chgData name="Diego Anton Cerqueira" userId="c494120e-d93d-4d67-9fe0-8ddc676787da" providerId="ADAL" clId="{50A322E4-0A85-4D21-93C8-FDFE420269E2}" dt="2023-07-13T18:56:38.098" v="237" actId="108"/>
          <ac:spMkLst>
            <pc:docMk/>
            <pc:sldMk cId="1426338165" sldId="322"/>
            <ac:spMk id="32" creationId="{D7552EE4-1107-47A0-904E-69440C2027DA}"/>
          </ac:spMkLst>
        </pc:spChg>
        <pc:spChg chg="add mod">
          <ac:chgData name="Diego Anton Cerqueira" userId="c494120e-d93d-4d67-9fe0-8ddc676787da" providerId="ADAL" clId="{50A322E4-0A85-4D21-93C8-FDFE420269E2}" dt="2023-07-13T18:55:43.823" v="236"/>
          <ac:spMkLst>
            <pc:docMk/>
            <pc:sldMk cId="1426338165" sldId="322"/>
            <ac:spMk id="33" creationId="{561B15F1-5891-49B1-9256-36DB1FDF6D9E}"/>
          </ac:spMkLst>
        </pc:spChg>
        <pc:picChg chg="add mod">
          <ac:chgData name="Diego Anton Cerqueira" userId="c494120e-d93d-4d67-9fe0-8ddc676787da" providerId="ADAL" clId="{50A322E4-0A85-4D21-93C8-FDFE420269E2}" dt="2023-07-13T18:55:39.960" v="235"/>
          <ac:picMkLst>
            <pc:docMk/>
            <pc:sldMk cId="1426338165" sldId="322"/>
            <ac:picMk id="30" creationId="{2BB39C20-B39B-437C-9882-131EB80A7A40}"/>
          </ac:picMkLst>
        </pc:picChg>
        <pc:picChg chg="add mod">
          <ac:chgData name="Diego Anton Cerqueira" userId="c494120e-d93d-4d67-9fe0-8ddc676787da" providerId="ADAL" clId="{50A322E4-0A85-4D21-93C8-FDFE420269E2}" dt="2023-07-13T19:48:33.115" v="395"/>
          <ac:picMkLst>
            <pc:docMk/>
            <pc:sldMk cId="1426338165" sldId="322"/>
            <ac:picMk id="34" creationId="{1CFAF00A-4E27-4F46-A56A-359C3E1B5BC5}"/>
          </ac:picMkLst>
        </pc:picChg>
      </pc:sldChg>
      <pc:sldChg chg="addSp modSp add">
        <pc:chgData name="Diego Anton Cerqueira" userId="c494120e-d93d-4d67-9fe0-8ddc676787da" providerId="ADAL" clId="{50A322E4-0A85-4D21-93C8-FDFE420269E2}" dt="2023-07-13T19:48:42.991" v="400"/>
        <pc:sldMkLst>
          <pc:docMk/>
          <pc:sldMk cId="1818883462" sldId="357"/>
        </pc:sldMkLst>
        <pc:picChg chg="add mod">
          <ac:chgData name="Diego Anton Cerqueira" userId="c494120e-d93d-4d67-9fe0-8ddc676787da" providerId="ADAL" clId="{50A322E4-0A85-4D21-93C8-FDFE420269E2}" dt="2023-07-13T19:48:42.991" v="400"/>
          <ac:picMkLst>
            <pc:docMk/>
            <pc:sldMk cId="1818883462" sldId="357"/>
            <ac:picMk id="5" creationId="{BAC05B2D-6FF9-4296-930E-74F43209E2F5}"/>
          </ac:picMkLst>
        </pc:picChg>
      </pc:sldChg>
      <pc:sldChg chg="addSp delSp modSp add mod">
        <pc:chgData name="Diego Anton Cerqueira" userId="c494120e-d93d-4d67-9fe0-8ddc676787da" providerId="ADAL" clId="{50A322E4-0A85-4D21-93C8-FDFE420269E2}" dt="2023-07-13T19:49:52.605" v="411"/>
        <pc:sldMkLst>
          <pc:docMk/>
          <pc:sldMk cId="3050143584" sldId="358"/>
        </pc:sldMkLst>
        <pc:spChg chg="add del mod">
          <ac:chgData name="Diego Anton Cerqueira" userId="c494120e-d93d-4d67-9fe0-8ddc676787da" providerId="ADAL" clId="{50A322E4-0A85-4D21-93C8-FDFE420269E2}" dt="2023-07-13T19:45:04.678" v="303"/>
          <ac:spMkLst>
            <pc:docMk/>
            <pc:sldMk cId="3050143584" sldId="358"/>
            <ac:spMk id="7" creationId="{FF4ADDCA-C523-4A89-9EF9-1153D580A8F9}"/>
          </ac:spMkLst>
        </pc:spChg>
        <pc:spChg chg="add mod">
          <ac:chgData name="Diego Anton Cerqueira" userId="c494120e-d93d-4d67-9fe0-8ddc676787da" providerId="ADAL" clId="{50A322E4-0A85-4D21-93C8-FDFE420269E2}" dt="2023-07-13T19:45:11.508" v="306"/>
          <ac:spMkLst>
            <pc:docMk/>
            <pc:sldMk cId="3050143584" sldId="358"/>
            <ac:spMk id="9" creationId="{0CB38678-3EC8-42A5-A0C0-351FE579C4CF}"/>
          </ac:spMkLst>
        </pc:spChg>
        <pc:spChg chg="del mod">
          <ac:chgData name="Diego Anton Cerqueira" userId="c494120e-d93d-4d67-9fe0-8ddc676787da" providerId="ADAL" clId="{50A322E4-0A85-4D21-93C8-FDFE420269E2}" dt="2023-07-13T19:45:06.364" v="304" actId="478"/>
          <ac:spMkLst>
            <pc:docMk/>
            <pc:sldMk cId="3050143584" sldId="358"/>
            <ac:spMk id="38" creationId="{CCA08978-E0BC-4618-9484-3A552EB36DDC}"/>
          </ac:spMkLst>
        </pc:spChg>
        <pc:picChg chg="add del mod">
          <ac:chgData name="Diego Anton Cerqueira" userId="c494120e-d93d-4d67-9fe0-8ddc676787da" providerId="ADAL" clId="{50A322E4-0A85-4D21-93C8-FDFE420269E2}" dt="2023-07-13T19:45:04.678" v="303"/>
          <ac:picMkLst>
            <pc:docMk/>
            <pc:sldMk cId="3050143584" sldId="358"/>
            <ac:picMk id="6" creationId="{091D2469-76C2-4209-A653-E98D1F6CC6CE}"/>
          </ac:picMkLst>
        </pc:picChg>
        <pc:picChg chg="add mod">
          <ac:chgData name="Diego Anton Cerqueira" userId="c494120e-d93d-4d67-9fe0-8ddc676787da" providerId="ADAL" clId="{50A322E4-0A85-4D21-93C8-FDFE420269E2}" dt="2023-07-13T19:45:06.551" v="305"/>
          <ac:picMkLst>
            <pc:docMk/>
            <pc:sldMk cId="3050143584" sldId="358"/>
            <ac:picMk id="8" creationId="{E2C8601E-7BDE-46CC-94FA-AD41886CA426}"/>
          </ac:picMkLst>
        </pc:picChg>
        <pc:picChg chg="add mod">
          <ac:chgData name="Diego Anton Cerqueira" userId="c494120e-d93d-4d67-9fe0-8ddc676787da" providerId="ADAL" clId="{50A322E4-0A85-4D21-93C8-FDFE420269E2}" dt="2023-07-13T19:49:52.605" v="411"/>
          <ac:picMkLst>
            <pc:docMk/>
            <pc:sldMk cId="3050143584" sldId="358"/>
            <ac:picMk id="10" creationId="{7D57F4E2-7049-4309-B393-A01A47B3B70D}"/>
          </ac:picMkLst>
        </pc:picChg>
      </pc:sldChg>
      <pc:sldChg chg="addSp delSp modSp add mod">
        <pc:chgData name="Diego Anton Cerqueira" userId="c494120e-d93d-4d67-9fe0-8ddc676787da" providerId="ADAL" clId="{50A322E4-0A85-4D21-93C8-FDFE420269E2}" dt="2023-07-13T19:48:46.416" v="401"/>
        <pc:sldMkLst>
          <pc:docMk/>
          <pc:sldMk cId="3956817525" sldId="359"/>
        </pc:sldMkLst>
        <pc:spChg chg="add mod">
          <ac:chgData name="Diego Anton Cerqueira" userId="c494120e-d93d-4d67-9fe0-8ddc676787da" providerId="ADAL" clId="{50A322E4-0A85-4D21-93C8-FDFE420269E2}" dt="2023-07-13T19:45:50.942" v="309"/>
          <ac:spMkLst>
            <pc:docMk/>
            <pc:sldMk cId="3956817525" sldId="359"/>
            <ac:spMk id="7" creationId="{B068120A-AE2A-4753-B3DB-FF05FC9BB062}"/>
          </ac:spMkLst>
        </pc:spChg>
        <pc:spChg chg="del">
          <ac:chgData name="Diego Anton Cerqueira" userId="c494120e-d93d-4d67-9fe0-8ddc676787da" providerId="ADAL" clId="{50A322E4-0A85-4D21-93C8-FDFE420269E2}" dt="2023-07-13T19:45:25.597" v="308" actId="478"/>
          <ac:spMkLst>
            <pc:docMk/>
            <pc:sldMk cId="3956817525" sldId="359"/>
            <ac:spMk id="9" creationId="{00210BD6-889E-454E-AB7F-61EFFC9D3CF1}"/>
          </ac:spMkLst>
        </pc:spChg>
        <pc:picChg chg="add mod">
          <ac:chgData name="Diego Anton Cerqueira" userId="c494120e-d93d-4d67-9fe0-8ddc676787da" providerId="ADAL" clId="{50A322E4-0A85-4D21-93C8-FDFE420269E2}" dt="2023-07-13T19:45:50.942" v="309"/>
          <ac:picMkLst>
            <pc:docMk/>
            <pc:sldMk cId="3956817525" sldId="359"/>
            <ac:picMk id="6" creationId="{04339A19-250B-4532-986E-EF7C23493E58}"/>
          </ac:picMkLst>
        </pc:picChg>
        <pc:picChg chg="add mod">
          <ac:chgData name="Diego Anton Cerqueira" userId="c494120e-d93d-4d67-9fe0-8ddc676787da" providerId="ADAL" clId="{50A322E4-0A85-4D21-93C8-FDFE420269E2}" dt="2023-07-13T19:48:46.416" v="401"/>
          <ac:picMkLst>
            <pc:docMk/>
            <pc:sldMk cId="3956817525" sldId="359"/>
            <ac:picMk id="8" creationId="{B86D1201-D6F6-4221-AC9F-59DC173DCCA3}"/>
          </ac:picMkLst>
        </pc:picChg>
      </pc:sldChg>
      <pc:sldChg chg="addSp delSp modSp add mod">
        <pc:chgData name="Diego Anton Cerqueira" userId="c494120e-d93d-4d67-9fe0-8ddc676787da" providerId="ADAL" clId="{50A322E4-0A85-4D21-93C8-FDFE420269E2}" dt="2023-07-13T19:48:48.744" v="402"/>
        <pc:sldMkLst>
          <pc:docMk/>
          <pc:sldMk cId="208739187" sldId="360"/>
        </pc:sldMkLst>
        <pc:spChg chg="add mod">
          <ac:chgData name="Diego Anton Cerqueira" userId="c494120e-d93d-4d67-9fe0-8ddc676787da" providerId="ADAL" clId="{50A322E4-0A85-4D21-93C8-FDFE420269E2}" dt="2023-07-13T19:46:12.519" v="312"/>
          <ac:spMkLst>
            <pc:docMk/>
            <pc:sldMk cId="208739187" sldId="360"/>
            <ac:spMk id="7" creationId="{29695E24-6B61-46B5-8E43-C32343FA4221}"/>
          </ac:spMkLst>
        </pc:spChg>
        <pc:spChg chg="del">
          <ac:chgData name="Diego Anton Cerqueira" userId="c494120e-d93d-4d67-9fe0-8ddc676787da" providerId="ADAL" clId="{50A322E4-0A85-4D21-93C8-FDFE420269E2}" dt="2023-07-13T19:46:12.293" v="311" actId="478"/>
          <ac:spMkLst>
            <pc:docMk/>
            <pc:sldMk cId="208739187" sldId="360"/>
            <ac:spMk id="9" creationId="{955B9614-6161-4E98-B986-83952D67DE7B}"/>
          </ac:spMkLst>
        </pc:spChg>
        <pc:picChg chg="add mod">
          <ac:chgData name="Diego Anton Cerqueira" userId="c494120e-d93d-4d67-9fe0-8ddc676787da" providerId="ADAL" clId="{50A322E4-0A85-4D21-93C8-FDFE420269E2}" dt="2023-07-13T19:46:12.519" v="312"/>
          <ac:picMkLst>
            <pc:docMk/>
            <pc:sldMk cId="208739187" sldId="360"/>
            <ac:picMk id="6" creationId="{7080D9D0-5F0A-4FF1-A2FD-D88B22687AF7}"/>
          </ac:picMkLst>
        </pc:picChg>
        <pc:picChg chg="add mod">
          <ac:chgData name="Diego Anton Cerqueira" userId="c494120e-d93d-4d67-9fe0-8ddc676787da" providerId="ADAL" clId="{50A322E4-0A85-4D21-93C8-FDFE420269E2}" dt="2023-07-13T19:48:48.744" v="402"/>
          <ac:picMkLst>
            <pc:docMk/>
            <pc:sldMk cId="208739187" sldId="360"/>
            <ac:picMk id="8" creationId="{E22271BE-522F-4F75-8615-26ACBABA0225}"/>
          </ac:picMkLst>
        </pc:picChg>
      </pc:sldChg>
      <pc:sldChg chg="addSp delSp modSp add mod">
        <pc:chgData name="Diego Anton Cerqueira" userId="c494120e-d93d-4d67-9fe0-8ddc676787da" providerId="ADAL" clId="{50A322E4-0A85-4D21-93C8-FDFE420269E2}" dt="2023-07-13T19:48:50.469" v="403"/>
        <pc:sldMkLst>
          <pc:docMk/>
          <pc:sldMk cId="4008319794" sldId="361"/>
        </pc:sldMkLst>
        <pc:spChg chg="add mod">
          <ac:chgData name="Diego Anton Cerqueira" userId="c494120e-d93d-4d67-9fe0-8ddc676787da" providerId="ADAL" clId="{50A322E4-0A85-4D21-93C8-FDFE420269E2}" dt="2023-07-13T19:46:23.452" v="315"/>
          <ac:spMkLst>
            <pc:docMk/>
            <pc:sldMk cId="4008319794" sldId="361"/>
            <ac:spMk id="7" creationId="{576A3008-CEAE-4CC5-AAAB-49C1B5F069BD}"/>
          </ac:spMkLst>
        </pc:spChg>
        <pc:spChg chg="del">
          <ac:chgData name="Diego Anton Cerqueira" userId="c494120e-d93d-4d67-9fe0-8ddc676787da" providerId="ADAL" clId="{50A322E4-0A85-4D21-93C8-FDFE420269E2}" dt="2023-07-13T19:46:20.079" v="314" actId="478"/>
          <ac:spMkLst>
            <pc:docMk/>
            <pc:sldMk cId="4008319794" sldId="361"/>
            <ac:spMk id="9" creationId="{8282BA1A-4B94-4D67-B185-D10371FFBA6F}"/>
          </ac:spMkLst>
        </pc:spChg>
        <pc:picChg chg="add mod">
          <ac:chgData name="Diego Anton Cerqueira" userId="c494120e-d93d-4d67-9fe0-8ddc676787da" providerId="ADAL" clId="{50A322E4-0A85-4D21-93C8-FDFE420269E2}" dt="2023-07-13T19:46:23.452" v="315"/>
          <ac:picMkLst>
            <pc:docMk/>
            <pc:sldMk cId="4008319794" sldId="361"/>
            <ac:picMk id="6" creationId="{B192AE04-2DDA-44F8-9BD4-B294A5AFBCE7}"/>
          </ac:picMkLst>
        </pc:picChg>
        <pc:picChg chg="add mod">
          <ac:chgData name="Diego Anton Cerqueira" userId="c494120e-d93d-4d67-9fe0-8ddc676787da" providerId="ADAL" clId="{50A322E4-0A85-4D21-93C8-FDFE420269E2}" dt="2023-07-13T19:48:50.469" v="403"/>
          <ac:picMkLst>
            <pc:docMk/>
            <pc:sldMk cId="4008319794" sldId="361"/>
            <ac:picMk id="8" creationId="{56190E92-3C50-42A4-AA6A-0696BD381625}"/>
          </ac:picMkLst>
        </pc:picChg>
      </pc:sldChg>
      <pc:sldChg chg="addSp delSp modSp add mod">
        <pc:chgData name="Diego Anton Cerqueira" userId="c494120e-d93d-4d67-9fe0-8ddc676787da" providerId="ADAL" clId="{50A322E4-0A85-4D21-93C8-FDFE420269E2}" dt="2023-07-13T19:48:51.728" v="404"/>
        <pc:sldMkLst>
          <pc:docMk/>
          <pc:sldMk cId="3038062251" sldId="362"/>
        </pc:sldMkLst>
        <pc:spChg chg="add mod">
          <ac:chgData name="Diego Anton Cerqueira" userId="c494120e-d93d-4d67-9fe0-8ddc676787da" providerId="ADAL" clId="{50A322E4-0A85-4D21-93C8-FDFE420269E2}" dt="2023-07-13T19:46:32.807" v="318"/>
          <ac:spMkLst>
            <pc:docMk/>
            <pc:sldMk cId="3038062251" sldId="362"/>
            <ac:spMk id="7" creationId="{31C229DE-4236-4F5B-B9CA-C3459DD243C2}"/>
          </ac:spMkLst>
        </pc:spChg>
        <pc:spChg chg="del">
          <ac:chgData name="Diego Anton Cerqueira" userId="c494120e-d93d-4d67-9fe0-8ddc676787da" providerId="ADAL" clId="{50A322E4-0A85-4D21-93C8-FDFE420269E2}" dt="2023-07-13T19:46:32.600" v="317" actId="478"/>
          <ac:spMkLst>
            <pc:docMk/>
            <pc:sldMk cId="3038062251" sldId="362"/>
            <ac:spMk id="10" creationId="{94DA90E2-E29D-474E-8093-B4E1D57A9963}"/>
          </ac:spMkLst>
        </pc:spChg>
        <pc:picChg chg="add mod">
          <ac:chgData name="Diego Anton Cerqueira" userId="c494120e-d93d-4d67-9fe0-8ddc676787da" providerId="ADAL" clId="{50A322E4-0A85-4D21-93C8-FDFE420269E2}" dt="2023-07-13T19:46:32.807" v="318"/>
          <ac:picMkLst>
            <pc:docMk/>
            <pc:sldMk cId="3038062251" sldId="362"/>
            <ac:picMk id="6" creationId="{259BCFAB-A267-43F9-9FCD-44BC046D347F}"/>
          </ac:picMkLst>
        </pc:picChg>
        <pc:picChg chg="add mod">
          <ac:chgData name="Diego Anton Cerqueira" userId="c494120e-d93d-4d67-9fe0-8ddc676787da" providerId="ADAL" clId="{50A322E4-0A85-4D21-93C8-FDFE420269E2}" dt="2023-07-13T19:48:51.728" v="404"/>
          <ac:picMkLst>
            <pc:docMk/>
            <pc:sldMk cId="3038062251" sldId="362"/>
            <ac:picMk id="8" creationId="{B7846C9D-0025-48BE-94E8-69D3D1E58075}"/>
          </ac:picMkLst>
        </pc:picChg>
      </pc:sldChg>
      <pc:sldChg chg="addSp delSp modSp add mod">
        <pc:chgData name="Diego Anton Cerqueira" userId="c494120e-d93d-4d67-9fe0-8ddc676787da" providerId="ADAL" clId="{50A322E4-0A85-4D21-93C8-FDFE420269E2}" dt="2023-07-13T19:48:55.848" v="405"/>
        <pc:sldMkLst>
          <pc:docMk/>
          <pc:sldMk cId="1936527651" sldId="363"/>
        </pc:sldMkLst>
        <pc:spChg chg="add mod">
          <ac:chgData name="Diego Anton Cerqueira" userId="c494120e-d93d-4d67-9fe0-8ddc676787da" providerId="ADAL" clId="{50A322E4-0A85-4D21-93C8-FDFE420269E2}" dt="2023-07-13T19:46:42.307" v="321"/>
          <ac:spMkLst>
            <pc:docMk/>
            <pc:sldMk cId="1936527651" sldId="363"/>
            <ac:spMk id="7" creationId="{67AB692A-BB77-4C56-8775-4487FD02D375}"/>
          </ac:spMkLst>
        </pc:spChg>
        <pc:spChg chg="del">
          <ac:chgData name="Diego Anton Cerqueira" userId="c494120e-d93d-4d67-9fe0-8ddc676787da" providerId="ADAL" clId="{50A322E4-0A85-4D21-93C8-FDFE420269E2}" dt="2023-07-13T19:46:42.096" v="320" actId="478"/>
          <ac:spMkLst>
            <pc:docMk/>
            <pc:sldMk cId="1936527651" sldId="363"/>
            <ac:spMk id="9" creationId="{79F0F608-F12C-4B5A-B1F1-4F30B1E7A947}"/>
          </ac:spMkLst>
        </pc:spChg>
        <pc:picChg chg="add mod">
          <ac:chgData name="Diego Anton Cerqueira" userId="c494120e-d93d-4d67-9fe0-8ddc676787da" providerId="ADAL" clId="{50A322E4-0A85-4D21-93C8-FDFE420269E2}" dt="2023-07-13T19:46:42.307" v="321"/>
          <ac:picMkLst>
            <pc:docMk/>
            <pc:sldMk cId="1936527651" sldId="363"/>
            <ac:picMk id="6" creationId="{790DAD42-8188-4887-B3FE-6062FC827932}"/>
          </ac:picMkLst>
        </pc:picChg>
        <pc:picChg chg="add mod">
          <ac:chgData name="Diego Anton Cerqueira" userId="c494120e-d93d-4d67-9fe0-8ddc676787da" providerId="ADAL" clId="{50A322E4-0A85-4D21-93C8-FDFE420269E2}" dt="2023-07-13T19:48:55.848" v="405"/>
          <ac:picMkLst>
            <pc:docMk/>
            <pc:sldMk cId="1936527651" sldId="363"/>
            <ac:picMk id="8" creationId="{2556D6C3-D922-4DB9-AE4C-1F52B0101063}"/>
          </ac:picMkLst>
        </pc:picChg>
      </pc:sldChg>
      <pc:sldChg chg="addSp delSp modSp add mod">
        <pc:chgData name="Diego Anton Cerqueira" userId="c494120e-d93d-4d67-9fe0-8ddc676787da" providerId="ADAL" clId="{50A322E4-0A85-4D21-93C8-FDFE420269E2}" dt="2023-07-13T19:48:57.280" v="406"/>
        <pc:sldMkLst>
          <pc:docMk/>
          <pc:sldMk cId="120103877" sldId="364"/>
        </pc:sldMkLst>
        <pc:spChg chg="add mod">
          <ac:chgData name="Diego Anton Cerqueira" userId="c494120e-d93d-4d67-9fe0-8ddc676787da" providerId="ADAL" clId="{50A322E4-0A85-4D21-93C8-FDFE420269E2}" dt="2023-07-13T19:46:51.852" v="324"/>
          <ac:spMkLst>
            <pc:docMk/>
            <pc:sldMk cId="120103877" sldId="364"/>
            <ac:spMk id="7" creationId="{DCD5234B-2292-4570-A57C-4775F3CF4072}"/>
          </ac:spMkLst>
        </pc:spChg>
        <pc:spChg chg="del">
          <ac:chgData name="Diego Anton Cerqueira" userId="c494120e-d93d-4d67-9fe0-8ddc676787da" providerId="ADAL" clId="{50A322E4-0A85-4D21-93C8-FDFE420269E2}" dt="2023-07-13T19:46:51.625" v="323" actId="478"/>
          <ac:spMkLst>
            <pc:docMk/>
            <pc:sldMk cId="120103877" sldId="364"/>
            <ac:spMk id="9" creationId="{12F60DC2-9D5C-47AF-B65F-A312020583FD}"/>
          </ac:spMkLst>
        </pc:spChg>
        <pc:picChg chg="add mod">
          <ac:chgData name="Diego Anton Cerqueira" userId="c494120e-d93d-4d67-9fe0-8ddc676787da" providerId="ADAL" clId="{50A322E4-0A85-4D21-93C8-FDFE420269E2}" dt="2023-07-13T19:46:51.852" v="324"/>
          <ac:picMkLst>
            <pc:docMk/>
            <pc:sldMk cId="120103877" sldId="364"/>
            <ac:picMk id="6" creationId="{74E14FAD-98B3-4786-A144-1E103B4139D9}"/>
          </ac:picMkLst>
        </pc:picChg>
        <pc:picChg chg="add mod">
          <ac:chgData name="Diego Anton Cerqueira" userId="c494120e-d93d-4d67-9fe0-8ddc676787da" providerId="ADAL" clId="{50A322E4-0A85-4D21-93C8-FDFE420269E2}" dt="2023-07-13T19:48:57.280" v="406"/>
          <ac:picMkLst>
            <pc:docMk/>
            <pc:sldMk cId="120103877" sldId="364"/>
            <ac:picMk id="8" creationId="{B71EF6EC-778A-4E7E-89AA-3D0C54E38C4F}"/>
          </ac:picMkLst>
        </pc:picChg>
      </pc:sldChg>
      <pc:sldChg chg="addSp delSp modSp add mod">
        <pc:chgData name="Diego Anton Cerqueira" userId="c494120e-d93d-4d67-9fe0-8ddc676787da" providerId="ADAL" clId="{50A322E4-0A85-4D21-93C8-FDFE420269E2}" dt="2023-07-13T19:48:58.504" v="407"/>
        <pc:sldMkLst>
          <pc:docMk/>
          <pc:sldMk cId="3827350779" sldId="365"/>
        </pc:sldMkLst>
        <pc:spChg chg="add mod">
          <ac:chgData name="Diego Anton Cerqueira" userId="c494120e-d93d-4d67-9fe0-8ddc676787da" providerId="ADAL" clId="{50A322E4-0A85-4D21-93C8-FDFE420269E2}" dt="2023-07-13T19:47:08.306" v="327"/>
          <ac:spMkLst>
            <pc:docMk/>
            <pc:sldMk cId="3827350779" sldId="365"/>
            <ac:spMk id="7" creationId="{02EBCC5F-1D56-4522-9150-B24F18D599E3}"/>
          </ac:spMkLst>
        </pc:spChg>
        <pc:spChg chg="del">
          <ac:chgData name="Diego Anton Cerqueira" userId="c494120e-d93d-4d67-9fe0-8ddc676787da" providerId="ADAL" clId="{50A322E4-0A85-4D21-93C8-FDFE420269E2}" dt="2023-07-13T19:47:08.076" v="326" actId="478"/>
          <ac:spMkLst>
            <pc:docMk/>
            <pc:sldMk cId="3827350779" sldId="365"/>
            <ac:spMk id="9" creationId="{751EA7A7-6D70-4C54-BE4B-15AE7379E7EE}"/>
          </ac:spMkLst>
        </pc:spChg>
        <pc:picChg chg="add mod">
          <ac:chgData name="Diego Anton Cerqueira" userId="c494120e-d93d-4d67-9fe0-8ddc676787da" providerId="ADAL" clId="{50A322E4-0A85-4D21-93C8-FDFE420269E2}" dt="2023-07-13T19:47:08.306" v="327"/>
          <ac:picMkLst>
            <pc:docMk/>
            <pc:sldMk cId="3827350779" sldId="365"/>
            <ac:picMk id="6" creationId="{639EE8AB-7981-451D-94EF-00BD87FD692D}"/>
          </ac:picMkLst>
        </pc:picChg>
        <pc:picChg chg="add mod">
          <ac:chgData name="Diego Anton Cerqueira" userId="c494120e-d93d-4d67-9fe0-8ddc676787da" providerId="ADAL" clId="{50A322E4-0A85-4D21-93C8-FDFE420269E2}" dt="2023-07-13T19:48:58.504" v="407"/>
          <ac:picMkLst>
            <pc:docMk/>
            <pc:sldMk cId="3827350779" sldId="365"/>
            <ac:picMk id="8" creationId="{84C86372-14C7-4378-A639-63005454FF3E}"/>
          </ac:picMkLst>
        </pc:picChg>
      </pc:sldChg>
      <pc:sldChg chg="addSp delSp modSp add mod">
        <pc:chgData name="Diego Anton Cerqueira" userId="c494120e-d93d-4d67-9fe0-8ddc676787da" providerId="ADAL" clId="{50A322E4-0A85-4D21-93C8-FDFE420269E2}" dt="2023-07-13T19:49:00.011" v="408"/>
        <pc:sldMkLst>
          <pc:docMk/>
          <pc:sldMk cId="747095876" sldId="366"/>
        </pc:sldMkLst>
        <pc:spChg chg="add mod">
          <ac:chgData name="Diego Anton Cerqueira" userId="c494120e-d93d-4d67-9fe0-8ddc676787da" providerId="ADAL" clId="{50A322E4-0A85-4D21-93C8-FDFE420269E2}" dt="2023-07-13T19:47:18.091" v="330"/>
          <ac:spMkLst>
            <pc:docMk/>
            <pc:sldMk cId="747095876" sldId="366"/>
            <ac:spMk id="7" creationId="{6504CD83-FD25-472B-BAB2-1D74F6F53356}"/>
          </ac:spMkLst>
        </pc:spChg>
        <pc:spChg chg="del">
          <ac:chgData name="Diego Anton Cerqueira" userId="c494120e-d93d-4d67-9fe0-8ddc676787da" providerId="ADAL" clId="{50A322E4-0A85-4D21-93C8-FDFE420269E2}" dt="2023-07-13T19:47:17.887" v="329" actId="478"/>
          <ac:spMkLst>
            <pc:docMk/>
            <pc:sldMk cId="747095876" sldId="366"/>
            <ac:spMk id="11" creationId="{05C2C41B-1308-43A0-A256-B0AF7BEE430B}"/>
          </ac:spMkLst>
        </pc:spChg>
        <pc:picChg chg="add mod">
          <ac:chgData name="Diego Anton Cerqueira" userId="c494120e-d93d-4d67-9fe0-8ddc676787da" providerId="ADAL" clId="{50A322E4-0A85-4D21-93C8-FDFE420269E2}" dt="2023-07-13T19:47:18.091" v="330"/>
          <ac:picMkLst>
            <pc:docMk/>
            <pc:sldMk cId="747095876" sldId="366"/>
            <ac:picMk id="6" creationId="{9A1E1ED1-4678-4E20-9D21-43D1A53510A6}"/>
          </ac:picMkLst>
        </pc:picChg>
        <pc:picChg chg="add mod">
          <ac:chgData name="Diego Anton Cerqueira" userId="c494120e-d93d-4d67-9fe0-8ddc676787da" providerId="ADAL" clId="{50A322E4-0A85-4D21-93C8-FDFE420269E2}" dt="2023-07-13T19:49:00.011" v="408"/>
          <ac:picMkLst>
            <pc:docMk/>
            <pc:sldMk cId="747095876" sldId="366"/>
            <ac:picMk id="8" creationId="{CD9872B5-9BD6-4DDC-A4D5-84FC514EE90D}"/>
          </ac:picMkLst>
        </pc:picChg>
      </pc:sldChg>
      <pc:sldChg chg="addSp delSp modSp add mod">
        <pc:chgData name="Diego Anton Cerqueira" userId="c494120e-d93d-4d67-9fe0-8ddc676787da" providerId="ADAL" clId="{50A322E4-0A85-4D21-93C8-FDFE420269E2}" dt="2023-07-13T19:49:01.442" v="409"/>
        <pc:sldMkLst>
          <pc:docMk/>
          <pc:sldMk cId="3748389388" sldId="367"/>
        </pc:sldMkLst>
        <pc:spChg chg="add mod">
          <ac:chgData name="Diego Anton Cerqueira" userId="c494120e-d93d-4d67-9fe0-8ddc676787da" providerId="ADAL" clId="{50A322E4-0A85-4D21-93C8-FDFE420269E2}" dt="2023-07-13T19:47:27.093" v="333"/>
          <ac:spMkLst>
            <pc:docMk/>
            <pc:sldMk cId="3748389388" sldId="367"/>
            <ac:spMk id="7" creationId="{8EE39931-A705-45BE-A100-AA7C89AB82FE}"/>
          </ac:spMkLst>
        </pc:spChg>
        <pc:spChg chg="del">
          <ac:chgData name="Diego Anton Cerqueira" userId="c494120e-d93d-4d67-9fe0-8ddc676787da" providerId="ADAL" clId="{50A322E4-0A85-4D21-93C8-FDFE420269E2}" dt="2023-07-13T19:47:26.899" v="332" actId="478"/>
          <ac:spMkLst>
            <pc:docMk/>
            <pc:sldMk cId="3748389388" sldId="367"/>
            <ac:spMk id="10" creationId="{1A1CA5EF-7F13-4D7F-A4A5-46B21A197DC2}"/>
          </ac:spMkLst>
        </pc:spChg>
        <pc:picChg chg="add mod">
          <ac:chgData name="Diego Anton Cerqueira" userId="c494120e-d93d-4d67-9fe0-8ddc676787da" providerId="ADAL" clId="{50A322E4-0A85-4D21-93C8-FDFE420269E2}" dt="2023-07-13T19:47:27.093" v="333"/>
          <ac:picMkLst>
            <pc:docMk/>
            <pc:sldMk cId="3748389388" sldId="367"/>
            <ac:picMk id="6" creationId="{600A63AA-1B1D-42DE-8596-07C89091363A}"/>
          </ac:picMkLst>
        </pc:picChg>
        <pc:picChg chg="add mod">
          <ac:chgData name="Diego Anton Cerqueira" userId="c494120e-d93d-4d67-9fe0-8ddc676787da" providerId="ADAL" clId="{50A322E4-0A85-4D21-93C8-FDFE420269E2}" dt="2023-07-13T19:49:01.442" v="409"/>
          <ac:picMkLst>
            <pc:docMk/>
            <pc:sldMk cId="3748389388" sldId="367"/>
            <ac:picMk id="8" creationId="{2AA8CC2C-2AFC-49D0-AF3E-C1CD0EC033AB}"/>
          </ac:picMkLst>
        </pc:picChg>
      </pc:sldChg>
      <pc:sldChg chg="addSp delSp modSp add mod">
        <pc:chgData name="Diego Anton Cerqueira" userId="c494120e-d93d-4d67-9fe0-8ddc676787da" providerId="ADAL" clId="{50A322E4-0A85-4D21-93C8-FDFE420269E2}" dt="2023-07-13T19:49:02.769" v="410"/>
        <pc:sldMkLst>
          <pc:docMk/>
          <pc:sldMk cId="895007359" sldId="368"/>
        </pc:sldMkLst>
        <pc:spChg chg="add mod">
          <ac:chgData name="Diego Anton Cerqueira" userId="c494120e-d93d-4d67-9fe0-8ddc676787da" providerId="ADAL" clId="{50A322E4-0A85-4D21-93C8-FDFE420269E2}" dt="2023-07-13T19:47:36.571" v="336"/>
          <ac:spMkLst>
            <pc:docMk/>
            <pc:sldMk cId="895007359" sldId="368"/>
            <ac:spMk id="7" creationId="{8975C856-AECA-4BB7-A5DF-675D2D29D971}"/>
          </ac:spMkLst>
        </pc:spChg>
        <pc:spChg chg="del">
          <ac:chgData name="Diego Anton Cerqueira" userId="c494120e-d93d-4d67-9fe0-8ddc676787da" providerId="ADAL" clId="{50A322E4-0A85-4D21-93C8-FDFE420269E2}" dt="2023-07-13T19:47:36.401" v="335" actId="478"/>
          <ac:spMkLst>
            <pc:docMk/>
            <pc:sldMk cId="895007359" sldId="368"/>
            <ac:spMk id="9" creationId="{1ED7A710-8E43-42E0-8DCD-283D7F1E94F0}"/>
          </ac:spMkLst>
        </pc:spChg>
        <pc:picChg chg="add mod">
          <ac:chgData name="Diego Anton Cerqueira" userId="c494120e-d93d-4d67-9fe0-8ddc676787da" providerId="ADAL" clId="{50A322E4-0A85-4D21-93C8-FDFE420269E2}" dt="2023-07-13T19:47:36.571" v="336"/>
          <ac:picMkLst>
            <pc:docMk/>
            <pc:sldMk cId="895007359" sldId="368"/>
            <ac:picMk id="6" creationId="{2B94E707-EB61-4FB2-9F8B-A78A0D9E7C5F}"/>
          </ac:picMkLst>
        </pc:picChg>
        <pc:picChg chg="add mod">
          <ac:chgData name="Diego Anton Cerqueira" userId="c494120e-d93d-4d67-9fe0-8ddc676787da" providerId="ADAL" clId="{50A322E4-0A85-4D21-93C8-FDFE420269E2}" dt="2023-07-13T19:49:02.769" v="410"/>
          <ac:picMkLst>
            <pc:docMk/>
            <pc:sldMk cId="895007359" sldId="368"/>
            <ac:picMk id="8" creationId="{432684A4-F26A-4FA1-9950-335DDF461CE4}"/>
          </ac:picMkLst>
        </pc:picChg>
      </pc:sldChg>
      <pc:sldChg chg="add">
        <pc:chgData name="Diego Anton Cerqueira" userId="c494120e-d93d-4d67-9fe0-8ddc676787da" providerId="ADAL" clId="{50A322E4-0A85-4D21-93C8-FDFE420269E2}" dt="2023-07-13T19:40:47.775" v="298"/>
        <pc:sldMkLst>
          <pc:docMk/>
          <pc:sldMk cId="1426076331" sldId="389"/>
        </pc:sldMkLst>
      </pc:sldChg>
      <pc:sldChg chg="modSp del mod">
        <pc:chgData name="Diego Anton Cerqueira" userId="c494120e-d93d-4d67-9fe0-8ddc676787da" providerId="ADAL" clId="{50A322E4-0A85-4D21-93C8-FDFE420269E2}" dt="2023-07-13T18:13:39.895" v="61" actId="47"/>
        <pc:sldMkLst>
          <pc:docMk/>
          <pc:sldMk cId="3539596363" sldId="389"/>
        </pc:sldMkLst>
        <pc:spChg chg="mod">
          <ac:chgData name="Diego Anton Cerqueira" userId="c494120e-d93d-4d67-9fe0-8ddc676787da" providerId="ADAL" clId="{50A322E4-0A85-4D21-93C8-FDFE420269E2}" dt="2023-07-13T18:12:28.506" v="49"/>
          <ac:spMkLst>
            <pc:docMk/>
            <pc:sldMk cId="3539596363" sldId="389"/>
            <ac:spMk id="6" creationId="{F8101408-F42F-4B73-871F-01450A1A7D2C}"/>
          </ac:spMkLst>
        </pc:spChg>
      </pc:sldChg>
      <pc:sldChg chg="add del">
        <pc:chgData name="Diego Anton Cerqueira" userId="c494120e-d93d-4d67-9fe0-8ddc676787da" providerId="ADAL" clId="{50A322E4-0A85-4D21-93C8-FDFE420269E2}" dt="2023-07-13T18:16:04.040" v="178" actId="47"/>
        <pc:sldMkLst>
          <pc:docMk/>
          <pc:sldMk cId="2852126712" sldId="424"/>
        </pc:sldMkLst>
      </pc:sldChg>
      <pc:sldChg chg="del">
        <pc:chgData name="Diego Anton Cerqueira" userId="c494120e-d93d-4d67-9fe0-8ddc676787da" providerId="ADAL" clId="{50A322E4-0A85-4D21-93C8-FDFE420269E2}" dt="2023-07-13T18:13:42.061" v="73" actId="47"/>
        <pc:sldMkLst>
          <pc:docMk/>
          <pc:sldMk cId="0" sldId="425"/>
        </pc:sldMkLst>
      </pc:sldChg>
      <pc:sldChg chg="del">
        <pc:chgData name="Diego Anton Cerqueira" userId="c494120e-d93d-4d67-9fe0-8ddc676787da" providerId="ADAL" clId="{50A322E4-0A85-4D21-93C8-FDFE420269E2}" dt="2023-07-13T18:13:42.505" v="75" actId="47"/>
        <pc:sldMkLst>
          <pc:docMk/>
          <pc:sldMk cId="0" sldId="426"/>
        </pc:sldMkLst>
      </pc:sldChg>
      <pc:sldChg chg="del">
        <pc:chgData name="Diego Anton Cerqueira" userId="c494120e-d93d-4d67-9fe0-8ddc676787da" providerId="ADAL" clId="{50A322E4-0A85-4D21-93C8-FDFE420269E2}" dt="2023-07-13T18:13:43.797" v="85" actId="47"/>
        <pc:sldMkLst>
          <pc:docMk/>
          <pc:sldMk cId="3002164890" sldId="427"/>
        </pc:sldMkLst>
      </pc:sldChg>
      <pc:sldChg chg="del">
        <pc:chgData name="Diego Anton Cerqueira" userId="c494120e-d93d-4d67-9fe0-8ddc676787da" providerId="ADAL" clId="{50A322E4-0A85-4D21-93C8-FDFE420269E2}" dt="2023-07-13T18:13:41.186" v="68" actId="47"/>
        <pc:sldMkLst>
          <pc:docMk/>
          <pc:sldMk cId="3810516232" sldId="428"/>
        </pc:sldMkLst>
      </pc:sldChg>
      <pc:sldChg chg="del">
        <pc:chgData name="Diego Anton Cerqueira" userId="c494120e-d93d-4d67-9fe0-8ddc676787da" providerId="ADAL" clId="{50A322E4-0A85-4D21-93C8-FDFE420269E2}" dt="2023-07-13T18:13:43.596" v="83" actId="47"/>
        <pc:sldMkLst>
          <pc:docMk/>
          <pc:sldMk cId="1863886832" sldId="429"/>
        </pc:sldMkLst>
      </pc:sldChg>
      <pc:sldChg chg="addSp delSp modSp add mod">
        <pc:chgData name="Diego Anton Cerqueira" userId="c494120e-d93d-4d67-9fe0-8ddc676787da" providerId="ADAL" clId="{50A322E4-0A85-4D21-93C8-FDFE420269E2}" dt="2023-07-13T18:13:02.802" v="54"/>
        <pc:sldMkLst>
          <pc:docMk/>
          <pc:sldMk cId="382982423" sldId="430"/>
        </pc:sldMkLst>
        <pc:spChg chg="del">
          <ac:chgData name="Diego Anton Cerqueira" userId="c494120e-d93d-4d67-9fe0-8ddc676787da" providerId="ADAL" clId="{50A322E4-0A85-4D21-93C8-FDFE420269E2}" dt="2023-07-13T18:12:44.737" v="52" actId="478"/>
          <ac:spMkLst>
            <pc:docMk/>
            <pc:sldMk cId="382982423" sldId="430"/>
            <ac:spMk id="7" creationId="{0CFD9166-780F-4CE9-9989-28C67B3EE631}"/>
          </ac:spMkLst>
        </pc:spChg>
        <pc:spChg chg="add mod">
          <ac:chgData name="Diego Anton Cerqueira" userId="c494120e-d93d-4d67-9fe0-8ddc676787da" providerId="ADAL" clId="{50A322E4-0A85-4D21-93C8-FDFE420269E2}" dt="2023-07-13T18:12:48.857" v="53"/>
          <ac:spMkLst>
            <pc:docMk/>
            <pc:sldMk cId="382982423" sldId="430"/>
            <ac:spMk id="8" creationId="{B62A361B-A6F4-4727-9A16-414C79D7E198}"/>
          </ac:spMkLst>
        </pc:spChg>
        <pc:picChg chg="add mod">
          <ac:chgData name="Diego Anton Cerqueira" userId="c494120e-d93d-4d67-9fe0-8ddc676787da" providerId="ADAL" clId="{50A322E4-0A85-4D21-93C8-FDFE420269E2}" dt="2023-07-13T18:12:42.291" v="51"/>
          <ac:picMkLst>
            <pc:docMk/>
            <pc:sldMk cId="382982423" sldId="430"/>
            <ac:picMk id="6" creationId="{A2CD0CDB-2F90-4694-8320-EDD9D444C85B}"/>
          </ac:picMkLst>
        </pc:picChg>
        <pc:picChg chg="add mod">
          <ac:chgData name="Diego Anton Cerqueira" userId="c494120e-d93d-4d67-9fe0-8ddc676787da" providerId="ADAL" clId="{50A322E4-0A85-4D21-93C8-FDFE420269E2}" dt="2023-07-13T18:13:02.802" v="54"/>
          <ac:picMkLst>
            <pc:docMk/>
            <pc:sldMk cId="382982423" sldId="430"/>
            <ac:picMk id="9" creationId="{56E4EA36-5C7C-4AD1-8FEA-0CF93F9B7B4B}"/>
          </ac:picMkLst>
        </pc:picChg>
      </pc:sldChg>
      <pc:sldChg chg="addSp delSp modSp add mod">
        <pc:chgData name="Diego Anton Cerqueira" userId="c494120e-d93d-4d67-9fe0-8ddc676787da" providerId="ADAL" clId="{50A322E4-0A85-4D21-93C8-FDFE420269E2}" dt="2023-07-13T19:47:54.419" v="337"/>
        <pc:sldMkLst>
          <pc:docMk/>
          <pc:sldMk cId="436690236" sldId="431"/>
        </pc:sldMkLst>
        <pc:spChg chg="mod">
          <ac:chgData name="Diego Anton Cerqueira" userId="c494120e-d93d-4d67-9fe0-8ddc676787da" providerId="ADAL" clId="{50A322E4-0A85-4D21-93C8-FDFE420269E2}" dt="2023-07-13T19:39:35.849" v="297" actId="20577"/>
          <ac:spMkLst>
            <pc:docMk/>
            <pc:sldMk cId="436690236" sldId="431"/>
            <ac:spMk id="5" creationId="{E6E9E53E-8D1C-4067-901A-6644F88D4490}"/>
          </ac:spMkLst>
        </pc:spChg>
        <pc:spChg chg="add mod">
          <ac:chgData name="Diego Anton Cerqueira" userId="c494120e-d93d-4d67-9fe0-8ddc676787da" providerId="ADAL" clId="{50A322E4-0A85-4D21-93C8-FDFE420269E2}" dt="2023-07-13T18:13:30.057" v="59"/>
          <ac:spMkLst>
            <pc:docMk/>
            <pc:sldMk cId="436690236" sldId="431"/>
            <ac:spMk id="10" creationId="{3DD1AC90-3715-4739-A586-194FD6DF846C}"/>
          </ac:spMkLst>
        </pc:spChg>
        <pc:spChg chg="del">
          <ac:chgData name="Diego Anton Cerqueira" userId="c494120e-d93d-4d67-9fe0-8ddc676787da" providerId="ADAL" clId="{50A322E4-0A85-4D21-93C8-FDFE420269E2}" dt="2023-07-13T18:13:19.559" v="56" actId="478"/>
          <ac:spMkLst>
            <pc:docMk/>
            <pc:sldMk cId="436690236" sldId="431"/>
            <ac:spMk id="13" creationId="{5CBC2C73-F909-4DB8-A12F-7386FD05FD66}"/>
          </ac:spMkLst>
        </pc:spChg>
        <pc:picChg chg="add mod">
          <ac:chgData name="Diego Anton Cerqueira" userId="c494120e-d93d-4d67-9fe0-8ddc676787da" providerId="ADAL" clId="{50A322E4-0A85-4D21-93C8-FDFE420269E2}" dt="2023-07-13T18:13:19.836" v="57"/>
          <ac:picMkLst>
            <pc:docMk/>
            <pc:sldMk cId="436690236" sldId="431"/>
            <ac:picMk id="9" creationId="{E5BE5392-BFB9-42FE-8459-C37DDB509208}"/>
          </ac:picMkLst>
        </pc:picChg>
        <pc:picChg chg="add mod">
          <ac:chgData name="Diego Anton Cerqueira" userId="c494120e-d93d-4d67-9fe0-8ddc676787da" providerId="ADAL" clId="{50A322E4-0A85-4D21-93C8-FDFE420269E2}" dt="2023-07-13T19:47:54.419" v="337"/>
          <ac:picMkLst>
            <pc:docMk/>
            <pc:sldMk cId="436690236" sldId="431"/>
            <ac:picMk id="11" creationId="{0A5C7E84-7C8C-42A6-B71A-2AAFCF71EA94}"/>
          </ac:picMkLst>
        </pc:picChg>
      </pc:sldChg>
      <pc:sldChg chg="del">
        <pc:chgData name="Diego Anton Cerqueira" userId="c494120e-d93d-4d67-9fe0-8ddc676787da" providerId="ADAL" clId="{50A322E4-0A85-4D21-93C8-FDFE420269E2}" dt="2023-07-13T18:41:16.206" v="214"/>
        <pc:sldMkLst>
          <pc:docMk/>
          <pc:sldMk cId="502695351" sldId="432"/>
        </pc:sldMkLst>
      </pc:sldChg>
      <pc:sldChg chg="addSp delSp modSp add mod">
        <pc:chgData name="Diego Anton Cerqueira" userId="c494120e-d93d-4d67-9fe0-8ddc676787da" providerId="ADAL" clId="{50A322E4-0A85-4D21-93C8-FDFE420269E2}" dt="2023-07-17T13:26:16.685" v="460" actId="14100"/>
        <pc:sldMkLst>
          <pc:docMk/>
          <pc:sldMk cId="1996730817" sldId="432"/>
        </pc:sldMkLst>
        <pc:spChg chg="mod">
          <ac:chgData name="Diego Anton Cerqueira" userId="c494120e-d93d-4d67-9fe0-8ddc676787da" providerId="ADAL" clId="{50A322E4-0A85-4D21-93C8-FDFE420269E2}" dt="2023-07-17T13:24:57.215" v="444" actId="20577"/>
          <ac:spMkLst>
            <pc:docMk/>
            <pc:sldMk cId="1996730817" sldId="432"/>
            <ac:spMk id="7" creationId="{8975C856-AECA-4BB7-A5DF-675D2D29D971}"/>
          </ac:spMkLst>
        </pc:spChg>
        <pc:spChg chg="del">
          <ac:chgData name="Diego Anton Cerqueira" userId="c494120e-d93d-4d67-9fe0-8ddc676787da" providerId="ADAL" clId="{50A322E4-0A85-4D21-93C8-FDFE420269E2}" dt="2023-07-17T13:25:06.284" v="445" actId="478"/>
          <ac:spMkLst>
            <pc:docMk/>
            <pc:sldMk cId="1996730817" sldId="432"/>
            <ac:spMk id="31" creationId="{CE6B617F-8FC7-44FD-9ED1-D104EBE8C0E7}"/>
          </ac:spMkLst>
        </pc:spChg>
        <pc:spChg chg="del">
          <ac:chgData name="Diego Anton Cerqueira" userId="c494120e-d93d-4d67-9fe0-8ddc676787da" providerId="ADAL" clId="{50A322E4-0A85-4D21-93C8-FDFE420269E2}" dt="2023-07-17T13:25:06.284" v="445" actId="478"/>
          <ac:spMkLst>
            <pc:docMk/>
            <pc:sldMk cId="1996730817" sldId="432"/>
            <ac:spMk id="32" creationId="{743D9B07-3DC4-4597-A367-CEAA68366347}"/>
          </ac:spMkLst>
        </pc:spChg>
        <pc:picChg chg="del">
          <ac:chgData name="Diego Anton Cerqueira" userId="c494120e-d93d-4d67-9fe0-8ddc676787da" providerId="ADAL" clId="{50A322E4-0A85-4D21-93C8-FDFE420269E2}" dt="2023-07-17T13:25:06.284" v="445" actId="478"/>
          <ac:picMkLst>
            <pc:docMk/>
            <pc:sldMk cId="1996730817" sldId="432"/>
            <ac:picMk id="3" creationId="{81E92CCF-E6D0-4470-AEDA-7D1CB2CD83AE}"/>
          </ac:picMkLst>
        </pc:picChg>
        <pc:picChg chg="add mod">
          <ac:chgData name="Diego Anton Cerqueira" userId="c494120e-d93d-4d67-9fe0-8ddc676787da" providerId="ADAL" clId="{50A322E4-0A85-4D21-93C8-FDFE420269E2}" dt="2023-07-17T13:26:11.690" v="457" actId="1076"/>
          <ac:picMkLst>
            <pc:docMk/>
            <pc:sldMk cId="1996730817" sldId="432"/>
            <ac:picMk id="1026" creationId="{3633FE08-7DC7-4F77-AEA7-B8C90EDBCFD7}"/>
          </ac:picMkLst>
        </pc:picChg>
        <pc:picChg chg="add mod">
          <ac:chgData name="Diego Anton Cerqueira" userId="c494120e-d93d-4d67-9fe0-8ddc676787da" providerId="ADAL" clId="{50A322E4-0A85-4D21-93C8-FDFE420269E2}" dt="2023-07-17T13:26:16.685" v="460" actId="14100"/>
          <ac:picMkLst>
            <pc:docMk/>
            <pc:sldMk cId="1996730817" sldId="432"/>
            <ac:picMk id="1028" creationId="{8C315BCA-BC8B-4F75-9301-5E3009B54773}"/>
          </ac:picMkLst>
        </pc:picChg>
      </pc:sldChg>
      <pc:sldChg chg="new del">
        <pc:chgData name="Diego Anton Cerqueira" userId="c494120e-d93d-4d67-9fe0-8ddc676787da" providerId="ADAL" clId="{50A322E4-0A85-4D21-93C8-FDFE420269E2}" dt="2023-07-17T13:17:34.038" v="413" actId="680"/>
        <pc:sldMkLst>
          <pc:docMk/>
          <pc:sldMk cId="2482317349" sldId="432"/>
        </pc:sldMkLst>
      </pc:sldChg>
      <pc:sldChg chg="del">
        <pc:chgData name="Diego Anton Cerqueira" userId="c494120e-d93d-4d67-9fe0-8ddc676787da" providerId="ADAL" clId="{50A322E4-0A85-4D21-93C8-FDFE420269E2}" dt="2023-07-13T18:40:58.136" v="211"/>
        <pc:sldMkLst>
          <pc:docMk/>
          <pc:sldMk cId="3371757144" sldId="432"/>
        </pc:sldMkLst>
      </pc:sldChg>
      <pc:sldChg chg="add del">
        <pc:chgData name="Diego Anton Cerqueira" userId="c494120e-d93d-4d67-9fe0-8ddc676787da" providerId="ADAL" clId="{50A322E4-0A85-4D21-93C8-FDFE420269E2}" dt="2023-07-13T18:40:59.808" v="213"/>
        <pc:sldMkLst>
          <pc:docMk/>
          <pc:sldMk cId="3733264287" sldId="432"/>
        </pc:sldMkLst>
      </pc:sldChg>
      <pc:sldChg chg="add del">
        <pc:chgData name="Diego Anton Cerqueira" userId="c494120e-d93d-4d67-9fe0-8ddc676787da" providerId="ADAL" clId="{50A322E4-0A85-4D21-93C8-FDFE420269E2}" dt="2023-07-13T19:29:34.941" v="279"/>
        <pc:sldMkLst>
          <pc:docMk/>
          <pc:sldMk cId="4066327635" sldId="432"/>
        </pc:sldMkLst>
      </pc:sldChg>
    </pc:docChg>
  </pc:docChgLst>
  <pc:docChgLst>
    <pc:chgData name="Diego Anton Cerqueira" userId="c494120e-d93d-4d67-9fe0-8ddc676787da" providerId="ADAL" clId="{555C2C2B-FF3B-455B-8A41-1803C026DDD6}"/>
    <pc:docChg chg="delSld">
      <pc:chgData name="Diego Anton Cerqueira" userId="c494120e-d93d-4d67-9fe0-8ddc676787da" providerId="ADAL" clId="{555C2C2B-FF3B-455B-8A41-1803C026DDD6}" dt="2023-09-17T20:04:49.550" v="23" actId="47"/>
      <pc:docMkLst>
        <pc:docMk/>
      </pc:docMkLst>
      <pc:sldChg chg="del">
        <pc:chgData name="Diego Anton Cerqueira" userId="c494120e-d93d-4d67-9fe0-8ddc676787da" providerId="ADAL" clId="{555C2C2B-FF3B-455B-8A41-1803C026DDD6}" dt="2023-09-17T20:04:25.722" v="0" actId="47"/>
        <pc:sldMkLst>
          <pc:docMk/>
          <pc:sldMk cId="3836787028" sldId="256"/>
        </pc:sldMkLst>
      </pc:sldChg>
      <pc:sldChg chg="del">
        <pc:chgData name="Diego Anton Cerqueira" userId="c494120e-d93d-4d67-9fe0-8ddc676787da" providerId="ADAL" clId="{555C2C2B-FF3B-455B-8A41-1803C026DDD6}" dt="2023-09-17T20:04:26.361" v="1" actId="47"/>
        <pc:sldMkLst>
          <pc:docMk/>
          <pc:sldMk cId="2306774151" sldId="268"/>
        </pc:sldMkLst>
      </pc:sldChg>
      <pc:sldChg chg="del">
        <pc:chgData name="Diego Anton Cerqueira" userId="c494120e-d93d-4d67-9fe0-8ddc676787da" providerId="ADAL" clId="{555C2C2B-FF3B-455B-8A41-1803C026DDD6}" dt="2023-09-17T20:04:27.227" v="3" actId="47"/>
        <pc:sldMkLst>
          <pc:docMk/>
          <pc:sldMk cId="3681243229" sldId="311"/>
        </pc:sldMkLst>
      </pc:sldChg>
      <pc:sldChg chg="del">
        <pc:chgData name="Diego Anton Cerqueira" userId="c494120e-d93d-4d67-9fe0-8ddc676787da" providerId="ADAL" clId="{555C2C2B-FF3B-455B-8A41-1803C026DDD6}" dt="2023-09-17T20:04:28.663" v="9" actId="47"/>
        <pc:sldMkLst>
          <pc:docMk/>
          <pc:sldMk cId="2443709195" sldId="388"/>
        </pc:sldMkLst>
      </pc:sldChg>
      <pc:sldChg chg="del">
        <pc:chgData name="Diego Anton Cerqueira" userId="c494120e-d93d-4d67-9fe0-8ddc676787da" providerId="ADAL" clId="{555C2C2B-FF3B-455B-8A41-1803C026DDD6}" dt="2023-09-17T20:04:28.284" v="8" actId="47"/>
        <pc:sldMkLst>
          <pc:docMk/>
          <pc:sldMk cId="2495927708" sldId="413"/>
        </pc:sldMkLst>
      </pc:sldChg>
      <pc:sldChg chg="del">
        <pc:chgData name="Diego Anton Cerqueira" userId="c494120e-d93d-4d67-9fe0-8ddc676787da" providerId="ADAL" clId="{555C2C2B-FF3B-455B-8A41-1803C026DDD6}" dt="2023-09-17T20:04:49.550" v="23" actId="47"/>
        <pc:sldMkLst>
          <pc:docMk/>
          <pc:sldMk cId="3786757801" sldId="422"/>
        </pc:sldMkLst>
      </pc:sldChg>
      <pc:sldChg chg="del">
        <pc:chgData name="Diego Anton Cerqueira" userId="c494120e-d93d-4d67-9fe0-8ddc676787da" providerId="ADAL" clId="{555C2C2B-FF3B-455B-8A41-1803C026DDD6}" dt="2023-09-17T20:04:26.845" v="2" actId="47"/>
        <pc:sldMkLst>
          <pc:docMk/>
          <pc:sldMk cId="436690236" sldId="431"/>
        </pc:sldMkLst>
      </pc:sldChg>
      <pc:sldChg chg="del">
        <pc:chgData name="Diego Anton Cerqueira" userId="c494120e-d93d-4d67-9fe0-8ddc676787da" providerId="ADAL" clId="{555C2C2B-FF3B-455B-8A41-1803C026DDD6}" dt="2023-09-17T20:04:27.461" v="4" actId="47"/>
        <pc:sldMkLst>
          <pc:docMk/>
          <pc:sldMk cId="2914844818" sldId="432"/>
        </pc:sldMkLst>
      </pc:sldChg>
      <pc:sldChg chg="del">
        <pc:chgData name="Diego Anton Cerqueira" userId="c494120e-d93d-4d67-9fe0-8ddc676787da" providerId="ADAL" clId="{555C2C2B-FF3B-455B-8A41-1803C026DDD6}" dt="2023-09-17T20:04:27.856" v="5" actId="47"/>
        <pc:sldMkLst>
          <pc:docMk/>
          <pc:sldMk cId="1160209790" sldId="452"/>
        </pc:sldMkLst>
      </pc:sldChg>
      <pc:sldChg chg="del">
        <pc:chgData name="Diego Anton Cerqueira" userId="c494120e-d93d-4d67-9fe0-8ddc676787da" providerId="ADAL" clId="{555C2C2B-FF3B-455B-8A41-1803C026DDD6}" dt="2023-09-17T20:04:28.025" v="6" actId="47"/>
        <pc:sldMkLst>
          <pc:docMk/>
          <pc:sldMk cId="4080759867" sldId="453"/>
        </pc:sldMkLst>
      </pc:sldChg>
      <pc:sldChg chg="del">
        <pc:chgData name="Diego Anton Cerqueira" userId="c494120e-d93d-4d67-9fe0-8ddc676787da" providerId="ADAL" clId="{555C2C2B-FF3B-455B-8A41-1803C026DDD6}" dt="2023-09-17T20:04:28.220" v="7" actId="47"/>
        <pc:sldMkLst>
          <pc:docMk/>
          <pc:sldMk cId="670602678" sldId="454"/>
        </pc:sldMkLst>
      </pc:sldChg>
      <pc:sldChg chg="del">
        <pc:chgData name="Diego Anton Cerqueira" userId="c494120e-d93d-4d67-9fe0-8ddc676787da" providerId="ADAL" clId="{555C2C2B-FF3B-455B-8A41-1803C026DDD6}" dt="2023-09-17T20:04:32.679" v="10" actId="47"/>
        <pc:sldMkLst>
          <pc:docMk/>
          <pc:sldMk cId="1408872458" sldId="458"/>
        </pc:sldMkLst>
      </pc:sldChg>
      <pc:sldChg chg="del">
        <pc:chgData name="Diego Anton Cerqueira" userId="c494120e-d93d-4d67-9fe0-8ddc676787da" providerId="ADAL" clId="{555C2C2B-FF3B-455B-8A41-1803C026DDD6}" dt="2023-09-17T20:04:33.036" v="11" actId="47"/>
        <pc:sldMkLst>
          <pc:docMk/>
          <pc:sldMk cId="1543344584" sldId="459"/>
        </pc:sldMkLst>
      </pc:sldChg>
      <pc:sldChg chg="del">
        <pc:chgData name="Diego Anton Cerqueira" userId="c494120e-d93d-4d67-9fe0-8ddc676787da" providerId="ADAL" clId="{555C2C2B-FF3B-455B-8A41-1803C026DDD6}" dt="2023-09-17T20:04:33.511" v="12" actId="47"/>
        <pc:sldMkLst>
          <pc:docMk/>
          <pc:sldMk cId="581074594" sldId="460"/>
        </pc:sldMkLst>
      </pc:sldChg>
      <pc:sldChg chg="del">
        <pc:chgData name="Diego Anton Cerqueira" userId="c494120e-d93d-4d67-9fe0-8ddc676787da" providerId="ADAL" clId="{555C2C2B-FF3B-455B-8A41-1803C026DDD6}" dt="2023-09-17T20:04:38.895" v="13" actId="47"/>
        <pc:sldMkLst>
          <pc:docMk/>
          <pc:sldMk cId="2492151413" sldId="468"/>
        </pc:sldMkLst>
      </pc:sldChg>
      <pc:sldChg chg="del">
        <pc:chgData name="Diego Anton Cerqueira" userId="c494120e-d93d-4d67-9fe0-8ddc676787da" providerId="ADAL" clId="{555C2C2B-FF3B-455B-8A41-1803C026DDD6}" dt="2023-09-17T20:04:40.625" v="14" actId="47"/>
        <pc:sldMkLst>
          <pc:docMk/>
          <pc:sldMk cId="3970524826" sldId="469"/>
        </pc:sldMkLst>
      </pc:sldChg>
      <pc:sldChg chg="del">
        <pc:chgData name="Diego Anton Cerqueira" userId="c494120e-d93d-4d67-9fe0-8ddc676787da" providerId="ADAL" clId="{555C2C2B-FF3B-455B-8A41-1803C026DDD6}" dt="2023-09-17T20:04:41.062" v="15" actId="47"/>
        <pc:sldMkLst>
          <pc:docMk/>
          <pc:sldMk cId="3422560303" sldId="470"/>
        </pc:sldMkLst>
      </pc:sldChg>
      <pc:sldChg chg="del">
        <pc:chgData name="Diego Anton Cerqueira" userId="c494120e-d93d-4d67-9fe0-8ddc676787da" providerId="ADAL" clId="{555C2C2B-FF3B-455B-8A41-1803C026DDD6}" dt="2023-09-17T20:04:41.411" v="16" actId="47"/>
        <pc:sldMkLst>
          <pc:docMk/>
          <pc:sldMk cId="2608973782" sldId="471"/>
        </pc:sldMkLst>
      </pc:sldChg>
      <pc:sldChg chg="del">
        <pc:chgData name="Diego Anton Cerqueira" userId="c494120e-d93d-4d67-9fe0-8ddc676787da" providerId="ADAL" clId="{555C2C2B-FF3B-455B-8A41-1803C026DDD6}" dt="2023-09-17T20:04:41.761" v="17" actId="47"/>
        <pc:sldMkLst>
          <pc:docMk/>
          <pc:sldMk cId="585542076" sldId="472"/>
        </pc:sldMkLst>
      </pc:sldChg>
      <pc:sldChg chg="del">
        <pc:chgData name="Diego Anton Cerqueira" userId="c494120e-d93d-4d67-9fe0-8ddc676787da" providerId="ADAL" clId="{555C2C2B-FF3B-455B-8A41-1803C026DDD6}" dt="2023-09-17T20:04:42.131" v="18" actId="47"/>
        <pc:sldMkLst>
          <pc:docMk/>
          <pc:sldMk cId="236888798" sldId="473"/>
        </pc:sldMkLst>
      </pc:sldChg>
      <pc:sldChg chg="del">
        <pc:chgData name="Diego Anton Cerqueira" userId="c494120e-d93d-4d67-9fe0-8ddc676787da" providerId="ADAL" clId="{555C2C2B-FF3B-455B-8A41-1803C026DDD6}" dt="2023-09-17T20:04:42.497" v="19" actId="47"/>
        <pc:sldMkLst>
          <pc:docMk/>
          <pc:sldMk cId="4148531730" sldId="474"/>
        </pc:sldMkLst>
      </pc:sldChg>
      <pc:sldChg chg="del">
        <pc:chgData name="Diego Anton Cerqueira" userId="c494120e-d93d-4d67-9fe0-8ddc676787da" providerId="ADAL" clId="{555C2C2B-FF3B-455B-8A41-1803C026DDD6}" dt="2023-09-17T20:04:42.803" v="20" actId="47"/>
        <pc:sldMkLst>
          <pc:docMk/>
          <pc:sldMk cId="3550115490" sldId="475"/>
        </pc:sldMkLst>
      </pc:sldChg>
      <pc:sldChg chg="del">
        <pc:chgData name="Diego Anton Cerqueira" userId="c494120e-d93d-4d67-9fe0-8ddc676787da" providerId="ADAL" clId="{555C2C2B-FF3B-455B-8A41-1803C026DDD6}" dt="2023-09-17T20:04:43.168" v="21" actId="47"/>
        <pc:sldMkLst>
          <pc:docMk/>
          <pc:sldMk cId="2083278538" sldId="476"/>
        </pc:sldMkLst>
      </pc:sldChg>
      <pc:sldChg chg="del">
        <pc:chgData name="Diego Anton Cerqueira" userId="c494120e-d93d-4d67-9fe0-8ddc676787da" providerId="ADAL" clId="{555C2C2B-FF3B-455B-8A41-1803C026DDD6}" dt="2023-09-17T20:04:43.702" v="22" actId="47"/>
        <pc:sldMkLst>
          <pc:docMk/>
          <pc:sldMk cId="3332859755" sldId="477"/>
        </pc:sldMkLst>
      </pc:sldChg>
      <pc:sldMasterChg chg="delSldLayout">
        <pc:chgData name="Diego Anton Cerqueira" userId="c494120e-d93d-4d67-9fe0-8ddc676787da" providerId="ADAL" clId="{555C2C2B-FF3B-455B-8A41-1803C026DDD6}" dt="2023-09-17T20:04:28.284" v="8" actId="47"/>
        <pc:sldMasterMkLst>
          <pc:docMk/>
          <pc:sldMasterMk cId="510017028" sldId="2147483834"/>
        </pc:sldMasterMkLst>
        <pc:sldLayoutChg chg="del">
          <pc:chgData name="Diego Anton Cerqueira" userId="c494120e-d93d-4d67-9fe0-8ddc676787da" providerId="ADAL" clId="{555C2C2B-FF3B-455B-8A41-1803C026DDD6}" dt="2023-09-17T20:04:28.284" v="8" actId="47"/>
          <pc:sldLayoutMkLst>
            <pc:docMk/>
            <pc:sldMasterMk cId="510017028" sldId="2147483834"/>
            <pc:sldLayoutMk cId="672408305" sldId="21474838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871D740-A222-475C-8EC9-5BB132B85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aaaa</a:t>
            </a:r>
          </a:p>
        </p:txBody>
      </p:sp>
      <p:sp>
        <p:nvSpPr>
          <p:cNvPr id="3" name="Marcador de fecha 2">
            <a:extLst>
              <a:ext uri="{FF2B5EF4-FFF2-40B4-BE49-F238E27FC236}">
                <a16:creationId xmlns:a16="http://schemas.microsoft.com/office/drawing/2014/main" id="{FC05E7AC-7ABC-4311-BDFD-05D753A518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3F773-2C45-4B3D-A52F-440F79567BC9}" type="datetimeFigureOut">
              <a:rPr lang="es-ES" smtClean="0"/>
              <a:t>17/09/2023</a:t>
            </a:fld>
            <a:endParaRPr lang="es-ES"/>
          </a:p>
        </p:txBody>
      </p:sp>
      <p:sp>
        <p:nvSpPr>
          <p:cNvPr id="4" name="Marcador de pie de página 3">
            <a:extLst>
              <a:ext uri="{FF2B5EF4-FFF2-40B4-BE49-F238E27FC236}">
                <a16:creationId xmlns:a16="http://schemas.microsoft.com/office/drawing/2014/main" id="{DD642A1B-8B51-4283-97F3-049AE64481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8020CE9-C57A-496F-89BA-EA12DAE78C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A803FE-4898-496A-BB16-F91B83E59820}" type="slidenum">
              <a:rPr lang="es-ES" smtClean="0"/>
              <a:t>‹Nº›</a:t>
            </a:fld>
            <a:endParaRPr lang="es-ES"/>
          </a:p>
        </p:txBody>
      </p:sp>
    </p:spTree>
    <p:extLst>
      <p:ext uri="{BB962C8B-B14F-4D97-AF65-F5344CB8AC3E}">
        <p14:creationId xmlns:p14="http://schemas.microsoft.com/office/powerpoint/2010/main" val="251771903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aaaa</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760FA-CF85-46B4-A315-1573B7E706E3}" type="datetimeFigureOut">
              <a:rPr lang="es-ES" smtClean="0"/>
              <a:t>17/09/2023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33CC4-9B10-4D83-9CF5-F4244D08F1C8}" type="slidenum">
              <a:rPr lang="es-ES" smtClean="0"/>
              <a:t>‹Nº›</a:t>
            </a:fld>
            <a:endParaRPr lang="es-ES"/>
          </a:p>
        </p:txBody>
      </p:sp>
    </p:spTree>
    <p:extLst>
      <p:ext uri="{BB962C8B-B14F-4D97-AF65-F5344CB8AC3E}">
        <p14:creationId xmlns:p14="http://schemas.microsoft.com/office/powerpoint/2010/main" val="380972564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00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64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51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12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06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91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5D6083-E034-46F3-A558-48323188629A}" type="datetime1">
              <a:rPr lang="es-ES" smtClean="0"/>
              <a:t>17/09/2023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254864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22F60-7799-4CB8-A4FD-30590898EBE1}" type="datetime1">
              <a:rPr lang="es-ES" smtClean="0"/>
              <a:t>17/09/2023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5792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B2D9BF-2106-443A-8038-9F1F066E0725}" type="datetime1">
              <a:rPr lang="es-ES" smtClean="0"/>
              <a:t>17/09/2023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32004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ación">
  <p:cSld name="1_Comparación">
    <p:spTree>
      <p:nvGrpSpPr>
        <p:cNvPr id="1" name="Shape 26"/>
        <p:cNvGrpSpPr/>
        <p:nvPr/>
      </p:nvGrpSpPr>
      <p:grpSpPr>
        <a:xfrm>
          <a:off x="0" y="0"/>
          <a:ext cx="0" cy="0"/>
          <a:chOff x="0" y="0"/>
          <a:chExt cx="0" cy="0"/>
        </a:xfrm>
      </p:grpSpPr>
    </p:spTree>
    <p:extLst>
      <p:ext uri="{BB962C8B-B14F-4D97-AF65-F5344CB8AC3E}">
        <p14:creationId xmlns:p14="http://schemas.microsoft.com/office/powerpoint/2010/main" val="152648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9B6B0B-7F1C-4BD7-9AAD-9247D8FA131C}" type="datetime1">
              <a:rPr lang="es-ES" smtClean="0"/>
              <a:t>17/09/2023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55596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791EDDA-B1EF-4E31-888E-F4BF16B0264D}" type="datetime1">
              <a:rPr lang="es-ES" smtClean="0"/>
              <a:t>17/09/2023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31855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5606FA-440D-4D95-97F2-02E2B08257FB}" type="datetime1">
              <a:rPr lang="es-ES" smtClean="0"/>
              <a:t>17/09/2023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72350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82F3A1D-AAEB-4062-8F67-A3000142D14B}" type="datetime1">
              <a:rPr lang="es-ES" smtClean="0"/>
              <a:t>17/09/2023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2232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43A9BB-6BBF-4A4D-8196-31DA2C05DEB0}" type="datetime1">
              <a:rPr lang="es-ES" smtClean="0"/>
              <a:t>17/09/2023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1312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72E56-8282-475E-BF5F-5B8AF3C05933}" type="datetime1">
              <a:rPr lang="es-ES" smtClean="0"/>
              <a:t>17/09/2023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89063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07C28B7-7FFA-47FF-956E-83D31768530C}" type="datetime1">
              <a:rPr lang="es-ES" smtClean="0"/>
              <a:t>17/09/2023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14824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04CDD4-E662-49B6-BAE9-376CFBACCC8F}" type="datetime1">
              <a:rPr lang="es-ES" smtClean="0"/>
              <a:t>17/09/2023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FB7B7DA-42A3-4CB6-A52B-7BB015EBACD1}" type="slidenum">
              <a:rPr lang="es-ES" smtClean="0"/>
              <a:t>‹Nº›</a:t>
            </a:fld>
            <a:endParaRPr lang="es-ES"/>
          </a:p>
        </p:txBody>
      </p:sp>
    </p:spTree>
    <p:extLst>
      <p:ext uri="{BB962C8B-B14F-4D97-AF65-F5344CB8AC3E}">
        <p14:creationId xmlns:p14="http://schemas.microsoft.com/office/powerpoint/2010/main" val="262859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DBF89-917F-41EB-88C2-490F5A8E68FB}" type="datetime1">
              <a:rPr lang="es-ES" smtClean="0"/>
              <a:t>17/09/2023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7B7DA-42A3-4CB6-A52B-7BB015EBACD1}" type="slidenum">
              <a:rPr lang="es-ES" smtClean="0"/>
              <a:t>‹Nº›</a:t>
            </a:fld>
            <a:endParaRPr lang="es-ES"/>
          </a:p>
        </p:txBody>
      </p:sp>
    </p:spTree>
    <p:extLst>
      <p:ext uri="{BB962C8B-B14F-4D97-AF65-F5344CB8AC3E}">
        <p14:creationId xmlns:p14="http://schemas.microsoft.com/office/powerpoint/2010/main" val="51001702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3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B1BAAF2-F955-472A-8C9F-F0D49919994D}"/>
              </a:ext>
            </a:extLst>
          </p:cNvPr>
          <p:cNvSpPr>
            <a:spLocks noGrp="1"/>
          </p:cNvSpPr>
          <p:nvPr>
            <p:ph type="ctrTitle"/>
          </p:nvPr>
        </p:nvSpPr>
        <p:spPr>
          <a:xfrm>
            <a:off x="5232400" y="1367673"/>
            <a:ext cx="6124575" cy="2665509"/>
          </a:xfrm>
        </p:spPr>
        <p:txBody>
          <a:bodyPr>
            <a:normAutofit/>
          </a:bodyPr>
          <a:lstStyle/>
          <a:p>
            <a:pPr algn="r"/>
            <a:r>
              <a:rPr lang="es-ES" sz="7200" dirty="0">
                <a:solidFill>
                  <a:schemeClr val="bg1"/>
                </a:solidFill>
              </a:rPr>
              <a:t>Business Case</a:t>
            </a:r>
          </a:p>
        </p:txBody>
      </p:sp>
      <p:sp>
        <p:nvSpPr>
          <p:cNvPr id="3" name="Subtítulo 2">
            <a:extLst>
              <a:ext uri="{FF2B5EF4-FFF2-40B4-BE49-F238E27FC236}">
                <a16:creationId xmlns:a16="http://schemas.microsoft.com/office/drawing/2014/main" id="{C5F52268-96F0-4BA8-BF7D-0544775A5208}"/>
              </a:ext>
            </a:extLst>
          </p:cNvPr>
          <p:cNvSpPr>
            <a:spLocks noGrp="1"/>
          </p:cNvSpPr>
          <p:nvPr>
            <p:ph type="subTitle" idx="1"/>
          </p:nvPr>
        </p:nvSpPr>
        <p:spPr>
          <a:xfrm>
            <a:off x="5228702" y="4414180"/>
            <a:ext cx="6128274" cy="884538"/>
          </a:xfrm>
        </p:spPr>
        <p:txBody>
          <a:bodyPr>
            <a:normAutofit/>
          </a:bodyPr>
          <a:lstStyle/>
          <a:p>
            <a:pPr algn="r"/>
            <a:r>
              <a:rPr lang="es-ES">
                <a:solidFill>
                  <a:schemeClr val="bg1"/>
                </a:solidFill>
              </a:rPr>
              <a:t>Diego Antón Cerqueira</a:t>
            </a:r>
          </a:p>
        </p:txBody>
      </p:sp>
      <p:grpSp>
        <p:nvGrpSpPr>
          <p:cNvPr id="188" name="Group 133">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5" name="Group 134">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43" name="Freeform: Shape 142">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89" name="Group 135">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90" name="Group 136">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1" name="Freeform: Shape 140">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Shape 141">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93" name="Group 137">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94" name="Freeform: Shape 138">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Freeform: Shape 139">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pic>
        <p:nvPicPr>
          <p:cNvPr id="127" name="Imagen 126" descr="Imagen que contiene Texto&#10;&#10;Descripción generada automáticamente">
            <a:extLst>
              <a:ext uri="{FF2B5EF4-FFF2-40B4-BE49-F238E27FC236}">
                <a16:creationId xmlns:a16="http://schemas.microsoft.com/office/drawing/2014/main" id="{62D44B43-3C96-4E77-B42E-8AD5397D4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24" y="2583632"/>
            <a:ext cx="2663825" cy="2270911"/>
          </a:xfrm>
          <a:prstGeom prst="rect">
            <a:avLst/>
          </a:prstGeom>
        </p:spPr>
      </p:pic>
    </p:spTree>
    <p:extLst>
      <p:ext uri="{BB962C8B-B14F-4D97-AF65-F5344CB8AC3E}">
        <p14:creationId xmlns:p14="http://schemas.microsoft.com/office/powerpoint/2010/main" val="242009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s-ES" sz="2000" b="1" spc="-158" dirty="0">
                <a:latin typeface="IBM Plex Mono Light" panose="020B0409050203000203" pitchFamily="49" charset="0"/>
                <a:ea typeface="Calibri" panose="020F0502020204030204" pitchFamily="34" charset="0"/>
                <a:cs typeface="Calibri" panose="020F0502020204030204" pitchFamily="34" charset="0"/>
                <a:sym typeface="IBM Plex Mono Light"/>
              </a:rPr>
              <a:t>CONTEXTO EMPRESARIAL</a:t>
            </a:r>
            <a:endParaRPr lang="es-ES" sz="2000" b="1" spc="-158" dirty="0">
              <a:latin typeface="IBM Plex Mono Light" panose="020B0409050203000203" pitchFamily="49" charset="0"/>
              <a:ea typeface="Calibri" panose="020F0502020204030204" pitchFamily="34" charset="0"/>
              <a:cs typeface="Calibri" panose="020F0502020204030204" pitchFamily="34" charset="0"/>
            </a:endParaRP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2" name="Google Shape;133;p40">
            <a:extLst>
              <a:ext uri="{FF2B5EF4-FFF2-40B4-BE49-F238E27FC236}">
                <a16:creationId xmlns:a16="http://schemas.microsoft.com/office/drawing/2014/main" id="{0CD4C47B-05CB-7B72-1740-FC8FECC9845F}"/>
              </a:ext>
            </a:extLst>
          </p:cNvPr>
          <p:cNvSpPr txBox="1"/>
          <p:nvPr/>
        </p:nvSpPr>
        <p:spPr>
          <a:xfrm>
            <a:off x="767563" y="1090038"/>
            <a:ext cx="10690573" cy="823912"/>
          </a:xfrm>
          <a:prstGeom prst="rect">
            <a:avLst/>
          </a:prstGeom>
          <a:noFill/>
          <a:ln>
            <a:noFill/>
          </a:ln>
        </p:spPr>
        <p:txBody>
          <a:bodyPr spcFirstLastPara="1" wrap="square" lIns="91425" tIns="45700" rIns="91425" bIns="45700" anchor="t" anchorCtr="0">
            <a:noAutofit/>
          </a:bodyPr>
          <a:lstStyle/>
          <a:p>
            <a:pPr>
              <a:lnSpc>
                <a:spcPct val="114000"/>
              </a:lnSpc>
              <a:spcAft>
                <a:spcPts val="800"/>
              </a:spcAft>
            </a:pPr>
            <a:r>
              <a:rPr lang="es-ES" sz="1400" dirty="0">
                <a:latin typeface="Calibri" panose="020F0502020204030204" pitchFamily="34" charset="0"/>
                <a:cs typeface="Calibri" panose="020F0502020204030204" pitchFamily="34" charset="0"/>
              </a:rPr>
              <a:t>En un contexto complejo, con un gran número de actores y ausencia de estándares comunes, la optimización de la divulgación de información ESG (</a:t>
            </a:r>
            <a:r>
              <a:rPr lang="es-ES" sz="1400" dirty="0" err="1">
                <a:latin typeface="Calibri" panose="020F0502020204030204" pitchFamily="34" charset="0"/>
                <a:cs typeface="Calibri" panose="020F0502020204030204" pitchFamily="34" charset="0"/>
              </a:rPr>
              <a:t>environmental</a:t>
            </a:r>
            <a:r>
              <a:rPr lang="es-ES" sz="1400" dirty="0">
                <a:latin typeface="Calibri" panose="020F0502020204030204" pitchFamily="34" charset="0"/>
                <a:cs typeface="Calibri" panose="020F0502020204030204" pitchFamily="34" charset="0"/>
              </a:rPr>
              <a:t>, social and </a:t>
            </a:r>
            <a:r>
              <a:rPr lang="es-ES" sz="1400" dirty="0" err="1">
                <a:latin typeface="Calibri" panose="020F0502020204030204" pitchFamily="34" charset="0"/>
                <a:cs typeface="Calibri" panose="020F0502020204030204" pitchFamily="34" charset="0"/>
              </a:rPr>
              <a:t>governance</a:t>
            </a:r>
            <a:r>
              <a:rPr lang="es-ES" sz="1400" dirty="0">
                <a:latin typeface="Calibri" panose="020F0502020204030204" pitchFamily="34" charset="0"/>
                <a:cs typeface="Calibri" panose="020F0502020204030204" pitchFamily="34" charset="0"/>
              </a:rPr>
              <a:t>) hacia el mercado se convierte en una necesidad para las compañías de cara a mejorar el acceso a capital de forma eficiente. Al mismo tiempo, las entidades financieras e inversores requieren información relevante y fiable, que les aporte una visión completa sobre la exposición de riesgos para orientar la toma de decisiones.</a:t>
            </a:r>
          </a:p>
          <a:p>
            <a:pPr>
              <a:lnSpc>
                <a:spcPct val="114000"/>
              </a:lnSpc>
              <a:spcAft>
                <a:spcPts val="800"/>
              </a:spcAft>
            </a:pPr>
            <a:endParaRPr lang="es-ES" sz="1400" dirty="0">
              <a:latin typeface="Calibri" panose="020F0502020204030204" pitchFamily="34" charset="0"/>
              <a:cs typeface="Calibri" panose="020F0502020204030204" pitchFamily="34" charset="0"/>
            </a:endParaRPr>
          </a:p>
          <a:p>
            <a:pPr>
              <a:lnSpc>
                <a:spcPct val="114000"/>
              </a:lnSpc>
              <a:spcAft>
                <a:spcPts val="800"/>
              </a:spcAft>
            </a:pPr>
            <a:r>
              <a:rPr lang="es-ES" sz="1400" dirty="0">
                <a:latin typeface="Calibri" panose="020F0502020204030204" pitchFamily="34" charset="0"/>
                <a:cs typeface="Calibri" panose="020F0502020204030204" pitchFamily="34" charset="0"/>
              </a:rPr>
              <a:t>En este sentido, los proveedores de información actúan como un intermediario entre las empresas y las entidades de inversión y financiación, promoviendo el intercambio de información. Además, cabe destacar que su presencia es cada vez más relevante en el ecosistema de las finanzas sostenibles puesto que los resultados de sus análisis sirven como herramienta de gestión de la información no financiera para el resto de los actores.</a:t>
            </a:r>
          </a:p>
          <a:p>
            <a:pPr>
              <a:lnSpc>
                <a:spcPct val="114000"/>
              </a:lnSpc>
              <a:spcAft>
                <a:spcPts val="800"/>
              </a:spcAft>
            </a:pPr>
            <a:endParaRPr lang="es-ES" sz="1400" dirty="0">
              <a:latin typeface="Calibri" panose="020F0502020204030204" pitchFamily="34" charset="0"/>
              <a:cs typeface="Calibri" panose="020F0502020204030204" pitchFamily="34" charset="0"/>
            </a:endParaRPr>
          </a:p>
          <a:p>
            <a:pPr>
              <a:lnSpc>
                <a:spcPct val="114000"/>
              </a:lnSpc>
              <a:spcAft>
                <a:spcPts val="800"/>
              </a:spcAft>
            </a:pPr>
            <a:r>
              <a:rPr lang="es-ES" sz="1400" dirty="0">
                <a:latin typeface="Calibri" panose="020F0502020204030204" pitchFamily="34" charset="0"/>
                <a:cs typeface="Calibri" panose="020F0502020204030204" pitchFamily="34" charset="0"/>
              </a:rPr>
              <a:t>Los datos ESG han ganado importancia a lo largo de los años a medida que las partes interesadas, los inversores y las empresas reconocen la influencia de los factores ambientales, sociales y de gobierno en el rendimiento y la sostenibilidad empresarial. Además, la presión regulatoria para que las empresas y los servicios financieros revelen datos ESG ha amplificado aún más la demanda de datos ESG confiables y precisos, que posteriormente ayudan a cumplir con los requisitos regulatorios e informan las decisiones de inversión y las estrategias comerciales. Sin embargo, la complejidad del mercado de datos ESG y la gama de proveedores y productos con datos y servicios distintos pueden crear confusión y dificultar que los clientes elijan el producto de datos ESG adecuado.</a:t>
            </a:r>
          </a:p>
        </p:txBody>
      </p:sp>
    </p:spTree>
    <p:extLst>
      <p:ext uri="{BB962C8B-B14F-4D97-AF65-F5344CB8AC3E}">
        <p14:creationId xmlns:p14="http://schemas.microsoft.com/office/powerpoint/2010/main" val="382383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s-ES" sz="2000" b="1" spc="-158" dirty="0">
                <a:latin typeface="IBM Plex Mono Light" panose="020B0409050203000203" pitchFamily="49" charset="0"/>
                <a:ea typeface="Calibri" panose="020F0502020204030204" pitchFamily="34" charset="0"/>
                <a:cs typeface="Calibri" panose="020F0502020204030204" pitchFamily="34" charset="0"/>
                <a:sym typeface="IBM Plex Mono Light"/>
              </a:rPr>
              <a:t>LA NECESIDAD DE HACK A BOSS</a:t>
            </a:r>
            <a:endParaRPr lang="es-ES" sz="2000" b="1" spc="-158" dirty="0">
              <a:latin typeface="IBM Plex Mono Light" panose="020B0409050203000203" pitchFamily="49" charset="0"/>
              <a:ea typeface="Calibri" panose="020F0502020204030204" pitchFamily="34" charset="0"/>
              <a:cs typeface="Calibri" panose="020F0502020204030204" pitchFamily="34" charset="0"/>
            </a:endParaRP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3" name="Google Shape;133;p40">
            <a:extLst>
              <a:ext uri="{FF2B5EF4-FFF2-40B4-BE49-F238E27FC236}">
                <a16:creationId xmlns:a16="http://schemas.microsoft.com/office/drawing/2014/main" id="{2ADCDEDD-9B49-B52E-2EDD-27989B7CDF06}"/>
              </a:ext>
            </a:extLst>
          </p:cNvPr>
          <p:cNvSpPr txBox="1"/>
          <p:nvPr/>
        </p:nvSpPr>
        <p:spPr>
          <a:xfrm>
            <a:off x="767563" y="1090037"/>
            <a:ext cx="10690573" cy="2133609"/>
          </a:xfrm>
          <a:prstGeom prst="rect">
            <a:avLst/>
          </a:prstGeom>
          <a:noFill/>
          <a:ln>
            <a:noFill/>
          </a:ln>
        </p:spPr>
        <p:txBody>
          <a:bodyPr spcFirstLastPara="1" wrap="square" lIns="91425" tIns="45700" rIns="91425" bIns="45700" anchor="t" anchorCtr="0">
            <a:noAutofit/>
          </a:bodyPr>
          <a:lstStyle/>
          <a:p>
            <a:pPr>
              <a:lnSpc>
                <a:spcPct val="114000"/>
              </a:lnSpc>
              <a:spcAft>
                <a:spcPts val="800"/>
              </a:spcAft>
            </a:pPr>
            <a:r>
              <a:rPr lang="es-ES" sz="1400" dirty="0">
                <a:latin typeface="Calibri" panose="020F0502020204030204" pitchFamily="34" charset="0"/>
                <a:cs typeface="Calibri" panose="020F0502020204030204" pitchFamily="34" charset="0"/>
              </a:rPr>
              <a:t>Como intento de abordar la creciente demanda de estructura, transparencia y claridad en el complejo mercado de datos ESG, previo a esta solicitud, en HACK A BOSS se ha desarrollado una solución, la cual consistió en enviar encuestas a los proveedores de datos de ESG en formato Excel para que las completaran, las cuales luego fueron recopiladas y consolidadas. </a:t>
            </a:r>
          </a:p>
          <a:p>
            <a:pPr>
              <a:lnSpc>
                <a:spcPct val="114000"/>
              </a:lnSpc>
              <a:spcAft>
                <a:spcPts val="800"/>
              </a:spcAft>
            </a:pPr>
            <a:endParaRPr lang="es-ES" sz="1400" dirty="0">
              <a:latin typeface="Calibri" panose="020F0502020204030204" pitchFamily="34" charset="0"/>
              <a:cs typeface="Calibri" panose="020F0502020204030204" pitchFamily="34" charset="0"/>
            </a:endParaRPr>
          </a:p>
          <a:p>
            <a:pPr>
              <a:lnSpc>
                <a:spcPct val="114000"/>
              </a:lnSpc>
              <a:spcAft>
                <a:spcPts val="800"/>
              </a:spcAft>
            </a:pPr>
            <a:r>
              <a:rPr lang="es-ES" sz="1400" dirty="0">
                <a:latin typeface="Calibri" panose="020F0502020204030204" pitchFamily="34" charset="0"/>
                <a:cs typeface="Calibri" panose="020F0502020204030204" pitchFamily="34" charset="0"/>
              </a:rPr>
              <a:t>Las encuestas contenían entre 50 y 100 preguntas sobre un producto de datos, y el proveedor completó una encuesta por producto. Con base en la información recopilada, se crearon </a:t>
            </a:r>
            <a:r>
              <a:rPr lang="es-ES" sz="1400" dirty="0" err="1">
                <a:latin typeface="Calibri" panose="020F0502020204030204" pitchFamily="34" charset="0"/>
                <a:cs typeface="Calibri" panose="020F0502020204030204" pitchFamily="34" charset="0"/>
              </a:rPr>
              <a:t>dashboards</a:t>
            </a:r>
            <a:r>
              <a:rPr lang="es-ES" sz="1400" dirty="0">
                <a:latin typeface="Calibri" panose="020F0502020204030204" pitchFamily="34" charset="0"/>
                <a:cs typeface="Calibri" panose="020F0502020204030204" pitchFamily="34" charset="0"/>
              </a:rPr>
              <a:t> para proporcionar una descripción general del mercado de datos ESG, incluidos los proveedores y productos disponibles. </a:t>
            </a:r>
          </a:p>
          <a:p>
            <a:pPr>
              <a:lnSpc>
                <a:spcPct val="114000"/>
              </a:lnSpc>
              <a:spcAft>
                <a:spcPts val="800"/>
              </a:spcAft>
            </a:pPr>
            <a:endParaRPr lang="es-ES" sz="1400" dirty="0">
              <a:latin typeface="Calibri" panose="020F0502020204030204" pitchFamily="34" charset="0"/>
              <a:cs typeface="Calibri" panose="020F0502020204030204" pitchFamily="34" charset="0"/>
            </a:endParaRPr>
          </a:p>
          <a:p>
            <a:pPr>
              <a:lnSpc>
                <a:spcPct val="114000"/>
              </a:lnSpc>
              <a:spcAft>
                <a:spcPts val="800"/>
              </a:spcAft>
            </a:pPr>
            <a:r>
              <a:rPr lang="es-ES" sz="1400" dirty="0">
                <a:latin typeface="Calibri" panose="020F0502020204030204" pitchFamily="34" charset="0"/>
                <a:cs typeface="Calibri" panose="020F0502020204030204" pitchFamily="34" charset="0"/>
              </a:rPr>
              <a:t>La solución actual cuenta con tres </a:t>
            </a:r>
            <a:r>
              <a:rPr lang="es-ES" sz="1400" dirty="0" err="1">
                <a:latin typeface="Calibri" panose="020F0502020204030204" pitchFamily="34" charset="0"/>
                <a:cs typeface="Calibri" panose="020F0502020204030204" pitchFamily="34" charset="0"/>
              </a:rPr>
              <a:t>dashboards</a:t>
            </a:r>
            <a:r>
              <a:rPr lang="es-ES" sz="1400" dirty="0">
                <a:latin typeface="Calibri" panose="020F0502020204030204" pitchFamily="34" charset="0"/>
                <a:cs typeface="Calibri" panose="020F0502020204030204" pitchFamily="34" charset="0"/>
              </a:rPr>
              <a:t>:</a:t>
            </a:r>
          </a:p>
        </p:txBody>
      </p:sp>
      <p:sp>
        <p:nvSpPr>
          <p:cNvPr id="4" name="Google Shape;134;p40">
            <a:extLst>
              <a:ext uri="{FF2B5EF4-FFF2-40B4-BE49-F238E27FC236}">
                <a16:creationId xmlns:a16="http://schemas.microsoft.com/office/drawing/2014/main" id="{A172A077-EC67-C49B-1C85-83439DE5FFC4}"/>
              </a:ext>
            </a:extLst>
          </p:cNvPr>
          <p:cNvSpPr txBox="1"/>
          <p:nvPr/>
        </p:nvSpPr>
        <p:spPr>
          <a:xfrm>
            <a:off x="1338928" y="3988705"/>
            <a:ext cx="10315797" cy="1018383"/>
          </a:xfrm>
          <a:prstGeom prst="rect">
            <a:avLst/>
          </a:prstGeom>
          <a:noFill/>
          <a:ln>
            <a:noFill/>
          </a:ln>
        </p:spPr>
        <p:txBody>
          <a:bodyPr spcFirstLastPara="1" wrap="square" lIns="91425" tIns="45700" rIns="91425" bIns="45700" anchor="t" anchorCtr="0">
            <a:noAutofit/>
          </a:bodyPr>
          <a:lstStyle/>
          <a:p>
            <a:pPr marL="228600" indent="-228600">
              <a:lnSpc>
                <a:spcPct val="90000"/>
              </a:lnSpc>
              <a:buClr>
                <a:srgbClr val="FF0000"/>
              </a:buClr>
              <a:buSzPts val="1400"/>
              <a:buFont typeface="Arial"/>
              <a:buChar char="&gt;"/>
              <a:defRPr/>
            </a:pPr>
            <a:r>
              <a:rPr kumimoji="0" lang="es-ES" sz="1400" b="0" i="0" u="none" strike="noStrike" kern="0" cap="none" spc="0" normalizeH="0" baseline="0" noProof="0" dirty="0">
                <a:ln>
                  <a:noFill/>
                </a:ln>
                <a:solidFill>
                  <a:srgbClr val="000000"/>
                </a:solidFill>
                <a:effectLst/>
                <a:uLnTx/>
                <a:uFillTx/>
                <a:latin typeface="Calibri"/>
                <a:ea typeface="Calibri"/>
                <a:cs typeface="Calibri"/>
                <a:sym typeface="Calibri"/>
              </a:rPr>
              <a:t>El primero </a:t>
            </a:r>
            <a:r>
              <a:rPr lang="es-ES" sz="1400" dirty="0">
                <a:latin typeface="Calibri" panose="020F0502020204030204" pitchFamily="34" charset="0"/>
                <a:cs typeface="Calibri" panose="020F0502020204030204" pitchFamily="34" charset="0"/>
              </a:rPr>
              <a:t>da un resumen de alto nivel de las características de los productos y proveedores incluidos en los datos.</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El segundo proporciona información general sobre un proveedor y muestra sus ofertas de productos específicos.</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El tercero es a nivel de producto y muestra información clave de las respuestas de la encuesta.</a:t>
            </a: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endParaRPr kumimoji="0" lang="es-ES"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139700" algn="l" defTabSz="914400" rtl="0" eaLnBrk="1" fontAlgn="auto" latinLnBrk="0" hangingPunct="1">
              <a:lnSpc>
                <a:spcPct val="90000"/>
              </a:lnSpc>
              <a:spcBef>
                <a:spcPts val="1000"/>
              </a:spcBef>
              <a:spcAft>
                <a:spcPts val="0"/>
              </a:spcAft>
              <a:buClr>
                <a:srgbClr val="FF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 name="Google Shape;133;p40">
            <a:extLst>
              <a:ext uri="{FF2B5EF4-FFF2-40B4-BE49-F238E27FC236}">
                <a16:creationId xmlns:a16="http://schemas.microsoft.com/office/drawing/2014/main" id="{B62C19AF-A3F8-3B8C-0160-6B8AC5F4A14B}"/>
              </a:ext>
            </a:extLst>
          </p:cNvPr>
          <p:cNvSpPr txBox="1"/>
          <p:nvPr/>
        </p:nvSpPr>
        <p:spPr>
          <a:xfrm>
            <a:off x="757232" y="4985288"/>
            <a:ext cx="10690573" cy="1276028"/>
          </a:xfrm>
          <a:prstGeom prst="rect">
            <a:avLst/>
          </a:prstGeom>
          <a:noFill/>
          <a:ln>
            <a:noFill/>
          </a:ln>
        </p:spPr>
        <p:txBody>
          <a:bodyPr spcFirstLastPara="1" wrap="square" lIns="91425" tIns="45700" rIns="91425" bIns="45700" anchor="t" anchorCtr="0">
            <a:noAutofit/>
          </a:bodyPr>
          <a:lstStyle/>
          <a:p>
            <a:pPr>
              <a:lnSpc>
                <a:spcPct val="114000"/>
              </a:lnSpc>
              <a:spcAft>
                <a:spcPts val="800"/>
              </a:spcAft>
            </a:pPr>
            <a:endParaRPr lang="es-ES" sz="1400" dirty="0">
              <a:latin typeface="Calibri" panose="020F0502020204030204" pitchFamily="34" charset="0"/>
              <a:cs typeface="Calibri" panose="020F0502020204030204" pitchFamily="34" charset="0"/>
            </a:endParaRPr>
          </a:p>
          <a:p>
            <a:pPr>
              <a:lnSpc>
                <a:spcPct val="114000"/>
              </a:lnSpc>
              <a:spcAft>
                <a:spcPts val="800"/>
              </a:spcAft>
            </a:pPr>
            <a:r>
              <a:rPr lang="es-ES" sz="1400" dirty="0">
                <a:latin typeface="Calibri" panose="020F0502020204030204" pitchFamily="34" charset="0"/>
                <a:cs typeface="Calibri" panose="020F0502020204030204" pitchFamily="34" charset="0"/>
              </a:rPr>
              <a:t>La solución desarrollada anteriormente por HACK A BOSS ha demostrado ser un activo importante de cara a dar soporte a la elaboración de informes y desarrollo de productos dentro de la industria de servicios financieros.</a:t>
            </a:r>
            <a:endParaRPr lang="es-ES" sz="1400" dirty="0">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424747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s-ES" sz="2000" b="1" spc="-158" dirty="0">
                <a:latin typeface="IBM Plex Mono Light" panose="020B0409050203000203" pitchFamily="49" charset="0"/>
                <a:ea typeface="Calibri" panose="020F0502020204030204" pitchFamily="34" charset="0"/>
                <a:cs typeface="Calibri" panose="020F0502020204030204" pitchFamily="34" charset="0"/>
                <a:sym typeface="IBM Plex Mono Light"/>
              </a:rPr>
              <a:t>LA NECESIDAD DE HACK A BOSS</a:t>
            </a:r>
            <a:endParaRPr lang="es-ES" sz="2000" b="1" spc="-158" dirty="0">
              <a:latin typeface="IBM Plex Mono Light" panose="020B0409050203000203" pitchFamily="49" charset="0"/>
              <a:ea typeface="Calibri" panose="020F0502020204030204" pitchFamily="34" charset="0"/>
              <a:cs typeface="Calibri" panose="020F0502020204030204" pitchFamily="34" charset="0"/>
            </a:endParaRP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7" name="Google Shape;133;p40">
            <a:extLst>
              <a:ext uri="{FF2B5EF4-FFF2-40B4-BE49-F238E27FC236}">
                <a16:creationId xmlns:a16="http://schemas.microsoft.com/office/drawing/2014/main" id="{07834832-A6A3-744F-941C-89AD6A57E6A2}"/>
              </a:ext>
            </a:extLst>
          </p:cNvPr>
          <p:cNvSpPr txBox="1"/>
          <p:nvPr/>
        </p:nvSpPr>
        <p:spPr>
          <a:xfrm>
            <a:off x="767563" y="1090038"/>
            <a:ext cx="10690573" cy="653522"/>
          </a:xfrm>
          <a:prstGeom prst="rect">
            <a:avLst/>
          </a:prstGeom>
          <a:noFill/>
          <a:ln>
            <a:noFill/>
          </a:ln>
        </p:spPr>
        <p:txBody>
          <a:bodyPr spcFirstLastPara="1" wrap="square" lIns="91425" tIns="45700" rIns="91425" bIns="45700" anchor="t" anchorCtr="0">
            <a:noAutofit/>
          </a:bodyPr>
          <a:lstStyle/>
          <a:p>
            <a:pPr>
              <a:lnSpc>
                <a:spcPct val="114000"/>
              </a:lnSpc>
              <a:spcAft>
                <a:spcPts val="800"/>
              </a:spcAft>
            </a:pPr>
            <a:r>
              <a:rPr lang="es-ES" sz="1400" dirty="0">
                <a:latin typeface="Calibri" panose="020F0502020204030204" pitchFamily="34" charset="0"/>
                <a:cs typeface="Calibri" panose="020F0502020204030204" pitchFamily="34" charset="0"/>
              </a:rPr>
              <a:t>Si bien la solución anterior ha sido efectiva para abordar desafíos específicos, tiene importantes limitaciones que deben solventarse para que HACK A BOSS pueda prosperar en esta iniciativa:</a:t>
            </a:r>
          </a:p>
          <a:p>
            <a:pPr>
              <a:lnSpc>
                <a:spcPct val="114000"/>
              </a:lnSpc>
              <a:spcAft>
                <a:spcPts val="800"/>
              </a:spcAft>
            </a:pPr>
            <a:endParaRPr lang="es-ES" sz="1400" dirty="0">
              <a:latin typeface="Calibri" panose="020F0502020204030204" pitchFamily="34" charset="0"/>
              <a:cs typeface="Calibri" panose="020F0502020204030204" pitchFamily="34" charset="0"/>
            </a:endParaRPr>
          </a:p>
        </p:txBody>
      </p:sp>
      <p:sp>
        <p:nvSpPr>
          <p:cNvPr id="9" name="Google Shape;134;p40">
            <a:extLst>
              <a:ext uri="{FF2B5EF4-FFF2-40B4-BE49-F238E27FC236}">
                <a16:creationId xmlns:a16="http://schemas.microsoft.com/office/drawing/2014/main" id="{9A104895-273A-E57E-C195-7A77A46F87AB}"/>
              </a:ext>
            </a:extLst>
          </p:cNvPr>
          <p:cNvSpPr txBox="1"/>
          <p:nvPr/>
        </p:nvSpPr>
        <p:spPr>
          <a:xfrm>
            <a:off x="1338928" y="1997176"/>
            <a:ext cx="10315797" cy="1018383"/>
          </a:xfrm>
          <a:prstGeom prst="rect">
            <a:avLst/>
          </a:prstGeom>
          <a:noFill/>
          <a:ln>
            <a:noFill/>
          </a:ln>
        </p:spPr>
        <p:txBody>
          <a:bodyPr spcFirstLastPara="1" wrap="square" lIns="91425" tIns="45700" rIns="91425" bIns="45700" anchor="t" anchorCtr="0">
            <a:noAutofit/>
          </a:bodyPr>
          <a:lstStyle/>
          <a:p>
            <a:pPr marL="228600" indent="-228600">
              <a:lnSpc>
                <a:spcPct val="90000"/>
              </a:lnSpc>
              <a:buClr>
                <a:srgbClr val="FF0000"/>
              </a:buClr>
              <a:buSzPts val="1400"/>
              <a:buFont typeface="Arial"/>
              <a:buChar char="&gt;"/>
              <a:defRPr/>
            </a:pPr>
            <a:r>
              <a:rPr lang="es-ES" sz="1400" dirty="0">
                <a:latin typeface="Calibri"/>
                <a:ea typeface="Calibri"/>
                <a:cs typeface="Calibri"/>
                <a:sym typeface="Calibri"/>
              </a:rPr>
              <a:t>Las </a:t>
            </a:r>
            <a:r>
              <a:rPr lang="es-ES" sz="1400" dirty="0">
                <a:latin typeface="Calibri" panose="020F0502020204030204" pitchFamily="34" charset="0"/>
                <a:cs typeface="Calibri" panose="020F0502020204030204" pitchFamily="34" charset="0"/>
              </a:rPr>
              <a:t>encuestas utilizadas para recibir la información requerían de una comunicación de ida y vuelta vía email, lo que generaba una carga de trabajo significativa y bajas tasas de respuesta.</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El hecho de que se trate de un proceso extremadamente manual hace que la mayoría de la información se encuentre desactualizada.</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Dicho enfoque manual no es escalable. Por un lado, se requiere escalabilidad ya que el mercado de datos ESG está cambiando y creciendo rápidamente y es necesario incorporar nuevos productos y proveedores, así como actualizar los ya existentes en la solución.</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Los </a:t>
            </a:r>
            <a:r>
              <a:rPr lang="es-ES" sz="1400" dirty="0" err="1">
                <a:latin typeface="Calibri" panose="020F0502020204030204" pitchFamily="34" charset="0"/>
                <a:cs typeface="Calibri" panose="020F0502020204030204" pitchFamily="34" charset="0"/>
              </a:rPr>
              <a:t>dashboards</a:t>
            </a:r>
            <a:r>
              <a:rPr lang="es-ES" sz="1400" dirty="0">
                <a:latin typeface="Calibri" panose="020F0502020204030204" pitchFamily="34" charset="0"/>
                <a:cs typeface="Calibri" panose="020F0502020204030204" pitchFamily="34" charset="0"/>
              </a:rPr>
              <a:t> tienen una funcionalidad limitada, ya que no brindan una función de búsqueda adaptada a las situaciones y necesidades individuales de los clientes y ofrecen solo una cantidad limitada de información sobre productos de datos. </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dirty="0">
                <a:latin typeface="Calibri" panose="020F0502020204030204" pitchFamily="34" charset="0"/>
                <a:cs typeface="Calibri" panose="020F0502020204030204" pitchFamily="34" charset="0"/>
              </a:rPr>
              <a:t>La solución no satisface la demanda de información sobre las características incluidas en los productos de datos. Por lo tanto, es fundamental desarrollar una solución Data Cloud, completamente nueva, optimizada y automatizada que aborde todas las limitaciones antes mencionadas y proponga una funcionalidad mejorada.</a:t>
            </a: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endParaRPr kumimoji="0" lang="es-ES"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139700" algn="l" defTabSz="914400" rtl="0" eaLnBrk="1" fontAlgn="auto" latinLnBrk="0" hangingPunct="1">
              <a:lnSpc>
                <a:spcPct val="90000"/>
              </a:lnSpc>
              <a:spcBef>
                <a:spcPts val="1000"/>
              </a:spcBef>
              <a:spcAft>
                <a:spcPts val="0"/>
              </a:spcAft>
              <a:buClr>
                <a:srgbClr val="FF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85232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n-US" sz="2000" b="1" spc="-158" dirty="0">
                <a:latin typeface="IBM Plex Mono Light" panose="020B0409050203000203" pitchFamily="49" charset="0"/>
                <a:cs typeface="Calibri" panose="020F0502020204030204" pitchFamily="34" charset="0"/>
              </a:rPr>
              <a:t>REQUISITOS FUNCIONALES DE LA NUEVA SOLUCIÓN</a:t>
            </a: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4" name="Google Shape;133;p40">
            <a:extLst>
              <a:ext uri="{FF2B5EF4-FFF2-40B4-BE49-F238E27FC236}">
                <a16:creationId xmlns:a16="http://schemas.microsoft.com/office/drawing/2014/main" id="{4F4B3E30-6831-31FD-D85E-BEB7B792A301}"/>
              </a:ext>
            </a:extLst>
          </p:cNvPr>
          <p:cNvSpPr txBox="1"/>
          <p:nvPr/>
        </p:nvSpPr>
        <p:spPr>
          <a:xfrm>
            <a:off x="767563" y="1090038"/>
            <a:ext cx="10690573" cy="823912"/>
          </a:xfrm>
          <a:prstGeom prst="rect">
            <a:avLst/>
          </a:prstGeom>
          <a:noFill/>
          <a:ln>
            <a:noFill/>
          </a:ln>
        </p:spPr>
        <p:txBody>
          <a:bodyPr spcFirstLastPara="1" wrap="square" lIns="91425" tIns="45700" rIns="91425" bIns="45700" anchor="t" anchorCtr="0">
            <a:noAutofit/>
          </a:bodyPr>
          <a:lstStyle/>
          <a:p>
            <a:pPr>
              <a:lnSpc>
                <a:spcPct val="115000"/>
              </a:lnSpc>
              <a:spcAft>
                <a:spcPts val="800"/>
              </a:spcAft>
            </a:pPr>
            <a:r>
              <a:rPr lang="es-ES" sz="1400" dirty="0">
                <a:effectLst/>
                <a:latin typeface="Calibri" panose="020F0502020204030204" pitchFamily="34" charset="0"/>
                <a:ea typeface="Calibri" panose="020F0502020204030204" pitchFamily="34" charset="0"/>
                <a:cs typeface="Calibri" panose="020F0502020204030204" pitchFamily="34" charset="0"/>
              </a:rPr>
              <a:t>El </a:t>
            </a:r>
            <a:r>
              <a:rPr lang="es-ES" sz="1400" dirty="0">
                <a:latin typeface="Calibri" panose="020F0502020204030204" pitchFamily="34" charset="0"/>
                <a:cs typeface="Calibri" panose="020F0502020204030204" pitchFamily="34" charset="0"/>
              </a:rPr>
              <a:t>objetivo del desarrollo de esta solución es proporcionar una plataforma eficiente y fácil de usar que supere las limitaciones de la solución anterior. La nueva plataforma ofrecerá tres funcionalidades principales:</a:t>
            </a:r>
          </a:p>
        </p:txBody>
      </p:sp>
      <p:sp>
        <p:nvSpPr>
          <p:cNvPr id="5" name="Google Shape;134;p40">
            <a:extLst>
              <a:ext uri="{FF2B5EF4-FFF2-40B4-BE49-F238E27FC236}">
                <a16:creationId xmlns:a16="http://schemas.microsoft.com/office/drawing/2014/main" id="{369289F3-958B-DA6A-6FAF-054C522C63D3}"/>
              </a:ext>
            </a:extLst>
          </p:cNvPr>
          <p:cNvSpPr txBox="1"/>
          <p:nvPr/>
        </p:nvSpPr>
        <p:spPr>
          <a:xfrm>
            <a:off x="1470663" y="1935180"/>
            <a:ext cx="9626123" cy="1018383"/>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r>
              <a:rPr lang="es-ES_tradnl" sz="1400" b="1" dirty="0">
                <a:latin typeface="Calibri" panose="020F0502020204030204" pitchFamily="34" charset="0"/>
                <a:cs typeface="Calibri" panose="020F0502020204030204" pitchFamily="34" charset="0"/>
                <a:sym typeface="Calibri"/>
              </a:rPr>
              <a:t>Entrada</a:t>
            </a:r>
            <a:r>
              <a:rPr lang="es-ES" sz="1400" b="1" dirty="0">
                <a:latin typeface="Calibri" panose="020F0502020204030204" pitchFamily="34" charset="0"/>
                <a:cs typeface="Calibri" panose="020F0502020204030204" pitchFamily="34" charset="0"/>
                <a:sym typeface="Calibri"/>
              </a:rPr>
              <a:t> </a:t>
            </a:r>
            <a:r>
              <a:rPr lang="es-ES" sz="1400" b="1" dirty="0">
                <a:latin typeface="Calibri" panose="020F0502020204030204" pitchFamily="34" charset="0"/>
                <a:cs typeface="Calibri" panose="020F0502020204030204" pitchFamily="34" charset="0"/>
              </a:rPr>
              <a:t>de información simplificada:</a:t>
            </a:r>
            <a:r>
              <a:rPr lang="es-ES" sz="1400" dirty="0">
                <a:latin typeface="Calibri" panose="020F0502020204030204" pitchFamily="34" charset="0"/>
                <a:cs typeface="Calibri" panose="020F0502020204030204" pitchFamily="34" charset="0"/>
              </a:rPr>
              <a:t> la plataforma agilizará el proceso de entrada de información sobre productos y proveedores de datos ESG al adaptarse a diferentes preferencias de interfaz personal. </a:t>
            </a:r>
          </a:p>
          <a:p>
            <a:pPr lvl="1">
              <a:lnSpc>
                <a:spcPct val="90000"/>
              </a:lnSpc>
              <a:buClr>
                <a:srgbClr val="FF0000"/>
              </a:buClr>
              <a:buSzPts val="1400"/>
              <a:defRPr/>
            </a:pPr>
            <a:endParaRPr lang="es-ES" sz="1400" dirty="0">
              <a:latin typeface="Calibri" panose="020F0502020204030204" pitchFamily="34" charset="0"/>
              <a:cs typeface="Calibri" panose="020F0502020204030204" pitchFamily="34" charset="0"/>
            </a:endParaRPr>
          </a:p>
          <a:p>
            <a:pPr marL="742950" lvl="1" indent="-285750">
              <a:lnSpc>
                <a:spcPct val="115000"/>
              </a:lnSpc>
              <a:buFontTx/>
              <a:buChar char="-"/>
            </a:pPr>
            <a:r>
              <a:rPr lang="es-ES" sz="1400" dirty="0">
                <a:latin typeface="Calibri" panose="020F0502020204030204" pitchFamily="34" charset="0"/>
                <a:cs typeface="Calibri" panose="020F0502020204030204" pitchFamily="34" charset="0"/>
              </a:rPr>
              <a:t>Por ejemplo, la información se puede ingresar directamente accediendo al perfil del proveedor o producto relevante en la plataforma. </a:t>
            </a:r>
          </a:p>
          <a:p>
            <a:pPr marL="628650" lvl="1" indent="-171450">
              <a:lnSpc>
                <a:spcPct val="115000"/>
              </a:lnSpc>
              <a:buFontTx/>
              <a:buChar char="-"/>
            </a:pPr>
            <a:endParaRPr lang="es-ES" sz="1400" dirty="0">
              <a:latin typeface="Calibri" panose="020F0502020204030204" pitchFamily="34" charset="0"/>
              <a:cs typeface="Calibri" panose="020F0502020204030204" pitchFamily="34" charset="0"/>
            </a:endParaRPr>
          </a:p>
          <a:p>
            <a:pPr marL="742950" lvl="1" indent="-285750">
              <a:lnSpc>
                <a:spcPct val="115000"/>
              </a:lnSpc>
              <a:buFontTx/>
              <a:buChar char="-"/>
            </a:pPr>
            <a:r>
              <a:rPr lang="es-ES" sz="1400" dirty="0">
                <a:latin typeface="Calibri" panose="020F0502020204030204" pitchFamily="34" charset="0"/>
                <a:cs typeface="Calibri" panose="020F0502020204030204" pitchFamily="34" charset="0"/>
              </a:rPr>
              <a:t>Alternativamente, los usuarios pueden completar y cargar plantillas de Excel para ingresar los datos requeridos. Tanto los proveedores de datos ESG como los expertos en ESG del HACK A BOSS tendrán acceso directo a la plataforma para ingresar información relevante. </a:t>
            </a:r>
          </a:p>
          <a:p>
            <a:pPr marL="228600" marR="0" lvl="0" indent="-139700" algn="l" defTabSz="914400" rtl="0" eaLnBrk="1" fontAlgn="auto" latinLnBrk="0" hangingPunct="1">
              <a:lnSpc>
                <a:spcPct val="90000"/>
              </a:lnSpc>
              <a:spcBef>
                <a:spcPts val="1000"/>
              </a:spcBef>
              <a:spcAft>
                <a:spcPts val="0"/>
              </a:spcAft>
              <a:buClr>
                <a:srgbClr val="FF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134;p40">
            <a:extLst>
              <a:ext uri="{FF2B5EF4-FFF2-40B4-BE49-F238E27FC236}">
                <a16:creationId xmlns:a16="http://schemas.microsoft.com/office/drawing/2014/main" id="{F06A28DB-F66E-1FF7-BF70-F2A2BE85905A}"/>
              </a:ext>
            </a:extLst>
          </p:cNvPr>
          <p:cNvSpPr txBox="1"/>
          <p:nvPr/>
        </p:nvSpPr>
        <p:spPr>
          <a:xfrm>
            <a:off x="1623063" y="4117855"/>
            <a:ext cx="9626123" cy="1018383"/>
          </a:xfrm>
          <a:prstGeom prst="rect">
            <a:avLst/>
          </a:prstGeom>
          <a:noFill/>
          <a:ln>
            <a:noFill/>
          </a:ln>
        </p:spPr>
        <p:txBody>
          <a:bodyPr spcFirstLastPara="1" wrap="square" lIns="91425" tIns="45700" rIns="91425" bIns="45700" anchor="t" anchorCtr="0">
            <a:noAutofit/>
          </a:bodyPr>
          <a:lstStyle/>
          <a:p>
            <a:pPr marL="228600" indent="-228600">
              <a:lnSpc>
                <a:spcPct val="90000"/>
              </a:lnSpc>
              <a:buClr>
                <a:srgbClr val="FF0000"/>
              </a:buClr>
              <a:buSzPts val="1400"/>
              <a:buFont typeface="Arial"/>
              <a:buChar char="&gt;"/>
              <a:defRPr/>
            </a:pPr>
            <a:r>
              <a:rPr lang="es-ES" sz="1400" b="1" dirty="0">
                <a:latin typeface="Calibri" panose="020F0502020204030204" pitchFamily="34" charset="0"/>
                <a:cs typeface="Calibri" panose="020F0502020204030204" pitchFamily="34" charset="0"/>
              </a:rPr>
              <a:t>Procesamiento y consolidación de datos automatizados: </a:t>
            </a:r>
            <a:r>
              <a:rPr lang="es-ES" sz="1400" dirty="0">
                <a:latin typeface="Calibri" panose="020F0502020204030204" pitchFamily="34" charset="0"/>
                <a:cs typeface="Calibri" panose="020F0502020204030204" pitchFamily="34" charset="0"/>
              </a:rPr>
              <a:t>la plataforma ofrecerá procesamiento y consolidación de datos automatizados, asegurando que los usuarios tengan acceso a la información más actualizada y relevante. Tan pronto como se ingresa nueva información, se integra directamente en la plataforma. No se requerirá procesamiento manual ni consolidación.</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b="1" dirty="0">
                <a:latin typeface="Calibri" panose="020F0502020204030204" pitchFamily="34" charset="0"/>
                <a:cs typeface="Calibri" panose="020F0502020204030204" pitchFamily="34" charset="0"/>
              </a:rPr>
              <a:t>Interfaz intuitiva para la navegación del mercado de datos ESG: </a:t>
            </a:r>
            <a:r>
              <a:rPr lang="es-ES" sz="1400" dirty="0">
                <a:latin typeface="Calibri" panose="020F0502020204030204" pitchFamily="34" charset="0"/>
                <a:cs typeface="Calibri" panose="020F0502020204030204" pitchFamily="34" charset="0"/>
              </a:rPr>
              <a:t>la plataforma se diseñará para ayudar a los usuarios a encontrar proveedores o productos adecuados que satisfagan sus necesidades específicas. Contará con filtros, etiquetas y un potente motor de búsqueda para navegar por toda la información disponible.</a:t>
            </a:r>
          </a:p>
          <a:p>
            <a:pPr marL="228600" indent="-228600">
              <a:lnSpc>
                <a:spcPct val="90000"/>
              </a:lnSpc>
              <a:buClr>
                <a:srgbClr val="FF0000"/>
              </a:buClr>
              <a:buSzPts val="1400"/>
              <a:buFont typeface="Arial"/>
              <a:buChar char="&gt;"/>
              <a:defRPr/>
            </a:pP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9411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n-US" sz="2000" b="1" spc="-158" dirty="0">
                <a:latin typeface="IBM Plex Mono Light" panose="020B0409050203000203" pitchFamily="49" charset="0"/>
                <a:cs typeface="Calibri" panose="020F0502020204030204" pitchFamily="34" charset="0"/>
              </a:rPr>
              <a:t>REQUISITOS REFERENTES A LOS DATOS DE LA NUEVA SOLUCIÓN</a:t>
            </a: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2" name="Google Shape;133;p40">
            <a:extLst>
              <a:ext uri="{FF2B5EF4-FFF2-40B4-BE49-F238E27FC236}">
                <a16:creationId xmlns:a16="http://schemas.microsoft.com/office/drawing/2014/main" id="{55C007F6-277B-B64C-6B4C-BF0FA0946A33}"/>
              </a:ext>
            </a:extLst>
          </p:cNvPr>
          <p:cNvSpPr txBox="1"/>
          <p:nvPr/>
        </p:nvSpPr>
        <p:spPr>
          <a:xfrm>
            <a:off x="767563" y="1090038"/>
            <a:ext cx="10690573" cy="823912"/>
          </a:xfrm>
          <a:prstGeom prst="rect">
            <a:avLst/>
          </a:prstGeom>
          <a:noFill/>
          <a:ln>
            <a:noFill/>
          </a:ln>
        </p:spPr>
        <p:txBody>
          <a:bodyPr spcFirstLastPara="1" wrap="square" lIns="91425" tIns="45700" rIns="91425" bIns="45700" anchor="t" anchorCtr="0">
            <a:noAutofit/>
          </a:bodyPr>
          <a:lstStyle/>
          <a:p>
            <a:pPr>
              <a:lnSpc>
                <a:spcPct val="115000"/>
              </a:lnSpc>
              <a:spcAft>
                <a:spcPts val="800"/>
              </a:spcAft>
            </a:pPr>
            <a:r>
              <a:rPr lang="es-ES" sz="1400" dirty="0">
                <a:latin typeface="Calibri" panose="020F0502020204030204" pitchFamily="34" charset="0"/>
                <a:cs typeface="Calibri" panose="020F0502020204030204" pitchFamily="34" charset="0"/>
              </a:rPr>
              <a:t>En este apartado, se proporciona una descripción general de los requisitos de datos necesarios para el desarrollo de esta solución. El éxito de la plataforma depende en gran medida de estos requisitos de datos. Los requisitos de datos serían los siguientes:</a:t>
            </a:r>
          </a:p>
        </p:txBody>
      </p:sp>
      <p:sp>
        <p:nvSpPr>
          <p:cNvPr id="3" name="Google Shape;134;p40">
            <a:extLst>
              <a:ext uri="{FF2B5EF4-FFF2-40B4-BE49-F238E27FC236}">
                <a16:creationId xmlns:a16="http://schemas.microsoft.com/office/drawing/2014/main" id="{082D2966-15AD-AAB8-0C6C-D1D90B6CF3C5}"/>
              </a:ext>
            </a:extLst>
          </p:cNvPr>
          <p:cNvSpPr txBox="1"/>
          <p:nvPr/>
        </p:nvSpPr>
        <p:spPr>
          <a:xfrm>
            <a:off x="1470663" y="1935180"/>
            <a:ext cx="9626123" cy="1018383"/>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r>
              <a:rPr kumimoji="0" lang="es-ES_tradnl" sz="1400" b="1" i="0" u="none" strike="noStrike" kern="0" cap="none" spc="0" normalizeH="0" baseline="0" noProof="0" dirty="0" err="1">
                <a:ln>
                  <a:noFill/>
                </a:ln>
                <a:solidFill>
                  <a:srgbClr val="000000"/>
                </a:solidFill>
                <a:effectLst/>
                <a:uLnTx/>
                <a:uFillTx/>
                <a:latin typeface="Calibri"/>
                <a:ea typeface="Calibri"/>
                <a:cs typeface="Calibri"/>
                <a:sym typeface="Calibri"/>
              </a:rPr>
              <a:t>Desarroll</a:t>
            </a:r>
            <a:r>
              <a:rPr lang="es-ES_tradnl" sz="1400" b="1" dirty="0">
                <a:latin typeface="Calibri"/>
                <a:ea typeface="Calibri"/>
                <a:cs typeface="Calibri"/>
                <a:sym typeface="Calibri"/>
              </a:rPr>
              <a:t>o </a:t>
            </a:r>
            <a:r>
              <a:rPr lang="es-ES" sz="1400" b="1" dirty="0">
                <a:latin typeface="Calibri" panose="020F0502020204030204" pitchFamily="34" charset="0"/>
                <a:cs typeface="Calibri" panose="020F0502020204030204" pitchFamily="34" charset="0"/>
              </a:rPr>
              <a:t>de un </a:t>
            </a:r>
            <a:r>
              <a:rPr lang="es-ES" sz="1400" b="1" dirty="0" err="1">
                <a:latin typeface="Calibri" panose="020F0502020204030204" pitchFamily="34" charset="0"/>
                <a:cs typeface="Calibri" panose="020F0502020204030204" pitchFamily="34" charset="0"/>
              </a:rPr>
              <a:t>dashboard</a:t>
            </a:r>
            <a:r>
              <a:rPr lang="es-ES" sz="1400" b="1" dirty="0">
                <a:latin typeface="Calibri" panose="020F0502020204030204" pitchFamily="34" charset="0"/>
                <a:cs typeface="Calibri" panose="020F0502020204030204" pitchFamily="34" charset="0"/>
              </a:rPr>
              <a:t> integrado en la plataforma:</a:t>
            </a:r>
            <a:r>
              <a:rPr lang="es-ES" sz="1400" dirty="0">
                <a:latin typeface="Calibri" panose="020F0502020204030204" pitchFamily="34" charset="0"/>
                <a:cs typeface="Calibri" panose="020F0502020204030204" pitchFamily="34" charset="0"/>
              </a:rPr>
              <a:t> serviría como punto de referencia y resumen ejecutivo de los datos</a:t>
            </a:r>
            <a:r>
              <a:rPr lang="es-ES" sz="1400" dirty="0"/>
              <a:t>.</a:t>
            </a: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endParaRPr lang="es-ES" sz="1400" dirty="0">
              <a:latin typeface="Calibri" panose="020F0502020204030204" pitchFamily="34" charset="0"/>
              <a:cs typeface="Calibri" panose="020F0502020204030204" pitchFamily="34" charset="0"/>
            </a:endParaRP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r>
              <a:rPr lang="es-ES" sz="1400" b="1" dirty="0">
                <a:latin typeface="Calibri" panose="020F0502020204030204" pitchFamily="34" charset="0"/>
                <a:cs typeface="Calibri" panose="020F0502020204030204" pitchFamily="34" charset="0"/>
              </a:rPr>
              <a:t>Poder consultar los metadatos de proveedores y productos:</a:t>
            </a:r>
            <a:r>
              <a:rPr lang="es-ES" sz="1400" dirty="0">
                <a:latin typeface="Calibri" panose="020F0502020204030204" pitchFamily="34" charset="0"/>
                <a:cs typeface="Calibri" panose="020F0502020204030204" pitchFamily="34" charset="0"/>
              </a:rPr>
              <a:t> los metadatos juegan un papel importante para garantizar que la plataforma refleje con precisión los productos y servicios ofrecidos por cada proveedor.</a:t>
            </a: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endParaRPr lang="es-ES" sz="1400" dirty="0">
              <a:latin typeface="Calibri" panose="020F0502020204030204" pitchFamily="34" charset="0"/>
              <a:cs typeface="Calibri" panose="020F0502020204030204" pitchFamily="34" charset="0"/>
            </a:endParaRPr>
          </a:p>
          <a:p>
            <a:pPr marL="228600" marR="0" lvl="0" indent="-228600" algn="l" defTabSz="914400" rtl="0" eaLnBrk="1" fontAlgn="auto" latinLnBrk="0" hangingPunct="1">
              <a:lnSpc>
                <a:spcPct val="90000"/>
              </a:lnSpc>
              <a:spcBef>
                <a:spcPts val="0"/>
              </a:spcBef>
              <a:spcAft>
                <a:spcPts val="0"/>
              </a:spcAft>
              <a:buClr>
                <a:srgbClr val="FF0000"/>
              </a:buClr>
              <a:buSzPts val="1400"/>
              <a:buFont typeface="Arial"/>
              <a:buChar char="&gt;"/>
              <a:tabLst/>
              <a:defRPr/>
            </a:pPr>
            <a:r>
              <a:rPr lang="es-ES" sz="1400" b="1" dirty="0">
                <a:latin typeface="Calibri" panose="020F0502020204030204" pitchFamily="34" charset="0"/>
                <a:cs typeface="Calibri" panose="020F0502020204030204" pitchFamily="34" charset="0"/>
              </a:rPr>
              <a:t>Manejo de los atributos de cada producto: </a:t>
            </a:r>
            <a:r>
              <a:rPr lang="es-ES" sz="1400" dirty="0">
                <a:latin typeface="Calibri" panose="020F0502020204030204" pitchFamily="34" charset="0"/>
                <a:cs typeface="Calibri" panose="020F0502020204030204" pitchFamily="34" charset="0"/>
              </a:rPr>
              <a:t>Estos atributos se obtendrán a través de diccionarios de datos proporcionados por los proveedores, los cual quiere decir que el nombre del atributo dado por un proveedor para un concepto podría no coincidir con el nombre dado por otro proveedor y deberían ser interpretados como sinónimos.</a:t>
            </a:r>
          </a:p>
          <a:p>
            <a:pPr marL="228600" marR="0" lvl="0" indent="-139700" algn="l" defTabSz="914400" rtl="0" eaLnBrk="1" fontAlgn="auto" latinLnBrk="0" hangingPunct="1">
              <a:lnSpc>
                <a:spcPct val="90000"/>
              </a:lnSpc>
              <a:spcBef>
                <a:spcPts val="1000"/>
              </a:spcBef>
              <a:spcAft>
                <a:spcPts val="0"/>
              </a:spcAft>
              <a:buClr>
                <a:srgbClr val="FF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913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Imagen 7" descr="Un dibujo animado&#10;&#10;Descripción generada automáticamente con confianza baja">
            <a:extLst>
              <a:ext uri="{FF2B5EF4-FFF2-40B4-BE49-F238E27FC236}">
                <a16:creationId xmlns:a16="http://schemas.microsoft.com/office/drawing/2014/main" id="{A2E07E27-FCEB-44AB-9D4A-119075F82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7" y="442868"/>
            <a:ext cx="1450974" cy="579170"/>
          </a:xfrm>
          <a:prstGeom prst="rect">
            <a:avLst/>
          </a:prstGeom>
        </p:spPr>
      </p:pic>
      <p:sp>
        <p:nvSpPr>
          <p:cNvPr id="10" name="Google Shape;132;p40">
            <a:extLst>
              <a:ext uri="{FF2B5EF4-FFF2-40B4-BE49-F238E27FC236}">
                <a16:creationId xmlns:a16="http://schemas.microsoft.com/office/drawing/2014/main" id="{BF4C315D-7674-4912-80C4-70EED6E4ED86}"/>
              </a:ext>
            </a:extLst>
          </p:cNvPr>
          <p:cNvSpPr txBox="1"/>
          <p:nvPr/>
        </p:nvSpPr>
        <p:spPr>
          <a:xfrm>
            <a:off x="1597987" y="548211"/>
            <a:ext cx="10515600" cy="3475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IBM Plex Mono Light"/>
              <a:buNone/>
            </a:pPr>
            <a:r>
              <a:rPr lang="en-US" sz="2000" b="1" spc="-158" dirty="0">
                <a:latin typeface="IBM Plex Mono Light" panose="020B0409050203000203" pitchFamily="49" charset="0"/>
                <a:cs typeface="Calibri" panose="020F0502020204030204" pitchFamily="34" charset="0"/>
              </a:rPr>
              <a:t>REQUISITOS NO FUNCIONALES DE LA NUEVA SOLUCIÓN</a:t>
            </a:r>
          </a:p>
        </p:txBody>
      </p:sp>
      <p:pic>
        <p:nvPicPr>
          <p:cNvPr id="11" name="Imagen 10" descr="Imagen que contiene Texto&#10;&#10;Descripción generada automáticamente">
            <a:extLst>
              <a:ext uri="{FF2B5EF4-FFF2-40B4-BE49-F238E27FC236}">
                <a16:creationId xmlns:a16="http://schemas.microsoft.com/office/drawing/2014/main" id="{54951E0F-4F8E-424C-80F3-5D620B238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216" y="5906408"/>
            <a:ext cx="1021372" cy="870720"/>
          </a:xfrm>
          <a:prstGeom prst="rect">
            <a:avLst/>
          </a:prstGeom>
        </p:spPr>
      </p:pic>
      <p:sp>
        <p:nvSpPr>
          <p:cNvPr id="4" name="Google Shape;133;p40">
            <a:extLst>
              <a:ext uri="{FF2B5EF4-FFF2-40B4-BE49-F238E27FC236}">
                <a16:creationId xmlns:a16="http://schemas.microsoft.com/office/drawing/2014/main" id="{5736C3E2-C296-4650-8B91-68F89427EC26}"/>
              </a:ext>
            </a:extLst>
          </p:cNvPr>
          <p:cNvSpPr txBox="1"/>
          <p:nvPr/>
        </p:nvSpPr>
        <p:spPr>
          <a:xfrm>
            <a:off x="767563" y="1028046"/>
            <a:ext cx="10690573" cy="823912"/>
          </a:xfrm>
          <a:prstGeom prst="rect">
            <a:avLst/>
          </a:prstGeom>
          <a:noFill/>
          <a:ln>
            <a:noFill/>
          </a:ln>
        </p:spPr>
        <p:txBody>
          <a:bodyPr spcFirstLastPara="1" wrap="square" lIns="91425" tIns="45700" rIns="91425" bIns="45700" anchor="t" anchorCtr="0">
            <a:noAutofit/>
          </a:bodyPr>
          <a:lstStyle/>
          <a:p>
            <a:pPr>
              <a:lnSpc>
                <a:spcPct val="115000"/>
              </a:lnSpc>
              <a:spcAft>
                <a:spcPts val="800"/>
              </a:spcAft>
            </a:pPr>
            <a:r>
              <a:rPr lang="es-ES" sz="1400" dirty="0">
                <a:latin typeface="Calibri" panose="020F0502020204030204" pitchFamily="34" charset="0"/>
                <a:cs typeface="Calibri" panose="020F0502020204030204" pitchFamily="34" charset="0"/>
              </a:rPr>
              <a:t>Los requisitos no funcionales de la solución atienden a la necesidad de cómo debe comportarse la herramienta en vez de qué debe hacer. Los requisitos no funcionales de la solución serían los siguientes:</a:t>
            </a:r>
          </a:p>
        </p:txBody>
      </p:sp>
      <p:sp>
        <p:nvSpPr>
          <p:cNvPr id="5" name="Google Shape;134;p40">
            <a:extLst>
              <a:ext uri="{FF2B5EF4-FFF2-40B4-BE49-F238E27FC236}">
                <a16:creationId xmlns:a16="http://schemas.microsoft.com/office/drawing/2014/main" id="{F4186B51-0272-FFF7-2CCF-3F0A86724043}"/>
              </a:ext>
            </a:extLst>
          </p:cNvPr>
          <p:cNvSpPr txBox="1"/>
          <p:nvPr/>
        </p:nvSpPr>
        <p:spPr>
          <a:xfrm>
            <a:off x="1470663" y="1896440"/>
            <a:ext cx="10098822" cy="1018383"/>
          </a:xfrm>
          <a:prstGeom prst="rect">
            <a:avLst/>
          </a:prstGeom>
          <a:noFill/>
          <a:ln>
            <a:noFill/>
          </a:ln>
        </p:spPr>
        <p:txBody>
          <a:bodyPr spcFirstLastPara="1" wrap="square" lIns="91425" tIns="45700" rIns="91425" bIns="45700" anchor="t" anchorCtr="0">
            <a:noAutofit/>
          </a:bodyPr>
          <a:lstStyle/>
          <a:p>
            <a:pPr marL="228600" indent="-228600">
              <a:lnSpc>
                <a:spcPct val="90000"/>
              </a:lnSpc>
              <a:buClr>
                <a:srgbClr val="FF0000"/>
              </a:buClr>
              <a:buSzPts val="1400"/>
              <a:buFont typeface="Arial"/>
              <a:buChar char="&gt;"/>
              <a:defRPr/>
            </a:pPr>
            <a:r>
              <a:rPr kumimoji="0" lang="es-ES_tradnl" sz="1400" b="1" i="0" u="none" strike="noStrike" kern="0" cap="none" spc="0" normalizeH="0" baseline="0" noProof="0" dirty="0">
                <a:ln>
                  <a:noFill/>
                </a:ln>
                <a:solidFill>
                  <a:srgbClr val="000000"/>
                </a:solidFill>
                <a:effectLst/>
                <a:uLnTx/>
                <a:uFillTx/>
                <a:latin typeface="Calibri"/>
                <a:ea typeface="Calibri"/>
                <a:cs typeface="Calibri"/>
                <a:sym typeface="Calibri"/>
              </a:rPr>
              <a:t>Alta</a:t>
            </a:r>
            <a:r>
              <a:rPr lang="es-ES_tradnl" sz="1400" b="1" dirty="0">
                <a:latin typeface="Calibri"/>
                <a:ea typeface="Calibri"/>
                <a:cs typeface="Calibri"/>
                <a:sym typeface="Calibri"/>
              </a:rPr>
              <a:t> </a:t>
            </a:r>
            <a:r>
              <a:rPr lang="es-ES" sz="1400" b="1" dirty="0">
                <a:latin typeface="Calibri" panose="020F0502020204030204" pitchFamily="34" charset="0"/>
                <a:cs typeface="Calibri" panose="020F0502020204030204" pitchFamily="34" charset="0"/>
              </a:rPr>
              <a:t>disponibilidad:</a:t>
            </a:r>
            <a:r>
              <a:rPr lang="es-ES" sz="1400" dirty="0">
                <a:latin typeface="Calibri" panose="020F0502020204030204" pitchFamily="34" charset="0"/>
                <a:cs typeface="Calibri" panose="020F0502020204030204" pitchFamily="34" charset="0"/>
              </a:rPr>
              <a:t> la herramienta debe estar operativa 24/7/365 evitando la denegación de servicio en franjas mayores de 3 horas.</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b="1" dirty="0">
                <a:latin typeface="Calibri" panose="020F0502020204030204" pitchFamily="34" charset="0"/>
                <a:cs typeface="Calibri" panose="020F0502020204030204" pitchFamily="34" charset="0"/>
              </a:rPr>
              <a:t>Escalabilidad:</a:t>
            </a:r>
            <a:r>
              <a:rPr lang="es-ES" sz="1400" dirty="0">
                <a:latin typeface="Calibri" panose="020F0502020204030204" pitchFamily="34" charset="0"/>
                <a:cs typeface="Calibri" panose="020F0502020204030204" pitchFamily="34" charset="0"/>
              </a:rPr>
              <a:t> la solución debe ser capaz de dar servicio a todos los usuarios que accedan a la herramienta de forma paralela, contabilizando como rango esperado de usuarios de 1 a 1000 usuarios concurrentes.</a:t>
            </a:r>
          </a:p>
          <a:p>
            <a:pPr marL="228600" indent="-228600">
              <a:lnSpc>
                <a:spcPct val="90000"/>
              </a:lnSpc>
              <a:buClr>
                <a:srgbClr val="FF0000"/>
              </a:buClr>
              <a:buSzPts val="1400"/>
              <a:buFont typeface="Arial"/>
              <a:buChar char="&gt;"/>
              <a:defRPr/>
            </a:pPr>
            <a:endParaRPr lang="es-ES" sz="1400" dirty="0">
              <a:latin typeface="Calibri" panose="020F0502020204030204" pitchFamily="34" charset="0"/>
              <a:cs typeface="Calibri" panose="020F0502020204030204" pitchFamily="34" charset="0"/>
            </a:endParaRPr>
          </a:p>
          <a:p>
            <a:pPr marL="228600" indent="-228600">
              <a:lnSpc>
                <a:spcPct val="90000"/>
              </a:lnSpc>
              <a:buClr>
                <a:srgbClr val="FF0000"/>
              </a:buClr>
              <a:buSzPts val="1400"/>
              <a:buFont typeface="Arial"/>
              <a:buChar char="&gt;"/>
              <a:defRPr/>
            </a:pPr>
            <a:r>
              <a:rPr lang="es-ES" sz="1400" b="1" dirty="0">
                <a:latin typeface="Calibri" panose="020F0502020204030204" pitchFamily="34" charset="0"/>
                <a:cs typeface="Calibri" panose="020F0502020204030204" pitchFamily="34" charset="0"/>
              </a:rPr>
              <a:t>Seguridad: </a:t>
            </a:r>
            <a:r>
              <a:rPr lang="es-ES" sz="1400" dirty="0">
                <a:latin typeface="Calibri" panose="020F0502020204030204" pitchFamily="34" charset="0"/>
                <a:cs typeface="Calibri" panose="020F0502020204030204" pitchFamily="34" charset="0"/>
              </a:rPr>
              <a:t>la plataforma deberá ser certificada como segura por un equipo de expertos.</a:t>
            </a:r>
          </a:p>
          <a:p>
            <a:pPr marL="228600" marR="0" lvl="0" indent="-139700" algn="l" defTabSz="914400" rtl="0" eaLnBrk="1" fontAlgn="auto" latinLnBrk="0" hangingPunct="1">
              <a:lnSpc>
                <a:spcPct val="90000"/>
              </a:lnSpc>
              <a:spcBef>
                <a:spcPts val="1000"/>
              </a:spcBef>
              <a:spcAft>
                <a:spcPts val="0"/>
              </a:spcAft>
              <a:buClr>
                <a:srgbClr val="FF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60180362"/>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1864</TotalTime>
  <Words>1256</Words>
  <Application>Microsoft Office PowerPoint</Application>
  <PresentationFormat>Panorámica</PresentationFormat>
  <Paragraphs>56</Paragraphs>
  <Slides>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IBM Plex Mono Light</vt:lpstr>
      <vt:lpstr>Office Theme</vt:lpstr>
      <vt:lpstr>Business Case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dc:title>
  <dc:creator>Diego Anton Cerqueira</dc:creator>
  <cp:lastModifiedBy>Diego Anton Cerqueira</cp:lastModifiedBy>
  <cp:revision>1</cp:revision>
  <dcterms:created xsi:type="dcterms:W3CDTF">2023-06-27T20:40:37Z</dcterms:created>
  <dcterms:modified xsi:type="dcterms:W3CDTF">2023-09-17T20:04:49Z</dcterms:modified>
</cp:coreProperties>
</file>