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8" d="100"/>
          <a:sy n="58" d="100"/>
        </p:scale>
        <p:origin x="152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929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9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186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6722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03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2438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1931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862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2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942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31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029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175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7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829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710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02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2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Finance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Power BI Dashboard</a:t>
            </a:r>
          </a:p>
          <a:p>
            <a:r>
              <a:rPr lang="en-US" dirty="0"/>
              <a:t>Summery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Preferred Investment Avenues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- Mutual Funds – 45%</a:t>
            </a:r>
          </a:p>
          <a:p>
            <a:r>
              <a:t>- Equity – 25%</a:t>
            </a:r>
          </a:p>
          <a:p>
            <a:r>
              <a:t>- Fixed Deposits – 22.5%</a:t>
            </a:r>
          </a:p>
          <a:p>
            <a:r>
              <a:t>- Public Provident Fund – 7.5%</a:t>
            </a:r>
          </a:p>
          <a:p>
            <a:endParaRPr/>
          </a:p>
          <a:p>
            <a:r>
              <a:t>Insight:</a:t>
            </a:r>
          </a:p>
          <a:p>
            <a:r>
              <a:t>&gt; Mutual Funds are the top investment avenue among participants.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Investment Avenue by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Male: 25 respondents (67.57%)</a:t>
            </a:r>
          </a:p>
          <a:p>
            <a:r>
              <a:t>- Female: 12 respondents (32.43%)</a:t>
            </a:r>
          </a:p>
          <a:p>
            <a:endParaRPr/>
          </a:p>
          <a:p>
            <a:r>
              <a:t>Insight:</a:t>
            </a:r>
          </a:p>
          <a:p>
            <a:r>
              <a:t>&gt; Male investors are more active compared to female investors.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Investment &amp; Stock Market by Age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Age groups analyzed: 21–25, 26–30, Above 30</a:t>
            </a:r>
          </a:p>
          <a:p>
            <a:r>
              <a:t>- Variation in investment avenues and stock market involvement</a:t>
            </a:r>
          </a:p>
          <a:p>
            <a:endParaRPr/>
          </a:p>
          <a:p>
            <a:r>
              <a:t>Insight:</a:t>
            </a:r>
          </a:p>
          <a:p>
            <a:r>
              <a:t>&gt; Younger age groups (especially 26–30) show higher investment activity.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Bond Investment – Reason Breakdown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Assured Returns – 74.29%</a:t>
            </a:r>
          </a:p>
          <a:p>
            <a:r>
              <a:t>- Safe Investment – 22.86%</a:t>
            </a:r>
          </a:p>
          <a:p>
            <a:r>
              <a:t>- Tax Incentives – 2.86%</a:t>
            </a:r>
          </a:p>
          <a:p>
            <a:endParaRPr/>
          </a:p>
          <a:p>
            <a:r>
              <a:t>Insight:</a:t>
            </a:r>
          </a:p>
          <a:p>
            <a:r>
              <a:t>&gt; Majority choose bonds for stable and assured returns.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Investment Amount by 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- Less than 1 year</a:t>
            </a:r>
          </a:p>
          <a:p>
            <a:r>
              <a:t>- 1–3 years</a:t>
            </a:r>
          </a:p>
          <a:p>
            <a:r>
              <a:t>- 3–5 years</a:t>
            </a:r>
          </a:p>
          <a:p>
            <a:r>
              <a:t>- More than 5 years</a:t>
            </a:r>
          </a:p>
          <a:p>
            <a:endParaRPr/>
          </a:p>
          <a:p>
            <a:r>
              <a:t>Insight:</a:t>
            </a:r>
          </a:p>
          <a:p>
            <a:r>
              <a:t>&gt; Investments are highest in the 3–5 year and &gt;5 year categories, indicating long-term goals.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Reason for Equity Investment (by Gender)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Capital Appreciation</a:t>
            </a:r>
          </a:p>
          <a:p>
            <a:r>
              <a:t>- Liquidity</a:t>
            </a:r>
          </a:p>
          <a:p>
            <a:r>
              <a:t>- Dividend</a:t>
            </a:r>
          </a:p>
          <a:p>
            <a:endParaRPr/>
          </a:p>
          <a:p>
            <a:r>
              <a:t>Insight:</a:t>
            </a:r>
          </a:p>
          <a:p>
            <a:r>
              <a:t>&gt; Capital Appreciation is the dominant reason for equity investments across both genders.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Mutual Funds are the most preferred avenue</a:t>
            </a:r>
          </a:p>
          <a:p>
            <a:r>
              <a:t>- Males invest more than females</a:t>
            </a:r>
          </a:p>
          <a:p>
            <a:r>
              <a:t>- 26–30 age group is highly active</a:t>
            </a:r>
          </a:p>
          <a:p>
            <a:r>
              <a:t>- Long-term investing is common</a:t>
            </a:r>
          </a:p>
          <a:p>
            <a:r>
              <a:t>- Capital appreciation &amp; assured returns are key motivators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Presented BY:</a:t>
            </a:r>
          </a:p>
          <a:p>
            <a:r>
              <a:rPr lang="en-US" dirty="0"/>
              <a:t>                   GOLLA SANTHOSH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273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Finance Data Analysis</vt:lpstr>
      <vt:lpstr>Preferred Investment Avenues</vt:lpstr>
      <vt:lpstr>Investment Avenue by Gender</vt:lpstr>
      <vt:lpstr>Investment &amp; Stock Market by Age Group</vt:lpstr>
      <vt:lpstr>Bond Investment – Reason Breakdown</vt:lpstr>
      <vt:lpstr>Investment Amount by Duration</vt:lpstr>
      <vt:lpstr>Reason for Equity Investment (by Gender)</vt:lpstr>
      <vt:lpstr>Overall 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GOLLA SANTHOSH</dc:creator>
  <cp:keywords/>
  <dc:description>generated using python-pptx</dc:description>
  <cp:lastModifiedBy>GOLLA SANTHOSH</cp:lastModifiedBy>
  <cp:revision>2</cp:revision>
  <dcterms:created xsi:type="dcterms:W3CDTF">2013-01-27T09:14:16Z</dcterms:created>
  <dcterms:modified xsi:type="dcterms:W3CDTF">2025-04-25T11:09:00Z</dcterms:modified>
  <cp:category/>
</cp:coreProperties>
</file>