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8C79CA-8F25-4138-BD69-AD0084072FFF}" v="44" dt="2024-11-15T21:38:36.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p:scale>
          <a:sx n="103" d="100"/>
          <a:sy n="103" d="100"/>
        </p:scale>
        <p:origin x="8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Golladay" userId="175056cc0e50c7e7" providerId="LiveId" clId="{4D8C79CA-8F25-4138-BD69-AD0084072FFF}"/>
    <pc:docChg chg="undo custSel addSld delSld modSld">
      <pc:chgData name="Cory Golladay" userId="175056cc0e50c7e7" providerId="LiveId" clId="{4D8C79CA-8F25-4138-BD69-AD0084072FFF}" dt="2024-11-16T10:43:26.242" v="1069" actId="20577"/>
      <pc:docMkLst>
        <pc:docMk/>
      </pc:docMkLst>
      <pc:sldChg chg="addSp delSp modSp mod">
        <pc:chgData name="Cory Golladay" userId="175056cc0e50c7e7" providerId="LiveId" clId="{4D8C79CA-8F25-4138-BD69-AD0084072FFF}" dt="2024-11-15T20:36:02.479" v="267" actId="20577"/>
        <pc:sldMkLst>
          <pc:docMk/>
          <pc:sldMk cId="4043737824" sldId="257"/>
        </pc:sldMkLst>
        <pc:spChg chg="mod">
          <ac:chgData name="Cory Golladay" userId="175056cc0e50c7e7" providerId="LiveId" clId="{4D8C79CA-8F25-4138-BD69-AD0084072FFF}" dt="2024-11-15T20:36:02.479" v="267" actId="20577"/>
          <ac:spMkLst>
            <pc:docMk/>
            <pc:sldMk cId="4043737824" sldId="257"/>
            <ac:spMk id="2" creationId="{78FD68DA-43BA-4508-8DE2-BA9BB7B2FA5B}"/>
          </ac:spMkLst>
        </pc:spChg>
        <pc:spChg chg="mod">
          <ac:chgData name="Cory Golladay" userId="175056cc0e50c7e7" providerId="LiveId" clId="{4D8C79CA-8F25-4138-BD69-AD0084072FFF}" dt="2024-11-15T20:13:18.543" v="43" actId="255"/>
          <ac:spMkLst>
            <pc:docMk/>
            <pc:sldMk cId="4043737824" sldId="257"/>
            <ac:spMk id="3" creationId="{A8E9CFF2-3777-4FF4-A759-8491175B0B7C}"/>
          </ac:spMkLst>
        </pc:spChg>
        <pc:picChg chg="del">
          <ac:chgData name="Cory Golladay" userId="175056cc0e50c7e7" providerId="LiveId" clId="{4D8C79CA-8F25-4138-BD69-AD0084072FFF}" dt="2024-11-15T20:18:41.401" v="197" actId="478"/>
          <ac:picMkLst>
            <pc:docMk/>
            <pc:sldMk cId="4043737824" sldId="257"/>
            <ac:picMk id="5" creationId="{282CF6DD-7FE8-4063-9551-1B7BBCE92ABE}"/>
          </ac:picMkLst>
        </pc:picChg>
        <pc:picChg chg="add mod">
          <ac:chgData name="Cory Golladay" userId="175056cc0e50c7e7" providerId="LiveId" clId="{4D8C79CA-8F25-4138-BD69-AD0084072FFF}" dt="2024-11-15T20:20:29.912" v="199" actId="1076"/>
          <ac:picMkLst>
            <pc:docMk/>
            <pc:sldMk cId="4043737824" sldId="257"/>
            <ac:picMk id="6" creationId="{1F52B4A3-740F-F753-1608-4FFD06021EED}"/>
          </ac:picMkLst>
        </pc:picChg>
      </pc:sldChg>
      <pc:sldChg chg="modSp mod">
        <pc:chgData name="Cory Golladay" userId="175056cc0e50c7e7" providerId="LiveId" clId="{4D8C79CA-8F25-4138-BD69-AD0084072FFF}" dt="2024-11-15T20:18:19.826" v="196" actId="20577"/>
        <pc:sldMkLst>
          <pc:docMk/>
          <pc:sldMk cId="191714609" sldId="258"/>
        </pc:sldMkLst>
        <pc:spChg chg="mod">
          <ac:chgData name="Cory Golladay" userId="175056cc0e50c7e7" providerId="LiveId" clId="{4D8C79CA-8F25-4138-BD69-AD0084072FFF}" dt="2024-11-15T20:18:01.260" v="180" actId="20577"/>
          <ac:spMkLst>
            <pc:docMk/>
            <pc:sldMk cId="191714609" sldId="258"/>
            <ac:spMk id="2" creationId="{9AB2EA78-AEB3-469B-9025-3B17201A457B}"/>
          </ac:spMkLst>
        </pc:spChg>
        <pc:spChg chg="mod">
          <ac:chgData name="Cory Golladay" userId="175056cc0e50c7e7" providerId="LiveId" clId="{4D8C79CA-8F25-4138-BD69-AD0084072FFF}" dt="2024-11-15T20:18:19.826" v="196" actId="20577"/>
          <ac:spMkLst>
            <pc:docMk/>
            <pc:sldMk cId="191714609" sldId="258"/>
            <ac:spMk id="3" creationId="{255E1F2F-E259-4EA8-9FFD-3A10AF541859}"/>
          </ac:spMkLst>
        </pc:spChg>
      </pc:sldChg>
      <pc:sldChg chg="addSp modSp new mod">
        <pc:chgData name="Cory Golladay" userId="175056cc0e50c7e7" providerId="LiveId" clId="{4D8C79CA-8F25-4138-BD69-AD0084072FFF}" dt="2024-11-16T10:41:00.951" v="1066" actId="20577"/>
        <pc:sldMkLst>
          <pc:docMk/>
          <pc:sldMk cId="471550779" sldId="259"/>
        </pc:sldMkLst>
        <pc:spChg chg="mod">
          <ac:chgData name="Cory Golladay" userId="175056cc0e50c7e7" providerId="LiveId" clId="{4D8C79CA-8F25-4138-BD69-AD0084072FFF}" dt="2024-11-15T20:21:28.121" v="212" actId="20577"/>
          <ac:spMkLst>
            <pc:docMk/>
            <pc:sldMk cId="471550779" sldId="259"/>
            <ac:spMk id="2" creationId="{7436D38B-A4E4-AC50-C7B4-0E10FB2714D6}"/>
          </ac:spMkLst>
        </pc:spChg>
        <pc:spChg chg="mod">
          <ac:chgData name="Cory Golladay" userId="175056cc0e50c7e7" providerId="LiveId" clId="{4D8C79CA-8F25-4138-BD69-AD0084072FFF}" dt="2024-11-16T10:41:00.951" v="1066" actId="20577"/>
          <ac:spMkLst>
            <pc:docMk/>
            <pc:sldMk cId="471550779" sldId="259"/>
            <ac:spMk id="3" creationId="{2C20484C-ED76-F334-6877-896687CC70DF}"/>
          </ac:spMkLst>
        </pc:spChg>
        <pc:spChg chg="add">
          <ac:chgData name="Cory Golladay" userId="175056cc0e50c7e7" providerId="LiveId" clId="{4D8C79CA-8F25-4138-BD69-AD0084072FFF}" dt="2024-11-15T20:23:19.045" v="214"/>
          <ac:spMkLst>
            <pc:docMk/>
            <pc:sldMk cId="471550779" sldId="259"/>
            <ac:spMk id="4" creationId="{D1807CBA-5F8F-730E-76FA-7DFA4F0D4F07}"/>
          </ac:spMkLst>
        </pc:spChg>
        <pc:spChg chg="add">
          <ac:chgData name="Cory Golladay" userId="175056cc0e50c7e7" providerId="LiveId" clId="{4D8C79CA-8F25-4138-BD69-AD0084072FFF}" dt="2024-11-15T20:23:26.944" v="218"/>
          <ac:spMkLst>
            <pc:docMk/>
            <pc:sldMk cId="471550779" sldId="259"/>
            <ac:spMk id="5" creationId="{257DCEC9-1E8E-7E28-4DF4-78F7648C8AA2}"/>
          </ac:spMkLst>
        </pc:spChg>
        <pc:spChg chg="add">
          <ac:chgData name="Cory Golladay" userId="175056cc0e50c7e7" providerId="LiveId" clId="{4D8C79CA-8F25-4138-BD69-AD0084072FFF}" dt="2024-11-15T20:23:47.641" v="221"/>
          <ac:spMkLst>
            <pc:docMk/>
            <pc:sldMk cId="471550779" sldId="259"/>
            <ac:spMk id="6" creationId="{39BC1D5E-5613-995F-3BF9-555A3D5BA0B0}"/>
          </ac:spMkLst>
        </pc:spChg>
      </pc:sldChg>
      <pc:sldChg chg="addSp delSp modSp new mod">
        <pc:chgData name="Cory Golladay" userId="175056cc0e50c7e7" providerId="LiveId" clId="{4D8C79CA-8F25-4138-BD69-AD0084072FFF}" dt="2024-11-15T20:42:21.995" v="384" actId="20577"/>
        <pc:sldMkLst>
          <pc:docMk/>
          <pc:sldMk cId="755854654" sldId="260"/>
        </pc:sldMkLst>
        <pc:spChg chg="mod">
          <ac:chgData name="Cory Golladay" userId="175056cc0e50c7e7" providerId="LiveId" clId="{4D8C79CA-8F25-4138-BD69-AD0084072FFF}" dt="2024-11-15T20:37:01.870" v="273"/>
          <ac:spMkLst>
            <pc:docMk/>
            <pc:sldMk cId="755854654" sldId="260"/>
            <ac:spMk id="2" creationId="{AC945FBF-8B78-53C9-D7B3-42FA1EE76D6B}"/>
          </ac:spMkLst>
        </pc:spChg>
        <pc:spChg chg="del">
          <ac:chgData name="Cory Golladay" userId="175056cc0e50c7e7" providerId="LiveId" clId="{4D8C79CA-8F25-4138-BD69-AD0084072FFF}" dt="2024-11-15T20:37:21.369" v="274"/>
          <ac:spMkLst>
            <pc:docMk/>
            <pc:sldMk cId="755854654" sldId="260"/>
            <ac:spMk id="3" creationId="{C9A68ADE-B3CA-50EA-A530-FE94305DB664}"/>
          </ac:spMkLst>
        </pc:spChg>
        <pc:spChg chg="add mod">
          <ac:chgData name="Cory Golladay" userId="175056cc0e50c7e7" providerId="LiveId" clId="{4D8C79CA-8F25-4138-BD69-AD0084072FFF}" dt="2024-11-15T20:42:21.995" v="384" actId="20577"/>
          <ac:spMkLst>
            <pc:docMk/>
            <pc:sldMk cId="755854654" sldId="260"/>
            <ac:spMk id="4" creationId="{87DF07C6-6823-CA6F-602D-42D02B717AB2}"/>
          </ac:spMkLst>
        </pc:spChg>
        <pc:spChg chg="add">
          <ac:chgData name="Cory Golladay" userId="175056cc0e50c7e7" providerId="LiveId" clId="{4D8C79CA-8F25-4138-BD69-AD0084072FFF}" dt="2024-11-15T20:40:52.123" v="352"/>
          <ac:spMkLst>
            <pc:docMk/>
            <pc:sldMk cId="755854654" sldId="260"/>
            <ac:spMk id="5" creationId="{81A8AF67-2CC8-DF14-519F-64B676B7FB09}"/>
          </ac:spMkLst>
        </pc:spChg>
        <pc:spChg chg="add">
          <ac:chgData name="Cory Golladay" userId="175056cc0e50c7e7" providerId="LiveId" clId="{4D8C79CA-8F25-4138-BD69-AD0084072FFF}" dt="2024-11-15T20:41:00.952" v="354"/>
          <ac:spMkLst>
            <pc:docMk/>
            <pc:sldMk cId="755854654" sldId="260"/>
            <ac:spMk id="6" creationId="{41048A5B-0357-4879-5899-520E432F39A6}"/>
          </ac:spMkLst>
        </pc:spChg>
      </pc:sldChg>
      <pc:sldChg chg="new del">
        <pc:chgData name="Cory Golladay" userId="175056cc0e50c7e7" providerId="LiveId" clId="{4D8C79CA-8F25-4138-BD69-AD0084072FFF}" dt="2024-11-15T20:36:34.269" v="271" actId="47"/>
        <pc:sldMkLst>
          <pc:docMk/>
          <pc:sldMk cId="1446000673" sldId="260"/>
        </pc:sldMkLst>
      </pc:sldChg>
      <pc:sldChg chg="new del">
        <pc:chgData name="Cory Golladay" userId="175056cc0e50c7e7" providerId="LiveId" clId="{4D8C79CA-8F25-4138-BD69-AD0084072FFF}" dt="2024-11-15T20:36:26.496" v="269" actId="47"/>
        <pc:sldMkLst>
          <pc:docMk/>
          <pc:sldMk cId="2357233759" sldId="260"/>
        </pc:sldMkLst>
      </pc:sldChg>
      <pc:sldChg chg="addSp delSp modSp new mod">
        <pc:chgData name="Cory Golladay" userId="175056cc0e50c7e7" providerId="LiveId" clId="{4D8C79CA-8F25-4138-BD69-AD0084072FFF}" dt="2024-11-15T20:54:45.650" v="489" actId="1076"/>
        <pc:sldMkLst>
          <pc:docMk/>
          <pc:sldMk cId="2730711891" sldId="261"/>
        </pc:sldMkLst>
        <pc:spChg chg="mod">
          <ac:chgData name="Cory Golladay" userId="175056cc0e50c7e7" providerId="LiveId" clId="{4D8C79CA-8F25-4138-BD69-AD0084072FFF}" dt="2024-11-15T20:49:24.239" v="449" actId="20577"/>
          <ac:spMkLst>
            <pc:docMk/>
            <pc:sldMk cId="2730711891" sldId="261"/>
            <ac:spMk id="2" creationId="{9AF62AEF-A0D6-8C37-EF77-A55DB6C2B293}"/>
          </ac:spMkLst>
        </pc:spChg>
        <pc:spChg chg="add del">
          <ac:chgData name="Cory Golladay" userId="175056cc0e50c7e7" providerId="LiveId" clId="{4D8C79CA-8F25-4138-BD69-AD0084072FFF}" dt="2024-11-15T20:47:36.413" v="393" actId="478"/>
          <ac:spMkLst>
            <pc:docMk/>
            <pc:sldMk cId="2730711891" sldId="261"/>
            <ac:spMk id="3" creationId="{C6836BBF-6F77-D0C6-8CDD-F0C08472CA9C}"/>
          </ac:spMkLst>
        </pc:spChg>
        <pc:spChg chg="add del mod">
          <ac:chgData name="Cory Golladay" userId="175056cc0e50c7e7" providerId="LiveId" clId="{4D8C79CA-8F25-4138-BD69-AD0084072FFF}" dt="2024-11-15T20:50:58.467" v="454" actId="478"/>
          <ac:spMkLst>
            <pc:docMk/>
            <pc:sldMk cId="2730711891" sldId="261"/>
            <ac:spMk id="6" creationId="{56981343-FB1C-2451-B72F-1C1BB545A458}"/>
          </ac:spMkLst>
        </pc:spChg>
        <pc:spChg chg="add">
          <ac:chgData name="Cory Golladay" userId="175056cc0e50c7e7" providerId="LiveId" clId="{4D8C79CA-8F25-4138-BD69-AD0084072FFF}" dt="2024-11-15T20:50:24.171" v="451"/>
          <ac:spMkLst>
            <pc:docMk/>
            <pc:sldMk cId="2730711891" sldId="261"/>
            <ac:spMk id="7" creationId="{245A094A-9EB1-717A-68EE-4255317966AC}"/>
          </ac:spMkLst>
        </pc:spChg>
        <pc:spChg chg="add">
          <ac:chgData name="Cory Golladay" userId="175056cc0e50c7e7" providerId="LiveId" clId="{4D8C79CA-8F25-4138-BD69-AD0084072FFF}" dt="2024-11-15T20:50:36.187" v="452"/>
          <ac:spMkLst>
            <pc:docMk/>
            <pc:sldMk cId="2730711891" sldId="261"/>
            <ac:spMk id="8" creationId="{A80C5233-8A55-0EDD-9874-D814212142D0}"/>
          </ac:spMkLst>
        </pc:spChg>
        <pc:spChg chg="add">
          <ac:chgData name="Cory Golladay" userId="175056cc0e50c7e7" providerId="LiveId" clId="{4D8C79CA-8F25-4138-BD69-AD0084072FFF}" dt="2024-11-15T20:50:43.941" v="453"/>
          <ac:spMkLst>
            <pc:docMk/>
            <pc:sldMk cId="2730711891" sldId="261"/>
            <ac:spMk id="9" creationId="{04D17A52-D82F-1CDC-6252-40EED0D50439}"/>
          </ac:spMkLst>
        </pc:spChg>
        <pc:spChg chg="add">
          <ac:chgData name="Cory Golladay" userId="175056cc0e50c7e7" providerId="LiveId" clId="{4D8C79CA-8F25-4138-BD69-AD0084072FFF}" dt="2024-11-15T20:51:05.644" v="455"/>
          <ac:spMkLst>
            <pc:docMk/>
            <pc:sldMk cId="2730711891" sldId="261"/>
            <ac:spMk id="10" creationId="{3D9B3FF2-B803-7312-A546-D1A08C2B006A}"/>
          </ac:spMkLst>
        </pc:spChg>
        <pc:spChg chg="add del mod">
          <ac:chgData name="Cory Golladay" userId="175056cc0e50c7e7" providerId="LiveId" clId="{4D8C79CA-8F25-4138-BD69-AD0084072FFF}" dt="2024-11-15T20:51:32.634" v="458" actId="478"/>
          <ac:spMkLst>
            <pc:docMk/>
            <pc:sldMk cId="2730711891" sldId="261"/>
            <ac:spMk id="11" creationId="{803FBE79-854E-B0F6-CFD6-297A237A92FE}"/>
          </ac:spMkLst>
        </pc:spChg>
        <pc:spChg chg="add">
          <ac:chgData name="Cory Golladay" userId="175056cc0e50c7e7" providerId="LiveId" clId="{4D8C79CA-8F25-4138-BD69-AD0084072FFF}" dt="2024-11-15T20:51:20.004" v="457"/>
          <ac:spMkLst>
            <pc:docMk/>
            <pc:sldMk cId="2730711891" sldId="261"/>
            <ac:spMk id="12" creationId="{243B1762-597D-D342-0DEA-E0DE84CC3465}"/>
          </ac:spMkLst>
        </pc:spChg>
        <pc:spChg chg="add mod">
          <ac:chgData name="Cory Golladay" userId="175056cc0e50c7e7" providerId="LiveId" clId="{4D8C79CA-8F25-4138-BD69-AD0084072FFF}" dt="2024-11-15T20:54:45.650" v="489" actId="1076"/>
          <ac:spMkLst>
            <pc:docMk/>
            <pc:sldMk cId="2730711891" sldId="261"/>
            <ac:spMk id="14" creationId="{AE4AC02F-E724-ED3A-8FD6-DB03E30E2AFE}"/>
          </ac:spMkLst>
        </pc:spChg>
        <pc:picChg chg="add mod">
          <ac:chgData name="Cory Golladay" userId="175056cc0e50c7e7" providerId="LiveId" clId="{4D8C79CA-8F25-4138-BD69-AD0084072FFF}" dt="2024-11-15T20:48:17.816" v="397" actId="1076"/>
          <ac:picMkLst>
            <pc:docMk/>
            <pc:sldMk cId="2730711891" sldId="261"/>
            <ac:picMk id="5" creationId="{DEC17485-6B8C-3969-AC2F-E0E1F524E95E}"/>
          </ac:picMkLst>
        </pc:picChg>
      </pc:sldChg>
      <pc:sldChg chg="addSp delSp modSp add mod">
        <pc:chgData name="Cory Golladay" userId="175056cc0e50c7e7" providerId="LiveId" clId="{4D8C79CA-8F25-4138-BD69-AD0084072FFF}" dt="2024-11-15T20:59:08.628" v="513" actId="255"/>
        <pc:sldMkLst>
          <pc:docMk/>
          <pc:sldMk cId="2316120830" sldId="262"/>
        </pc:sldMkLst>
        <pc:spChg chg="mod">
          <ac:chgData name="Cory Golladay" userId="175056cc0e50c7e7" providerId="LiveId" clId="{4D8C79CA-8F25-4138-BD69-AD0084072FFF}" dt="2024-11-15T20:53:39.778" v="477" actId="255"/>
          <ac:spMkLst>
            <pc:docMk/>
            <pc:sldMk cId="2316120830" sldId="262"/>
            <ac:spMk id="2" creationId="{5DAED984-006E-AE59-5955-8ACDED8B669D}"/>
          </ac:spMkLst>
        </pc:spChg>
        <pc:spChg chg="mod">
          <ac:chgData name="Cory Golladay" userId="175056cc0e50c7e7" providerId="LiveId" clId="{4D8C79CA-8F25-4138-BD69-AD0084072FFF}" dt="2024-11-15T20:59:08.628" v="513" actId="255"/>
          <ac:spMkLst>
            <pc:docMk/>
            <pc:sldMk cId="2316120830" sldId="262"/>
            <ac:spMk id="14" creationId="{F1B51A56-D92A-51D1-437D-53633954667A}"/>
          </ac:spMkLst>
        </pc:spChg>
        <pc:picChg chg="add mod">
          <ac:chgData name="Cory Golladay" userId="175056cc0e50c7e7" providerId="LiveId" clId="{4D8C79CA-8F25-4138-BD69-AD0084072FFF}" dt="2024-11-15T20:56:20.153" v="500" actId="1076"/>
          <ac:picMkLst>
            <pc:docMk/>
            <pc:sldMk cId="2316120830" sldId="262"/>
            <ac:picMk id="4" creationId="{4729A784-A357-FC4E-64C0-E78F8F6D585F}"/>
          </ac:picMkLst>
        </pc:picChg>
        <pc:picChg chg="del">
          <ac:chgData name="Cory Golladay" userId="175056cc0e50c7e7" providerId="LiveId" clId="{4D8C79CA-8F25-4138-BD69-AD0084072FFF}" dt="2024-11-15T20:55:46.093" v="496" actId="478"/>
          <ac:picMkLst>
            <pc:docMk/>
            <pc:sldMk cId="2316120830" sldId="262"/>
            <ac:picMk id="5" creationId="{A1547812-2C01-F7F5-AE5E-B053D3FFA527}"/>
          </ac:picMkLst>
        </pc:picChg>
      </pc:sldChg>
      <pc:sldChg chg="addSp delSp modSp add mod">
        <pc:chgData name="Cory Golladay" userId="175056cc0e50c7e7" providerId="LiveId" clId="{4D8C79CA-8F25-4138-BD69-AD0084072FFF}" dt="2024-11-15T21:01:50.639" v="539" actId="1076"/>
        <pc:sldMkLst>
          <pc:docMk/>
          <pc:sldMk cId="1388506657" sldId="263"/>
        </pc:sldMkLst>
        <pc:spChg chg="mod">
          <ac:chgData name="Cory Golladay" userId="175056cc0e50c7e7" providerId="LiveId" clId="{4D8C79CA-8F25-4138-BD69-AD0084072FFF}" dt="2024-11-15T20:56:48.728" v="502"/>
          <ac:spMkLst>
            <pc:docMk/>
            <pc:sldMk cId="1388506657" sldId="263"/>
            <ac:spMk id="2" creationId="{2B074F2A-1C6B-50A4-B32B-07B619BE0B26}"/>
          </ac:spMkLst>
        </pc:spChg>
        <pc:spChg chg="add del mod">
          <ac:chgData name="Cory Golladay" userId="175056cc0e50c7e7" providerId="LiveId" clId="{4D8C79CA-8F25-4138-BD69-AD0084072FFF}" dt="2024-11-15T20:57:23.460" v="506" actId="478"/>
          <ac:spMkLst>
            <pc:docMk/>
            <pc:sldMk cId="1388506657" sldId="263"/>
            <ac:spMk id="3" creationId="{6BC5440C-46B2-F4EA-BFF4-CA433B02E50A}"/>
          </ac:spMkLst>
        </pc:spChg>
        <pc:spChg chg="mod">
          <ac:chgData name="Cory Golladay" userId="175056cc0e50c7e7" providerId="LiveId" clId="{4D8C79CA-8F25-4138-BD69-AD0084072FFF}" dt="2024-11-15T21:01:15.168" v="534" actId="255"/>
          <ac:spMkLst>
            <pc:docMk/>
            <pc:sldMk cId="1388506657" sldId="263"/>
            <ac:spMk id="14" creationId="{052A74F8-E2B3-ACBA-AF53-98E942376DA9}"/>
          </ac:spMkLst>
        </pc:spChg>
        <pc:picChg chg="del">
          <ac:chgData name="Cory Golladay" userId="175056cc0e50c7e7" providerId="LiveId" clId="{4D8C79CA-8F25-4138-BD69-AD0084072FFF}" dt="2024-11-15T20:57:13.270" v="504" actId="478"/>
          <ac:picMkLst>
            <pc:docMk/>
            <pc:sldMk cId="1388506657" sldId="263"/>
            <ac:picMk id="4" creationId="{3FE1A520-0AED-55C3-01BD-F30F80FDBF3A}"/>
          </ac:picMkLst>
        </pc:picChg>
        <pc:picChg chg="add del mod">
          <ac:chgData name="Cory Golladay" userId="175056cc0e50c7e7" providerId="LiveId" clId="{4D8C79CA-8F25-4138-BD69-AD0084072FFF}" dt="2024-11-15T21:01:44.223" v="535" actId="478"/>
          <ac:picMkLst>
            <pc:docMk/>
            <pc:sldMk cId="1388506657" sldId="263"/>
            <ac:picMk id="6" creationId="{98F49ACC-9A52-8292-18EA-3F2EFC0CACE8}"/>
          </ac:picMkLst>
        </pc:picChg>
        <pc:picChg chg="add mod">
          <ac:chgData name="Cory Golladay" userId="175056cc0e50c7e7" providerId="LiveId" clId="{4D8C79CA-8F25-4138-BD69-AD0084072FFF}" dt="2024-11-15T21:01:50.639" v="539" actId="1076"/>
          <ac:picMkLst>
            <pc:docMk/>
            <pc:sldMk cId="1388506657" sldId="263"/>
            <ac:picMk id="8" creationId="{876BB696-D1CC-377A-BC71-0D11E75653A1}"/>
          </ac:picMkLst>
        </pc:picChg>
      </pc:sldChg>
      <pc:sldChg chg="addSp delSp modSp add mod">
        <pc:chgData name="Cory Golladay" userId="175056cc0e50c7e7" providerId="LiveId" clId="{4D8C79CA-8F25-4138-BD69-AD0084072FFF}" dt="2024-11-15T21:05:50.952" v="567" actId="1076"/>
        <pc:sldMkLst>
          <pc:docMk/>
          <pc:sldMk cId="2801950212" sldId="264"/>
        </pc:sldMkLst>
        <pc:spChg chg="mod">
          <ac:chgData name="Cory Golladay" userId="175056cc0e50c7e7" providerId="LiveId" clId="{4D8C79CA-8F25-4138-BD69-AD0084072FFF}" dt="2024-11-15T21:04:26.935" v="545" actId="255"/>
          <ac:spMkLst>
            <pc:docMk/>
            <pc:sldMk cId="2801950212" sldId="264"/>
            <ac:spMk id="2" creationId="{A5BDB82C-5F95-6756-7E5A-9320A2B5EEF0}"/>
          </ac:spMkLst>
        </pc:spChg>
        <pc:spChg chg="mod">
          <ac:chgData name="Cory Golladay" userId="175056cc0e50c7e7" providerId="LiveId" clId="{4D8C79CA-8F25-4138-BD69-AD0084072FFF}" dt="2024-11-15T21:05:50.952" v="567" actId="1076"/>
          <ac:spMkLst>
            <pc:docMk/>
            <pc:sldMk cId="2801950212" sldId="264"/>
            <ac:spMk id="14" creationId="{79700635-5B77-8C9A-B9ED-D3B16E449A67}"/>
          </ac:spMkLst>
        </pc:spChg>
        <pc:picChg chg="add mod">
          <ac:chgData name="Cory Golladay" userId="175056cc0e50c7e7" providerId="LiveId" clId="{4D8C79CA-8F25-4138-BD69-AD0084072FFF}" dt="2024-11-15T21:04:04.384" v="543" actId="1076"/>
          <ac:picMkLst>
            <pc:docMk/>
            <pc:sldMk cId="2801950212" sldId="264"/>
            <ac:picMk id="4" creationId="{99F3DC0A-4070-F9EB-1F7D-86FB83AE67E1}"/>
          </ac:picMkLst>
        </pc:picChg>
        <pc:picChg chg="del">
          <ac:chgData name="Cory Golladay" userId="175056cc0e50c7e7" providerId="LiveId" clId="{4D8C79CA-8F25-4138-BD69-AD0084072FFF}" dt="2024-11-15T21:03:59.983" v="542" actId="478"/>
          <ac:picMkLst>
            <pc:docMk/>
            <pc:sldMk cId="2801950212" sldId="264"/>
            <ac:picMk id="8" creationId="{02644A92-55D0-AA5E-92E7-8A10B9C9B314}"/>
          </ac:picMkLst>
        </pc:picChg>
      </pc:sldChg>
      <pc:sldChg chg="addSp delSp modSp add mod">
        <pc:chgData name="Cory Golladay" userId="175056cc0e50c7e7" providerId="LiveId" clId="{4D8C79CA-8F25-4138-BD69-AD0084072FFF}" dt="2024-11-15T21:08:33.354" v="629" actId="1076"/>
        <pc:sldMkLst>
          <pc:docMk/>
          <pc:sldMk cId="2696251692" sldId="265"/>
        </pc:sldMkLst>
        <pc:spChg chg="mod">
          <ac:chgData name="Cory Golladay" userId="175056cc0e50c7e7" providerId="LiveId" clId="{4D8C79CA-8F25-4138-BD69-AD0084072FFF}" dt="2024-11-15T21:06:46.031" v="609" actId="20577"/>
          <ac:spMkLst>
            <pc:docMk/>
            <pc:sldMk cId="2696251692" sldId="265"/>
            <ac:spMk id="2" creationId="{84AA19D4-63C6-4D1B-24E7-FB26B5192F91}"/>
          </ac:spMkLst>
        </pc:spChg>
        <pc:spChg chg="add">
          <ac:chgData name="Cory Golladay" userId="175056cc0e50c7e7" providerId="LiveId" clId="{4D8C79CA-8F25-4138-BD69-AD0084072FFF}" dt="2024-11-15T21:07:45.215" v="615"/>
          <ac:spMkLst>
            <pc:docMk/>
            <pc:sldMk cId="2696251692" sldId="265"/>
            <ac:spMk id="6" creationId="{C3788489-9A78-1998-CAA3-8583A4123F61}"/>
          </ac:spMkLst>
        </pc:spChg>
        <pc:spChg chg="mod">
          <ac:chgData name="Cory Golladay" userId="175056cc0e50c7e7" providerId="LiveId" clId="{4D8C79CA-8F25-4138-BD69-AD0084072FFF}" dt="2024-11-15T21:08:33.354" v="629" actId="1076"/>
          <ac:spMkLst>
            <pc:docMk/>
            <pc:sldMk cId="2696251692" sldId="265"/>
            <ac:spMk id="14" creationId="{420893A7-3367-520D-AF6C-78758627D09F}"/>
          </ac:spMkLst>
        </pc:spChg>
        <pc:picChg chg="del">
          <ac:chgData name="Cory Golladay" userId="175056cc0e50c7e7" providerId="LiveId" clId="{4D8C79CA-8F25-4138-BD69-AD0084072FFF}" dt="2024-11-15T21:06:47.749" v="610" actId="478"/>
          <ac:picMkLst>
            <pc:docMk/>
            <pc:sldMk cId="2696251692" sldId="265"/>
            <ac:picMk id="4" creationId="{5160CBA1-BE16-760D-ED61-9AB6E570008C}"/>
          </ac:picMkLst>
        </pc:picChg>
        <pc:picChg chg="add mod">
          <ac:chgData name="Cory Golladay" userId="175056cc0e50c7e7" providerId="LiveId" clId="{4D8C79CA-8F25-4138-BD69-AD0084072FFF}" dt="2024-11-15T21:07:16.270" v="614" actId="1076"/>
          <ac:picMkLst>
            <pc:docMk/>
            <pc:sldMk cId="2696251692" sldId="265"/>
            <ac:picMk id="5" creationId="{9639353D-2614-386A-E729-817D2CA3B840}"/>
          </ac:picMkLst>
        </pc:picChg>
      </pc:sldChg>
      <pc:sldChg chg="addSp delSp modSp new mod">
        <pc:chgData name="Cory Golladay" userId="175056cc0e50c7e7" providerId="LiveId" clId="{4D8C79CA-8F25-4138-BD69-AD0084072FFF}" dt="2024-11-15T21:22:17.239" v="721" actId="1076"/>
        <pc:sldMkLst>
          <pc:docMk/>
          <pc:sldMk cId="1465595365" sldId="266"/>
        </pc:sldMkLst>
        <pc:spChg chg="add del mod">
          <ac:chgData name="Cory Golladay" userId="175056cc0e50c7e7" providerId="LiveId" clId="{4D8C79CA-8F25-4138-BD69-AD0084072FFF}" dt="2024-11-15T21:12:32.509" v="661" actId="20577"/>
          <ac:spMkLst>
            <pc:docMk/>
            <pc:sldMk cId="1465595365" sldId="266"/>
            <ac:spMk id="2" creationId="{4128F034-C15B-6F3E-5DE2-9FBBD613E0EB}"/>
          </ac:spMkLst>
        </pc:spChg>
        <pc:spChg chg="add del">
          <ac:chgData name="Cory Golladay" userId="175056cc0e50c7e7" providerId="LiveId" clId="{4D8C79CA-8F25-4138-BD69-AD0084072FFF}" dt="2024-11-15T21:11:41.381" v="635" actId="22"/>
          <ac:spMkLst>
            <pc:docMk/>
            <pc:sldMk cId="1465595365" sldId="266"/>
            <ac:spMk id="3" creationId="{378E9831-DD3E-578E-1EEC-DBE3713603A4}"/>
          </ac:spMkLst>
        </pc:spChg>
        <pc:spChg chg="add mod">
          <ac:chgData name="Cory Golladay" userId="175056cc0e50c7e7" providerId="LiveId" clId="{4D8C79CA-8F25-4138-BD69-AD0084072FFF}" dt="2024-11-15T21:10:21.284" v="632"/>
          <ac:spMkLst>
            <pc:docMk/>
            <pc:sldMk cId="1465595365" sldId="266"/>
            <ac:spMk id="4" creationId="{377C47B5-5049-1B3C-739B-B447C4BD4047}"/>
          </ac:spMkLst>
        </pc:spChg>
        <pc:spChg chg="add mod">
          <ac:chgData name="Cory Golladay" userId="175056cc0e50c7e7" providerId="LiveId" clId="{4D8C79CA-8F25-4138-BD69-AD0084072FFF}" dt="2024-11-15T21:10:29.715" v="634"/>
          <ac:spMkLst>
            <pc:docMk/>
            <pc:sldMk cId="1465595365" sldId="266"/>
            <ac:spMk id="5" creationId="{66C01D1C-2D86-BAAA-0A12-B3F3BF271A52}"/>
          </ac:spMkLst>
        </pc:spChg>
        <pc:spChg chg="add mod">
          <ac:chgData name="Cory Golladay" userId="175056cc0e50c7e7" providerId="LiveId" clId="{4D8C79CA-8F25-4138-BD69-AD0084072FFF}" dt="2024-11-15T21:17:08.900" v="703" actId="20577"/>
          <ac:spMkLst>
            <pc:docMk/>
            <pc:sldMk cId="1465595365" sldId="266"/>
            <ac:spMk id="11" creationId="{B1978E45-C472-DC98-9242-3B3BD07505B6}"/>
          </ac:spMkLst>
        </pc:spChg>
        <pc:picChg chg="add mod ord">
          <ac:chgData name="Cory Golladay" userId="175056cc0e50c7e7" providerId="LiveId" clId="{4D8C79CA-8F25-4138-BD69-AD0084072FFF}" dt="2024-11-15T21:22:10.738" v="718" actId="1076"/>
          <ac:picMkLst>
            <pc:docMk/>
            <pc:sldMk cId="1465595365" sldId="266"/>
            <ac:picMk id="7" creationId="{5BDE5647-25F9-31C0-5935-D8CA518CD30E}"/>
          </ac:picMkLst>
        </pc:picChg>
        <pc:picChg chg="add mod">
          <ac:chgData name="Cory Golladay" userId="175056cc0e50c7e7" providerId="LiveId" clId="{4D8C79CA-8F25-4138-BD69-AD0084072FFF}" dt="2024-11-15T21:22:13.833" v="720" actId="1076"/>
          <ac:picMkLst>
            <pc:docMk/>
            <pc:sldMk cId="1465595365" sldId="266"/>
            <ac:picMk id="9" creationId="{0D7DEB3A-DF94-B7DE-30BD-B8375644DC31}"/>
          </ac:picMkLst>
        </pc:picChg>
        <pc:picChg chg="add mod">
          <ac:chgData name="Cory Golladay" userId="175056cc0e50c7e7" providerId="LiveId" clId="{4D8C79CA-8F25-4138-BD69-AD0084072FFF}" dt="2024-11-15T21:22:17.239" v="721" actId="1076"/>
          <ac:picMkLst>
            <pc:docMk/>
            <pc:sldMk cId="1465595365" sldId="266"/>
            <ac:picMk id="13" creationId="{14ED5FF8-BEBE-349E-BBC6-AF8436D19F76}"/>
          </ac:picMkLst>
        </pc:picChg>
      </pc:sldChg>
      <pc:sldChg chg="addSp delSp modSp new mod">
        <pc:chgData name="Cory Golladay" userId="175056cc0e50c7e7" providerId="LiveId" clId="{4D8C79CA-8F25-4138-BD69-AD0084072FFF}" dt="2024-11-15T21:20:50.443" v="712" actId="1076"/>
        <pc:sldMkLst>
          <pc:docMk/>
          <pc:sldMk cId="279570732" sldId="267"/>
        </pc:sldMkLst>
        <pc:spChg chg="mod">
          <ac:chgData name="Cory Golladay" userId="175056cc0e50c7e7" providerId="LiveId" clId="{4D8C79CA-8F25-4138-BD69-AD0084072FFF}" dt="2024-11-15T21:19:03.521" v="705"/>
          <ac:spMkLst>
            <pc:docMk/>
            <pc:sldMk cId="279570732" sldId="267"/>
            <ac:spMk id="2" creationId="{5DD43E50-C669-BF41-0EB5-3C5D168AEF34}"/>
          </ac:spMkLst>
        </pc:spChg>
        <pc:spChg chg="del">
          <ac:chgData name="Cory Golladay" userId="175056cc0e50c7e7" providerId="LiveId" clId="{4D8C79CA-8F25-4138-BD69-AD0084072FFF}" dt="2024-11-15T21:19:29.143" v="706" actId="22"/>
          <ac:spMkLst>
            <pc:docMk/>
            <pc:sldMk cId="279570732" sldId="267"/>
            <ac:spMk id="3" creationId="{ACBE9FEF-580A-D796-D084-65404A2E21A3}"/>
          </ac:spMkLst>
        </pc:spChg>
        <pc:spChg chg="add del mod">
          <ac:chgData name="Cory Golladay" userId="175056cc0e50c7e7" providerId="LiveId" clId="{4D8C79CA-8F25-4138-BD69-AD0084072FFF}" dt="2024-11-15T21:20:02.797" v="709" actId="22"/>
          <ac:spMkLst>
            <pc:docMk/>
            <pc:sldMk cId="279570732" sldId="267"/>
            <ac:spMk id="7" creationId="{68AD09D4-C762-EAAF-FC7F-7DFA6BCB76F7}"/>
          </ac:spMkLst>
        </pc:spChg>
        <pc:spChg chg="add mod">
          <ac:chgData name="Cory Golladay" userId="175056cc0e50c7e7" providerId="LiveId" clId="{4D8C79CA-8F25-4138-BD69-AD0084072FFF}" dt="2024-11-15T21:20:50.443" v="712" actId="1076"/>
          <ac:spMkLst>
            <pc:docMk/>
            <pc:sldMk cId="279570732" sldId="267"/>
            <ac:spMk id="11" creationId="{9C70F370-55D0-542C-338E-BB072E2F747B}"/>
          </ac:spMkLst>
        </pc:spChg>
        <pc:picChg chg="add del mod ord">
          <ac:chgData name="Cory Golladay" userId="175056cc0e50c7e7" providerId="LiveId" clId="{4D8C79CA-8F25-4138-BD69-AD0084072FFF}" dt="2024-11-15T21:19:39.188" v="708" actId="478"/>
          <ac:picMkLst>
            <pc:docMk/>
            <pc:sldMk cId="279570732" sldId="267"/>
            <ac:picMk id="5" creationId="{4B7FB529-1DAF-8B8C-2ECF-58BB437AFB51}"/>
          </ac:picMkLst>
        </pc:picChg>
        <pc:picChg chg="add mod ord">
          <ac:chgData name="Cory Golladay" userId="175056cc0e50c7e7" providerId="LiveId" clId="{4D8C79CA-8F25-4138-BD69-AD0084072FFF}" dt="2024-11-15T21:20:05.900" v="710" actId="1076"/>
          <ac:picMkLst>
            <pc:docMk/>
            <pc:sldMk cId="279570732" sldId="267"/>
            <ac:picMk id="9" creationId="{8073F812-7A2E-AA6E-4E39-500EA08FB260}"/>
          </ac:picMkLst>
        </pc:picChg>
      </pc:sldChg>
      <pc:sldChg chg="addSp delSp modSp new mod">
        <pc:chgData name="Cory Golladay" userId="175056cc0e50c7e7" providerId="LiveId" clId="{4D8C79CA-8F25-4138-BD69-AD0084072FFF}" dt="2024-11-15T21:25:24.821" v="738" actId="1076"/>
        <pc:sldMkLst>
          <pc:docMk/>
          <pc:sldMk cId="413370346" sldId="268"/>
        </pc:sldMkLst>
        <pc:spChg chg="mod">
          <ac:chgData name="Cory Golladay" userId="175056cc0e50c7e7" providerId="LiveId" clId="{4D8C79CA-8F25-4138-BD69-AD0084072FFF}" dt="2024-11-15T21:25:24.821" v="738" actId="1076"/>
          <ac:spMkLst>
            <pc:docMk/>
            <pc:sldMk cId="413370346" sldId="268"/>
            <ac:spMk id="2" creationId="{602CB158-25ED-2092-67BA-779898DDE711}"/>
          </ac:spMkLst>
        </pc:spChg>
        <pc:spChg chg="del">
          <ac:chgData name="Cory Golladay" userId="175056cc0e50c7e7" providerId="LiveId" clId="{4D8C79CA-8F25-4138-BD69-AD0084072FFF}" dt="2024-11-15T21:24:01.347" v="729" actId="22"/>
          <ac:spMkLst>
            <pc:docMk/>
            <pc:sldMk cId="413370346" sldId="268"/>
            <ac:spMk id="3" creationId="{00EF8B26-5D89-74F1-2236-AF845F4F545A}"/>
          </ac:spMkLst>
        </pc:spChg>
        <pc:spChg chg="add mod">
          <ac:chgData name="Cory Golladay" userId="175056cc0e50c7e7" providerId="LiveId" clId="{4D8C79CA-8F25-4138-BD69-AD0084072FFF}" dt="2024-11-15T21:24:59.891" v="736" actId="1076"/>
          <ac:spMkLst>
            <pc:docMk/>
            <pc:sldMk cId="413370346" sldId="268"/>
            <ac:spMk id="7" creationId="{BDDB8B31-46B9-EA97-9CB0-5F2D91CD2398}"/>
          </ac:spMkLst>
        </pc:spChg>
        <pc:picChg chg="add mod ord">
          <ac:chgData name="Cory Golladay" userId="175056cc0e50c7e7" providerId="LiveId" clId="{4D8C79CA-8F25-4138-BD69-AD0084072FFF}" dt="2024-11-15T21:25:15.057" v="737" actId="1076"/>
          <ac:picMkLst>
            <pc:docMk/>
            <pc:sldMk cId="413370346" sldId="268"/>
            <ac:picMk id="5" creationId="{00151DB4-F5B6-065B-81D7-9BEC2121F41D}"/>
          </ac:picMkLst>
        </pc:picChg>
      </pc:sldChg>
      <pc:sldChg chg="addSp delSp modSp new mod">
        <pc:chgData name="Cory Golladay" userId="175056cc0e50c7e7" providerId="LiveId" clId="{4D8C79CA-8F25-4138-BD69-AD0084072FFF}" dt="2024-11-15T21:27:32.584" v="770" actId="1076"/>
        <pc:sldMkLst>
          <pc:docMk/>
          <pc:sldMk cId="4199712652" sldId="269"/>
        </pc:sldMkLst>
        <pc:spChg chg="mod">
          <ac:chgData name="Cory Golladay" userId="175056cc0e50c7e7" providerId="LiveId" clId="{4D8C79CA-8F25-4138-BD69-AD0084072FFF}" dt="2024-11-15T21:26:37.276" v="768" actId="20577"/>
          <ac:spMkLst>
            <pc:docMk/>
            <pc:sldMk cId="4199712652" sldId="269"/>
            <ac:spMk id="2" creationId="{E1BFA436-C5D6-0670-B7C4-834C0F9092EA}"/>
          </ac:spMkLst>
        </pc:spChg>
        <pc:spChg chg="del">
          <ac:chgData name="Cory Golladay" userId="175056cc0e50c7e7" providerId="LiveId" clId="{4D8C79CA-8F25-4138-BD69-AD0084072FFF}" dt="2024-11-15T21:26:22.562" v="740" actId="22"/>
          <ac:spMkLst>
            <pc:docMk/>
            <pc:sldMk cId="4199712652" sldId="269"/>
            <ac:spMk id="3" creationId="{E961199D-A976-CF32-FDC6-DBEC29101229}"/>
          </ac:spMkLst>
        </pc:spChg>
        <pc:spChg chg="add mod">
          <ac:chgData name="Cory Golladay" userId="175056cc0e50c7e7" providerId="LiveId" clId="{4D8C79CA-8F25-4138-BD69-AD0084072FFF}" dt="2024-11-15T21:27:32.584" v="770" actId="1076"/>
          <ac:spMkLst>
            <pc:docMk/>
            <pc:sldMk cId="4199712652" sldId="269"/>
            <ac:spMk id="7" creationId="{BA178E58-E29B-46DE-B86A-4348D678D80A}"/>
          </ac:spMkLst>
        </pc:spChg>
        <pc:picChg chg="add mod ord">
          <ac:chgData name="Cory Golladay" userId="175056cc0e50c7e7" providerId="LiveId" clId="{4D8C79CA-8F25-4138-BD69-AD0084072FFF}" dt="2024-11-15T21:26:27.802" v="741" actId="1076"/>
          <ac:picMkLst>
            <pc:docMk/>
            <pc:sldMk cId="4199712652" sldId="269"/>
            <ac:picMk id="5" creationId="{0DA38B43-0472-D609-8396-5C25A9537EC7}"/>
          </ac:picMkLst>
        </pc:picChg>
      </pc:sldChg>
      <pc:sldChg chg="addSp delSp modSp new mod">
        <pc:chgData name="Cory Golladay" userId="175056cc0e50c7e7" providerId="LiveId" clId="{4D8C79CA-8F25-4138-BD69-AD0084072FFF}" dt="2024-11-15T21:35:27.830" v="856" actId="20577"/>
        <pc:sldMkLst>
          <pc:docMk/>
          <pc:sldMk cId="539085389" sldId="270"/>
        </pc:sldMkLst>
        <pc:spChg chg="mod">
          <ac:chgData name="Cory Golladay" userId="175056cc0e50c7e7" providerId="LiveId" clId="{4D8C79CA-8F25-4138-BD69-AD0084072FFF}" dt="2024-11-15T21:35:27.830" v="856" actId="20577"/>
          <ac:spMkLst>
            <pc:docMk/>
            <pc:sldMk cId="539085389" sldId="270"/>
            <ac:spMk id="2" creationId="{6DB35C93-D168-4658-1C3C-61B61CDB9F85}"/>
          </ac:spMkLst>
        </pc:spChg>
        <pc:spChg chg="del">
          <ac:chgData name="Cory Golladay" userId="175056cc0e50c7e7" providerId="LiveId" clId="{4D8C79CA-8F25-4138-BD69-AD0084072FFF}" dt="2024-11-15T21:28:49.687" v="772" actId="22"/>
          <ac:spMkLst>
            <pc:docMk/>
            <pc:sldMk cId="539085389" sldId="270"/>
            <ac:spMk id="3" creationId="{85A18E80-22AF-5327-9A4A-191AD1E9A8FC}"/>
          </ac:spMkLst>
        </pc:spChg>
        <pc:spChg chg="add mod">
          <ac:chgData name="Cory Golladay" userId="175056cc0e50c7e7" providerId="LiveId" clId="{4D8C79CA-8F25-4138-BD69-AD0084072FFF}" dt="2024-11-15T21:35:16.393" v="854" actId="1076"/>
          <ac:spMkLst>
            <pc:docMk/>
            <pc:sldMk cId="539085389" sldId="270"/>
            <ac:spMk id="9" creationId="{011FF381-6613-AA8D-A310-11DF64D14602}"/>
          </ac:spMkLst>
        </pc:spChg>
        <pc:picChg chg="add mod ord">
          <ac:chgData name="Cory Golladay" userId="175056cc0e50c7e7" providerId="LiveId" clId="{4D8C79CA-8F25-4138-BD69-AD0084072FFF}" dt="2024-11-15T21:32:12.036" v="852" actId="1076"/>
          <ac:picMkLst>
            <pc:docMk/>
            <pc:sldMk cId="539085389" sldId="270"/>
            <ac:picMk id="5" creationId="{1B158F35-AE94-BA22-D0A9-B4AB3430BF44}"/>
          </ac:picMkLst>
        </pc:picChg>
        <pc:picChg chg="add del mod">
          <ac:chgData name="Cory Golladay" userId="175056cc0e50c7e7" providerId="LiveId" clId="{4D8C79CA-8F25-4138-BD69-AD0084072FFF}" dt="2024-11-15T21:30:51.475" v="797" actId="21"/>
          <ac:picMkLst>
            <pc:docMk/>
            <pc:sldMk cId="539085389" sldId="270"/>
            <ac:picMk id="7" creationId="{4C7C70E4-6D84-622A-C8E9-0745AE040B70}"/>
          </ac:picMkLst>
        </pc:picChg>
      </pc:sldChg>
      <pc:sldChg chg="addSp delSp modSp new mod">
        <pc:chgData name="Cory Golladay" userId="175056cc0e50c7e7" providerId="LiveId" clId="{4D8C79CA-8F25-4138-BD69-AD0084072FFF}" dt="2024-11-15T21:37:00.269" v="879" actId="1076"/>
        <pc:sldMkLst>
          <pc:docMk/>
          <pc:sldMk cId="3629767156" sldId="271"/>
        </pc:sldMkLst>
        <pc:spChg chg="del">
          <ac:chgData name="Cory Golladay" userId="175056cc0e50c7e7" providerId="LiveId" clId="{4D8C79CA-8F25-4138-BD69-AD0084072FFF}" dt="2024-11-15T21:35:38.473" v="857"/>
          <ac:spMkLst>
            <pc:docMk/>
            <pc:sldMk cId="3629767156" sldId="271"/>
            <ac:spMk id="2" creationId="{C6081BD7-B233-BEB9-6749-5EF5CA5D6251}"/>
          </ac:spMkLst>
        </pc:spChg>
        <pc:spChg chg="del">
          <ac:chgData name="Cory Golladay" userId="175056cc0e50c7e7" providerId="LiveId" clId="{4D8C79CA-8F25-4138-BD69-AD0084072FFF}" dt="2024-11-15T21:30:53.609" v="798"/>
          <ac:spMkLst>
            <pc:docMk/>
            <pc:sldMk cId="3629767156" sldId="271"/>
            <ac:spMk id="3" creationId="{32C8C626-9E7C-E2A6-FFE5-BA4A969762E8}"/>
          </ac:spMkLst>
        </pc:spChg>
        <pc:spChg chg="add mod">
          <ac:chgData name="Cory Golladay" userId="175056cc0e50c7e7" providerId="LiveId" clId="{4D8C79CA-8F25-4138-BD69-AD0084072FFF}" dt="2024-11-15T21:35:51.348" v="877" actId="20577"/>
          <ac:spMkLst>
            <pc:docMk/>
            <pc:sldMk cId="3629767156" sldId="271"/>
            <ac:spMk id="4" creationId="{36516C80-A54F-8D35-9D3C-997A7E4190BA}"/>
          </ac:spMkLst>
        </pc:spChg>
        <pc:spChg chg="add mod">
          <ac:chgData name="Cory Golladay" userId="175056cc0e50c7e7" providerId="LiveId" clId="{4D8C79CA-8F25-4138-BD69-AD0084072FFF}" dt="2024-11-15T21:37:00.269" v="879" actId="1076"/>
          <ac:spMkLst>
            <pc:docMk/>
            <pc:sldMk cId="3629767156" sldId="271"/>
            <ac:spMk id="6" creationId="{CFE911A5-9B09-0DE6-4383-C75DF87BD3B5}"/>
          </ac:spMkLst>
        </pc:spChg>
        <pc:picChg chg="add mod">
          <ac:chgData name="Cory Golladay" userId="175056cc0e50c7e7" providerId="LiveId" clId="{4D8C79CA-8F25-4138-BD69-AD0084072FFF}" dt="2024-11-15T21:30:55.488" v="799" actId="1076"/>
          <ac:picMkLst>
            <pc:docMk/>
            <pc:sldMk cId="3629767156" sldId="271"/>
            <ac:picMk id="7" creationId="{4C7C70E4-6D84-622A-C8E9-0745AE040B70}"/>
          </ac:picMkLst>
        </pc:picChg>
      </pc:sldChg>
      <pc:sldChg chg="addSp delSp modSp new mod">
        <pc:chgData name="Cory Golladay" userId="175056cc0e50c7e7" providerId="LiveId" clId="{4D8C79CA-8F25-4138-BD69-AD0084072FFF}" dt="2024-11-15T21:42:35.698" v="967" actId="1076"/>
        <pc:sldMkLst>
          <pc:docMk/>
          <pc:sldMk cId="3252598482" sldId="272"/>
        </pc:sldMkLst>
        <pc:spChg chg="del mod">
          <ac:chgData name="Cory Golladay" userId="175056cc0e50c7e7" providerId="LiveId" clId="{4D8C79CA-8F25-4138-BD69-AD0084072FFF}" dt="2024-11-15T21:38:35.780" v="921" actId="478"/>
          <ac:spMkLst>
            <pc:docMk/>
            <pc:sldMk cId="3252598482" sldId="272"/>
            <ac:spMk id="2" creationId="{A8137F54-94AA-466B-97BF-4C7654D20D33}"/>
          </ac:spMkLst>
        </pc:spChg>
        <pc:spChg chg="del">
          <ac:chgData name="Cory Golladay" userId="175056cc0e50c7e7" providerId="LiveId" clId="{4D8C79CA-8F25-4138-BD69-AD0084072FFF}" dt="2024-11-15T21:39:20.410" v="960" actId="478"/>
          <ac:spMkLst>
            <pc:docMk/>
            <pc:sldMk cId="3252598482" sldId="272"/>
            <ac:spMk id="3" creationId="{2858BBFC-3E5F-CEDA-BB42-AEFDE2672D2E}"/>
          </ac:spMkLst>
        </pc:spChg>
        <pc:spChg chg="add del mod">
          <ac:chgData name="Cory Golladay" userId="175056cc0e50c7e7" providerId="LiveId" clId="{4D8C79CA-8F25-4138-BD69-AD0084072FFF}" dt="2024-11-15T21:38:42.974" v="924" actId="478"/>
          <ac:spMkLst>
            <pc:docMk/>
            <pc:sldMk cId="3252598482" sldId="272"/>
            <ac:spMk id="5" creationId="{E7E5CD4D-179D-928E-4234-EB079F3BEBB7}"/>
          </ac:spMkLst>
        </pc:spChg>
        <pc:spChg chg="add mod">
          <ac:chgData name="Cory Golladay" userId="175056cc0e50c7e7" providerId="LiveId" clId="{4D8C79CA-8F25-4138-BD69-AD0084072FFF}" dt="2024-11-15T21:39:09.741" v="959" actId="20577"/>
          <ac:spMkLst>
            <pc:docMk/>
            <pc:sldMk cId="3252598482" sldId="272"/>
            <ac:spMk id="6" creationId="{62CE9D8B-4F7E-809A-DCFD-9AE05AE225B1}"/>
          </ac:spMkLst>
        </pc:spChg>
        <pc:spChg chg="add mod">
          <ac:chgData name="Cory Golladay" userId="175056cc0e50c7e7" providerId="LiveId" clId="{4D8C79CA-8F25-4138-BD69-AD0084072FFF}" dt="2024-11-15T21:41:22.204" v="965" actId="14100"/>
          <ac:spMkLst>
            <pc:docMk/>
            <pc:sldMk cId="3252598482" sldId="272"/>
            <ac:spMk id="8" creationId="{75CB02B6-A783-4328-2A90-C16E665ACD46}"/>
          </ac:spMkLst>
        </pc:spChg>
        <pc:picChg chg="add mod">
          <ac:chgData name="Cory Golladay" userId="175056cc0e50c7e7" providerId="LiveId" clId="{4D8C79CA-8F25-4138-BD69-AD0084072FFF}" dt="2024-11-15T21:42:35.698" v="967" actId="1076"/>
          <ac:picMkLst>
            <pc:docMk/>
            <pc:sldMk cId="3252598482" sldId="272"/>
            <ac:picMk id="10" creationId="{1D261852-B5A0-CD45-4970-B6BFEA13A016}"/>
          </ac:picMkLst>
        </pc:picChg>
      </pc:sldChg>
      <pc:sldChg chg="addSp modSp new mod">
        <pc:chgData name="Cory Golladay" userId="175056cc0e50c7e7" providerId="LiveId" clId="{4D8C79CA-8F25-4138-BD69-AD0084072FFF}" dt="2024-11-15T21:44:24.780" v="996" actId="14100"/>
        <pc:sldMkLst>
          <pc:docMk/>
          <pc:sldMk cId="1189626103" sldId="273"/>
        </pc:sldMkLst>
        <pc:spChg chg="mod">
          <ac:chgData name="Cory Golladay" userId="175056cc0e50c7e7" providerId="LiveId" clId="{4D8C79CA-8F25-4138-BD69-AD0084072FFF}" dt="2024-11-15T21:43:34.304" v="987" actId="20577"/>
          <ac:spMkLst>
            <pc:docMk/>
            <pc:sldMk cId="1189626103" sldId="273"/>
            <ac:spMk id="2" creationId="{C9D63F88-FABF-1FA3-D342-168E29CFA6AD}"/>
          </ac:spMkLst>
        </pc:spChg>
        <pc:spChg chg="mod">
          <ac:chgData name="Cory Golladay" userId="175056cc0e50c7e7" providerId="LiveId" clId="{4D8C79CA-8F25-4138-BD69-AD0084072FFF}" dt="2024-11-15T21:43:39.548" v="989" actId="122"/>
          <ac:spMkLst>
            <pc:docMk/>
            <pc:sldMk cId="1189626103" sldId="273"/>
            <ac:spMk id="3" creationId="{BE99891E-D6B4-27BB-DDC8-0D08CEA64BDA}"/>
          </ac:spMkLst>
        </pc:spChg>
        <pc:spChg chg="add mod">
          <ac:chgData name="Cory Golladay" userId="175056cc0e50c7e7" providerId="LiveId" clId="{4D8C79CA-8F25-4138-BD69-AD0084072FFF}" dt="2024-11-15T21:44:24.780" v="996" actId="14100"/>
          <ac:spMkLst>
            <pc:docMk/>
            <pc:sldMk cId="1189626103" sldId="273"/>
            <ac:spMk id="5" creationId="{B798050A-74B1-0991-9A01-47976B8666DD}"/>
          </ac:spMkLst>
        </pc:spChg>
      </pc:sldChg>
      <pc:sldChg chg="modSp new mod">
        <pc:chgData name="Cory Golladay" userId="175056cc0e50c7e7" providerId="LiveId" clId="{4D8C79CA-8F25-4138-BD69-AD0084072FFF}" dt="2024-11-16T10:43:26.242" v="1069" actId="20577"/>
        <pc:sldMkLst>
          <pc:docMk/>
          <pc:sldMk cId="3998859054" sldId="274"/>
        </pc:sldMkLst>
        <pc:spChg chg="mod">
          <ac:chgData name="Cory Golladay" userId="175056cc0e50c7e7" providerId="LiveId" clId="{4D8C79CA-8F25-4138-BD69-AD0084072FFF}" dt="2024-11-15T21:44:35.491" v="1007" actId="20577"/>
          <ac:spMkLst>
            <pc:docMk/>
            <pc:sldMk cId="3998859054" sldId="274"/>
            <ac:spMk id="2" creationId="{54879FC9-88CE-9F9A-DF63-044C00D91CCC}"/>
          </ac:spMkLst>
        </pc:spChg>
        <pc:spChg chg="mod">
          <ac:chgData name="Cory Golladay" userId="175056cc0e50c7e7" providerId="LiveId" clId="{4D8C79CA-8F25-4138-BD69-AD0084072FFF}" dt="2024-11-16T10:43:26.242" v="1069" actId="20577"/>
          <ac:spMkLst>
            <pc:docMk/>
            <pc:sldMk cId="3998859054" sldId="274"/>
            <ac:spMk id="3" creationId="{74DB8558-4D26-F78F-0AFB-E5B46FA7F0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fdc.energy.gov/data/categories/fuel-trends" TargetMode="External"/><Relationship Id="rId2" Type="http://schemas.openxmlformats.org/officeDocument/2006/relationships/hyperlink" Target="https://guides.loc.gov/presidents-portraits/chronological" TargetMode="External"/><Relationship Id="rId1" Type="http://schemas.openxmlformats.org/officeDocument/2006/relationships/slideLayout" Target="../slideLayouts/slideLayout2.xml"/><Relationship Id="rId6" Type="http://schemas.openxmlformats.org/officeDocument/2006/relationships/hyperlink" Target="https://fred.stlouisfed.org/series/GDPC1" TargetMode="External"/><Relationship Id="rId5" Type="http://schemas.openxmlformats.org/officeDocument/2006/relationships/hyperlink" Target="https://fred.stlouisfed.org/series/CPIAUCSL" TargetMode="External"/><Relationship Id="rId4" Type="http://schemas.openxmlformats.org/officeDocument/2006/relationships/hyperlink" Target="https://www.eia.gov/dnav/pet/hist/LeafHandler.ashx?n=pet&amp;s=f000000__3&amp;f=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35314" y="1556953"/>
            <a:ext cx="7424881" cy="2453062"/>
          </a:xfrm>
        </p:spPr>
        <p:txBody>
          <a:bodyPr>
            <a:normAutofit/>
          </a:bodyPr>
          <a:lstStyle/>
          <a:p>
            <a:pPr algn="r"/>
            <a:r>
              <a:rPr lang="en-US" sz="2800" b="1" dirty="0"/>
              <a:t>Exploratory Analysis of U.S. Gas Prices: Political Influence vs. Market Dynamics</a:t>
            </a:r>
            <a:br>
              <a:rPr lang="en-US" sz="2800" b="1" dirty="0"/>
            </a:br>
            <a:br>
              <a:rPr lang="en-US" sz="2400" b="1" dirty="0"/>
            </a:br>
            <a:br>
              <a:rPr lang="en-US" sz="2400" dirty="0"/>
            </a:br>
            <a:r>
              <a:rPr lang="en-US" sz="1800" dirty="0"/>
              <a:t>A data-driven investigation into the relationship between economic factors, political party, and gas prices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879404" y="5999729"/>
            <a:ext cx="6269347" cy="1021498"/>
          </a:xfrm>
        </p:spPr>
        <p:txBody>
          <a:bodyPr>
            <a:normAutofit/>
          </a:bodyPr>
          <a:lstStyle/>
          <a:p>
            <a:pPr algn="r"/>
            <a:r>
              <a:rPr lang="en-US" sz="1800" dirty="0">
                <a:solidFill>
                  <a:schemeClr val="tx1">
                    <a:lumMod val="85000"/>
                    <a:lumOff val="15000"/>
                  </a:schemeClr>
                </a:solidFill>
              </a:rPr>
              <a:t>Cory Golladay</a:t>
            </a:r>
          </a:p>
          <a:p>
            <a:pPr algn="r"/>
            <a:r>
              <a:rPr lang="en-US" sz="1400" dirty="0">
                <a:solidFill>
                  <a:schemeClr val="tx1">
                    <a:lumMod val="85000"/>
                    <a:lumOff val="15000"/>
                  </a:schemeClr>
                </a:solidFill>
              </a:rPr>
              <a:t>DSC530-T302 Data Exploration and analysis</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F52B4A3-740F-F753-1608-4FFD06021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466273"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F034-C15B-6F3E-5DE2-9FBBD613E0EB}"/>
              </a:ext>
            </a:extLst>
          </p:cNvPr>
          <p:cNvSpPr>
            <a:spLocks noGrp="1"/>
          </p:cNvSpPr>
          <p:nvPr>
            <p:ph type="title"/>
          </p:nvPr>
        </p:nvSpPr>
        <p:spPr/>
        <p:txBody>
          <a:bodyPr/>
          <a:lstStyle/>
          <a:p>
            <a:r>
              <a:rPr lang="en-US" dirty="0"/>
              <a:t>Descriptive Statistics</a:t>
            </a:r>
          </a:p>
        </p:txBody>
      </p:sp>
      <p:pic>
        <p:nvPicPr>
          <p:cNvPr id="7" name="Content Placeholder 6">
            <a:extLst>
              <a:ext uri="{FF2B5EF4-FFF2-40B4-BE49-F238E27FC236}">
                <a16:creationId xmlns:a16="http://schemas.microsoft.com/office/drawing/2014/main" id="{5BDE5647-25F9-31C0-5935-D8CA518CD30E}"/>
              </a:ext>
            </a:extLst>
          </p:cNvPr>
          <p:cNvPicPr>
            <a:picLocks noGrp="1" noChangeAspect="1"/>
          </p:cNvPicPr>
          <p:nvPr>
            <p:ph idx="1"/>
          </p:nvPr>
        </p:nvPicPr>
        <p:blipFill>
          <a:blip r:embed="rId2"/>
          <a:stretch>
            <a:fillRect/>
          </a:stretch>
        </p:blipFill>
        <p:spPr>
          <a:xfrm>
            <a:off x="735773" y="2239551"/>
            <a:ext cx="2705239" cy="2197213"/>
          </a:xfrm>
        </p:spPr>
      </p:pic>
      <p:pic>
        <p:nvPicPr>
          <p:cNvPr id="9" name="Picture 8">
            <a:extLst>
              <a:ext uri="{FF2B5EF4-FFF2-40B4-BE49-F238E27FC236}">
                <a16:creationId xmlns:a16="http://schemas.microsoft.com/office/drawing/2014/main" id="{0D7DEB3A-DF94-B7DE-30BD-B8375644DC31}"/>
              </a:ext>
            </a:extLst>
          </p:cNvPr>
          <p:cNvPicPr>
            <a:picLocks noChangeAspect="1"/>
          </p:cNvPicPr>
          <p:nvPr/>
        </p:nvPicPr>
        <p:blipFill>
          <a:blip r:embed="rId3"/>
          <a:stretch>
            <a:fillRect/>
          </a:stretch>
        </p:blipFill>
        <p:spPr>
          <a:xfrm>
            <a:off x="3823590" y="2206679"/>
            <a:ext cx="2673487" cy="2159111"/>
          </a:xfrm>
          <a:prstGeom prst="rect">
            <a:avLst/>
          </a:prstGeom>
        </p:spPr>
      </p:pic>
      <p:sp>
        <p:nvSpPr>
          <p:cNvPr id="11" name="TextBox 10">
            <a:extLst>
              <a:ext uri="{FF2B5EF4-FFF2-40B4-BE49-F238E27FC236}">
                <a16:creationId xmlns:a16="http://schemas.microsoft.com/office/drawing/2014/main" id="{B1978E45-C472-DC98-9242-3B3BD07505B6}"/>
              </a:ext>
            </a:extLst>
          </p:cNvPr>
          <p:cNvSpPr txBox="1"/>
          <p:nvPr/>
        </p:nvSpPr>
        <p:spPr>
          <a:xfrm>
            <a:off x="343784" y="4759151"/>
            <a:ext cx="11674549" cy="1384995"/>
          </a:xfrm>
          <a:prstGeom prst="rect">
            <a:avLst/>
          </a:prstGeom>
          <a:noFill/>
        </p:spPr>
        <p:txBody>
          <a:bodyPr wrap="square">
            <a:spAutoFit/>
          </a:bodyPr>
          <a:lstStyle/>
          <a:p>
            <a:r>
              <a:rPr lang="en-US" sz="1400" dirty="0"/>
              <a:t>Descriptive Statistics of four key economic variables: gas prices, oil prices, CPI-U, and real GDP per capita (GDPC1). Gas prices average $1.30 per gallon and are right-skewed (skewness = 0.95), indicating that lower values are more common with occasional higher outliers. Oil prices have a higher mean of $25.36 per barrel, showing greater variability and a more pronounced right skew (skewness = 1.30), reflecting frequent high prices. The Consumer Price Index (CPI-U) averages 121.79 and is moderately right-skewed (skewness = 0.40), suggesting that most values fall below the average. Real GDP per capita (GDPC1) has a mean of $10,122 and a moderate right skew (skewness = 0.48), with occasional higher values. Overall, the variables show right-skewed distributions, indicating that lower values dominate, but with some notable higher outliers.</a:t>
            </a:r>
          </a:p>
        </p:txBody>
      </p:sp>
      <p:pic>
        <p:nvPicPr>
          <p:cNvPr id="13" name="Picture 12">
            <a:extLst>
              <a:ext uri="{FF2B5EF4-FFF2-40B4-BE49-F238E27FC236}">
                <a16:creationId xmlns:a16="http://schemas.microsoft.com/office/drawing/2014/main" id="{14ED5FF8-BEBE-349E-BBC6-AF8436D19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9075" y="2098849"/>
            <a:ext cx="3748596" cy="2497502"/>
          </a:xfrm>
          <a:prstGeom prst="rect">
            <a:avLst/>
          </a:prstGeom>
        </p:spPr>
      </p:pic>
    </p:spTree>
    <p:extLst>
      <p:ext uri="{BB962C8B-B14F-4D97-AF65-F5344CB8AC3E}">
        <p14:creationId xmlns:p14="http://schemas.microsoft.com/office/powerpoint/2010/main" val="146559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3E50-C669-BF41-0EB5-3C5D168AEF34}"/>
              </a:ext>
            </a:extLst>
          </p:cNvPr>
          <p:cNvSpPr>
            <a:spLocks noGrp="1"/>
          </p:cNvSpPr>
          <p:nvPr>
            <p:ph type="title"/>
          </p:nvPr>
        </p:nvSpPr>
        <p:spPr/>
        <p:txBody>
          <a:bodyPr/>
          <a:lstStyle/>
          <a:p>
            <a:r>
              <a:rPr lang="en-US" dirty="0"/>
              <a:t>Probability Mass Function (PMF)</a:t>
            </a:r>
          </a:p>
        </p:txBody>
      </p:sp>
      <p:pic>
        <p:nvPicPr>
          <p:cNvPr id="9" name="Content Placeholder 8">
            <a:extLst>
              <a:ext uri="{FF2B5EF4-FFF2-40B4-BE49-F238E27FC236}">
                <a16:creationId xmlns:a16="http://schemas.microsoft.com/office/drawing/2014/main" id="{8073F812-7A2E-AA6E-4E39-500EA08FB260}"/>
              </a:ext>
            </a:extLst>
          </p:cNvPr>
          <p:cNvPicPr>
            <a:picLocks noGrp="1" noChangeAspect="1"/>
          </p:cNvPicPr>
          <p:nvPr>
            <p:ph idx="1"/>
          </p:nvPr>
        </p:nvPicPr>
        <p:blipFill>
          <a:blip r:embed="rId2"/>
          <a:stretch>
            <a:fillRect/>
          </a:stretch>
        </p:blipFill>
        <p:spPr>
          <a:xfrm>
            <a:off x="680115" y="2115288"/>
            <a:ext cx="5122159" cy="3760788"/>
          </a:xfrm>
        </p:spPr>
      </p:pic>
      <p:sp>
        <p:nvSpPr>
          <p:cNvPr id="11" name="TextBox 10">
            <a:extLst>
              <a:ext uri="{FF2B5EF4-FFF2-40B4-BE49-F238E27FC236}">
                <a16:creationId xmlns:a16="http://schemas.microsoft.com/office/drawing/2014/main" id="{9C70F370-55D0-542C-338E-BB072E2F747B}"/>
              </a:ext>
            </a:extLst>
          </p:cNvPr>
          <p:cNvSpPr txBox="1"/>
          <p:nvPr/>
        </p:nvSpPr>
        <p:spPr>
          <a:xfrm>
            <a:off x="5883349" y="2819147"/>
            <a:ext cx="6096000" cy="2031325"/>
          </a:xfrm>
          <a:prstGeom prst="rect">
            <a:avLst/>
          </a:prstGeom>
          <a:noFill/>
        </p:spPr>
        <p:txBody>
          <a:bodyPr wrap="square">
            <a:spAutoFit/>
          </a:bodyPr>
          <a:lstStyle/>
          <a:p>
            <a:r>
              <a:rPr lang="en-US" dirty="0"/>
              <a:t>This plot compares gas price distributions under Democratic and Republican terms. Prices during Democratic terms cluster at lower levels, peaking around $0.50/gallon, while Republican terms show a wider spread with more moderate to higher prices. While this suggests lower prices under Democrats, further analysis is needed to confirm significance.</a:t>
            </a:r>
          </a:p>
        </p:txBody>
      </p:sp>
    </p:spTree>
    <p:extLst>
      <p:ext uri="{BB962C8B-B14F-4D97-AF65-F5344CB8AC3E}">
        <p14:creationId xmlns:p14="http://schemas.microsoft.com/office/powerpoint/2010/main" val="27957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B158-25ED-2092-67BA-779898DDE711}"/>
              </a:ext>
            </a:extLst>
          </p:cNvPr>
          <p:cNvSpPr>
            <a:spLocks noGrp="1"/>
          </p:cNvSpPr>
          <p:nvPr>
            <p:ph type="title"/>
          </p:nvPr>
        </p:nvSpPr>
        <p:spPr>
          <a:xfrm>
            <a:off x="318977" y="305259"/>
            <a:ext cx="12014790" cy="1450757"/>
          </a:xfrm>
        </p:spPr>
        <p:txBody>
          <a:bodyPr/>
          <a:lstStyle/>
          <a:p>
            <a:r>
              <a:rPr lang="en-US" dirty="0"/>
              <a:t>Cumulative Distribution Function (CDF)</a:t>
            </a:r>
          </a:p>
        </p:txBody>
      </p:sp>
      <p:pic>
        <p:nvPicPr>
          <p:cNvPr id="5" name="Content Placeholder 4">
            <a:extLst>
              <a:ext uri="{FF2B5EF4-FFF2-40B4-BE49-F238E27FC236}">
                <a16:creationId xmlns:a16="http://schemas.microsoft.com/office/drawing/2014/main" id="{00151DB4-F5B6-065B-81D7-9BEC2121F41D}"/>
              </a:ext>
            </a:extLst>
          </p:cNvPr>
          <p:cNvPicPr>
            <a:picLocks noGrp="1" noChangeAspect="1"/>
          </p:cNvPicPr>
          <p:nvPr>
            <p:ph idx="1"/>
          </p:nvPr>
        </p:nvPicPr>
        <p:blipFill>
          <a:blip r:embed="rId2"/>
          <a:stretch>
            <a:fillRect/>
          </a:stretch>
        </p:blipFill>
        <p:spPr>
          <a:xfrm>
            <a:off x="6096000" y="2214526"/>
            <a:ext cx="5606274" cy="3555410"/>
          </a:xfrm>
        </p:spPr>
      </p:pic>
      <p:sp>
        <p:nvSpPr>
          <p:cNvPr id="7" name="TextBox 6">
            <a:extLst>
              <a:ext uri="{FF2B5EF4-FFF2-40B4-BE49-F238E27FC236}">
                <a16:creationId xmlns:a16="http://schemas.microsoft.com/office/drawing/2014/main" id="{BDDB8B31-46B9-EA97-9CB0-5F2D91CD2398}"/>
              </a:ext>
            </a:extLst>
          </p:cNvPr>
          <p:cNvSpPr txBox="1"/>
          <p:nvPr/>
        </p:nvSpPr>
        <p:spPr>
          <a:xfrm>
            <a:off x="-127590" y="2748263"/>
            <a:ext cx="6223590" cy="2031325"/>
          </a:xfrm>
          <a:prstGeom prst="rect">
            <a:avLst/>
          </a:prstGeom>
          <a:noFill/>
        </p:spPr>
        <p:txBody>
          <a:bodyPr wrap="square">
            <a:spAutoFit/>
          </a:bodyPr>
          <a:lstStyle/>
          <a:p>
            <a:pPr algn="r"/>
            <a:r>
              <a:rPr lang="en-US" dirty="0"/>
              <a:t>This CDF plot compares gas prices under Democratic and Republican terms. The Republican line rises faster at lower prices, indicating they were more common, while the Democratic line overtakes it at higher prices, suggesting higher prices were more likely. The plot highlights a general trend of lower gas prices under Republicans and higher under Democrats, though differences are subtle.</a:t>
            </a:r>
          </a:p>
        </p:txBody>
      </p:sp>
    </p:spTree>
    <p:extLst>
      <p:ext uri="{BB962C8B-B14F-4D97-AF65-F5344CB8AC3E}">
        <p14:creationId xmlns:p14="http://schemas.microsoft.com/office/powerpoint/2010/main" val="41337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A436-C5D6-0670-B7C4-834C0F9092EA}"/>
              </a:ext>
            </a:extLst>
          </p:cNvPr>
          <p:cNvSpPr>
            <a:spLocks noGrp="1"/>
          </p:cNvSpPr>
          <p:nvPr>
            <p:ph type="title"/>
          </p:nvPr>
        </p:nvSpPr>
        <p:spPr/>
        <p:txBody>
          <a:bodyPr/>
          <a:lstStyle/>
          <a:p>
            <a:r>
              <a:rPr lang="en-US" dirty="0"/>
              <a:t>Analytical Distribution</a:t>
            </a:r>
          </a:p>
        </p:txBody>
      </p:sp>
      <p:pic>
        <p:nvPicPr>
          <p:cNvPr id="5" name="Content Placeholder 4">
            <a:extLst>
              <a:ext uri="{FF2B5EF4-FFF2-40B4-BE49-F238E27FC236}">
                <a16:creationId xmlns:a16="http://schemas.microsoft.com/office/drawing/2014/main" id="{0DA38B43-0472-D609-8396-5C25A9537EC7}"/>
              </a:ext>
            </a:extLst>
          </p:cNvPr>
          <p:cNvPicPr>
            <a:picLocks noGrp="1" noChangeAspect="1"/>
          </p:cNvPicPr>
          <p:nvPr>
            <p:ph idx="1"/>
          </p:nvPr>
        </p:nvPicPr>
        <p:blipFill>
          <a:blip r:embed="rId2"/>
          <a:stretch>
            <a:fillRect/>
          </a:stretch>
        </p:blipFill>
        <p:spPr>
          <a:xfrm>
            <a:off x="242503" y="2207437"/>
            <a:ext cx="6167506" cy="3760788"/>
          </a:xfrm>
        </p:spPr>
      </p:pic>
      <p:sp>
        <p:nvSpPr>
          <p:cNvPr id="7" name="TextBox 6">
            <a:extLst>
              <a:ext uri="{FF2B5EF4-FFF2-40B4-BE49-F238E27FC236}">
                <a16:creationId xmlns:a16="http://schemas.microsoft.com/office/drawing/2014/main" id="{BA178E58-E29B-46DE-B86A-4348D678D80A}"/>
              </a:ext>
            </a:extLst>
          </p:cNvPr>
          <p:cNvSpPr txBox="1"/>
          <p:nvPr/>
        </p:nvSpPr>
        <p:spPr>
          <a:xfrm>
            <a:off x="6126480" y="2765652"/>
            <a:ext cx="6096000" cy="2308324"/>
          </a:xfrm>
          <a:prstGeom prst="rect">
            <a:avLst/>
          </a:prstGeom>
          <a:noFill/>
        </p:spPr>
        <p:txBody>
          <a:bodyPr wrap="square">
            <a:spAutoFit/>
          </a:bodyPr>
          <a:lstStyle/>
          <a:p>
            <a:r>
              <a:rPr lang="en-US" dirty="0"/>
              <a:t>This plot compares gas price distributions under Democratic and Republican terms. Democratic prices have a higher mean ($1.43 vs. $1.19) and greater variability (σ = 1.19 vs. 0.87), resulting in a broader, flatter curve. Republican prices are more concentrated, with a narrower, peaked distribution. Overall, gas prices were generally lower and more stable under Republicans, while Democrats experienced a wider and slightly higher range.</a:t>
            </a:r>
          </a:p>
        </p:txBody>
      </p:sp>
    </p:spTree>
    <p:extLst>
      <p:ext uri="{BB962C8B-B14F-4D97-AF65-F5344CB8AC3E}">
        <p14:creationId xmlns:p14="http://schemas.microsoft.com/office/powerpoint/2010/main" val="419971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5C93-D168-4658-1C3C-61B61CDB9F85}"/>
              </a:ext>
            </a:extLst>
          </p:cNvPr>
          <p:cNvSpPr>
            <a:spLocks noGrp="1"/>
          </p:cNvSpPr>
          <p:nvPr>
            <p:ph type="title"/>
          </p:nvPr>
        </p:nvSpPr>
        <p:spPr/>
        <p:txBody>
          <a:bodyPr>
            <a:normAutofit/>
          </a:bodyPr>
          <a:lstStyle/>
          <a:p>
            <a:r>
              <a:rPr lang="en-US" dirty="0"/>
              <a:t>Scatter Plots </a:t>
            </a:r>
            <a:br>
              <a:rPr lang="en-US" dirty="0"/>
            </a:br>
            <a:r>
              <a:rPr lang="en-US" sz="2700" dirty="0"/>
              <a:t>Gas Price vs. Crude Oil Price by Party</a:t>
            </a:r>
          </a:p>
        </p:txBody>
      </p:sp>
      <p:pic>
        <p:nvPicPr>
          <p:cNvPr id="5" name="Content Placeholder 4">
            <a:extLst>
              <a:ext uri="{FF2B5EF4-FFF2-40B4-BE49-F238E27FC236}">
                <a16:creationId xmlns:a16="http://schemas.microsoft.com/office/drawing/2014/main" id="{1B158F35-AE94-BA22-D0A9-B4AB3430BF44}"/>
              </a:ext>
            </a:extLst>
          </p:cNvPr>
          <p:cNvPicPr>
            <a:picLocks noGrp="1" noChangeAspect="1"/>
          </p:cNvPicPr>
          <p:nvPr>
            <p:ph idx="1"/>
          </p:nvPr>
        </p:nvPicPr>
        <p:blipFill>
          <a:blip r:embed="rId2"/>
          <a:stretch>
            <a:fillRect/>
          </a:stretch>
        </p:blipFill>
        <p:spPr>
          <a:xfrm>
            <a:off x="484040" y="2101777"/>
            <a:ext cx="5362657" cy="4044379"/>
          </a:xfrm>
        </p:spPr>
      </p:pic>
      <p:sp>
        <p:nvSpPr>
          <p:cNvPr id="9" name="TextBox 8">
            <a:extLst>
              <a:ext uri="{FF2B5EF4-FFF2-40B4-BE49-F238E27FC236}">
                <a16:creationId xmlns:a16="http://schemas.microsoft.com/office/drawing/2014/main" id="{011FF381-6613-AA8D-A310-11DF64D14602}"/>
              </a:ext>
            </a:extLst>
          </p:cNvPr>
          <p:cNvSpPr txBox="1"/>
          <p:nvPr/>
        </p:nvSpPr>
        <p:spPr>
          <a:xfrm>
            <a:off x="5846697" y="2593935"/>
            <a:ext cx="6096964" cy="2862322"/>
          </a:xfrm>
          <a:prstGeom prst="rect">
            <a:avLst/>
          </a:prstGeom>
          <a:noFill/>
        </p:spPr>
        <p:txBody>
          <a:bodyPr wrap="square">
            <a:spAutoFit/>
          </a:bodyPr>
          <a:lstStyle/>
          <a:p>
            <a:r>
              <a:rPr lang="en-US" dirty="0"/>
              <a:t>A scatter plot of gas prices vs. crude oil prices reveals a strong positive correlation (Pearson's r = 0.98 for both parties), indicating that as crude oil prices rise, gas prices consistently increase. This relationship holds true across both Democratic and Republican administrations, showing that crude oil prices are the primary driver of gas prices. While slight variations exist in gas prices under different parties, these differences are not statistically significant, emphasizing that economic factors, rather than political affiliations, predominantly influence gas prices.</a:t>
            </a:r>
          </a:p>
        </p:txBody>
      </p:sp>
    </p:spTree>
    <p:extLst>
      <p:ext uri="{BB962C8B-B14F-4D97-AF65-F5344CB8AC3E}">
        <p14:creationId xmlns:p14="http://schemas.microsoft.com/office/powerpoint/2010/main" val="53908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C7C70E4-6D84-622A-C8E9-0745AE040B70}"/>
              </a:ext>
            </a:extLst>
          </p:cNvPr>
          <p:cNvPicPr>
            <a:picLocks noGrp="1" noChangeAspect="1"/>
          </p:cNvPicPr>
          <p:nvPr>
            <p:ph idx="1"/>
          </p:nvPr>
        </p:nvPicPr>
        <p:blipFill>
          <a:blip r:embed="rId2"/>
          <a:stretch>
            <a:fillRect/>
          </a:stretch>
        </p:blipFill>
        <p:spPr>
          <a:xfrm>
            <a:off x="873755" y="2051493"/>
            <a:ext cx="4749057" cy="3760788"/>
          </a:xfrm>
          <a:prstGeom prst="rect">
            <a:avLst/>
          </a:prstGeom>
        </p:spPr>
      </p:pic>
      <p:sp>
        <p:nvSpPr>
          <p:cNvPr id="4" name="Title 1">
            <a:extLst>
              <a:ext uri="{FF2B5EF4-FFF2-40B4-BE49-F238E27FC236}">
                <a16:creationId xmlns:a16="http://schemas.microsoft.com/office/drawing/2014/main" id="{36516C80-A54F-8D35-9D3C-997A7E4190BA}"/>
              </a:ext>
            </a:extLst>
          </p:cNvPr>
          <p:cNvSpPr>
            <a:spLocks noGrp="1"/>
          </p:cNvSpPr>
          <p:nvPr>
            <p:ph type="title"/>
          </p:nvPr>
        </p:nvSpPr>
        <p:spPr>
          <a:xfrm>
            <a:off x="1096963" y="287338"/>
            <a:ext cx="10058400" cy="1449387"/>
          </a:xfrm>
        </p:spPr>
        <p:txBody>
          <a:bodyPr>
            <a:normAutofit/>
          </a:bodyPr>
          <a:lstStyle/>
          <a:p>
            <a:r>
              <a:rPr lang="en-US" dirty="0"/>
              <a:t>Scatter Plots </a:t>
            </a:r>
            <a:br>
              <a:rPr lang="en-US" dirty="0"/>
            </a:br>
            <a:r>
              <a:rPr lang="en-US" sz="2700" dirty="0"/>
              <a:t>Gas Price vs. Consumer Price Index</a:t>
            </a:r>
          </a:p>
        </p:txBody>
      </p:sp>
      <p:sp>
        <p:nvSpPr>
          <p:cNvPr id="6" name="TextBox 5">
            <a:extLst>
              <a:ext uri="{FF2B5EF4-FFF2-40B4-BE49-F238E27FC236}">
                <a16:creationId xmlns:a16="http://schemas.microsoft.com/office/drawing/2014/main" id="{CFE911A5-9B09-0DE6-4383-C75DF87BD3B5}"/>
              </a:ext>
            </a:extLst>
          </p:cNvPr>
          <p:cNvSpPr txBox="1"/>
          <p:nvPr/>
        </p:nvSpPr>
        <p:spPr>
          <a:xfrm>
            <a:off x="5695950" y="2291140"/>
            <a:ext cx="6096000" cy="3139321"/>
          </a:xfrm>
          <a:prstGeom prst="rect">
            <a:avLst/>
          </a:prstGeom>
          <a:noFill/>
        </p:spPr>
        <p:txBody>
          <a:bodyPr wrap="square">
            <a:spAutoFit/>
          </a:bodyPr>
          <a:lstStyle/>
          <a:p>
            <a:r>
              <a:rPr lang="en-US" dirty="0"/>
              <a:t>The scatter plot of gas prices vs. CPI shows a strong positive correlation (Pearson's r = 0.93 for Democrats and 0.95 for Republicans), indicating that gas prices tend to rise as the Consumer Price Index increases. This trend reflects the impact of inflation on fuel costs, with similar patterns observed under both Democratic and Republican administrations. While Democratic terms show slightly higher variability at elevated CPI levels, the differences are minimal and not statistically significant. Overall, inflation is a key driver of gas prices, with limited influence from political party affiliation.</a:t>
            </a:r>
          </a:p>
        </p:txBody>
      </p:sp>
    </p:spTree>
    <p:extLst>
      <p:ext uri="{BB962C8B-B14F-4D97-AF65-F5344CB8AC3E}">
        <p14:creationId xmlns:p14="http://schemas.microsoft.com/office/powerpoint/2010/main" val="3629767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CE9D8B-4F7E-809A-DCFD-9AE05AE225B1}"/>
              </a:ext>
            </a:extLst>
          </p:cNvPr>
          <p:cNvSpPr txBox="1">
            <a:spLocks/>
          </p:cNvSpPr>
          <p:nvPr/>
        </p:nvSpPr>
        <p:spPr>
          <a:xfrm>
            <a:off x="1097280" y="264214"/>
            <a:ext cx="10058400" cy="14493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Hypothesis Test</a:t>
            </a:r>
            <a:br>
              <a:rPr lang="en-US" dirty="0"/>
            </a:br>
            <a:r>
              <a:rPr lang="en-US" sz="2700" dirty="0"/>
              <a:t>Difference in Means</a:t>
            </a:r>
          </a:p>
        </p:txBody>
      </p:sp>
      <p:sp>
        <p:nvSpPr>
          <p:cNvPr id="8" name="TextBox 7">
            <a:extLst>
              <a:ext uri="{FF2B5EF4-FFF2-40B4-BE49-F238E27FC236}">
                <a16:creationId xmlns:a16="http://schemas.microsoft.com/office/drawing/2014/main" id="{75CB02B6-A783-4328-2A90-C16E665ACD46}"/>
              </a:ext>
            </a:extLst>
          </p:cNvPr>
          <p:cNvSpPr txBox="1"/>
          <p:nvPr/>
        </p:nvSpPr>
        <p:spPr>
          <a:xfrm>
            <a:off x="925830" y="2546688"/>
            <a:ext cx="6002020" cy="2308324"/>
          </a:xfrm>
          <a:prstGeom prst="rect">
            <a:avLst/>
          </a:prstGeom>
          <a:noFill/>
        </p:spPr>
        <p:txBody>
          <a:bodyPr wrap="square">
            <a:spAutoFit/>
          </a:bodyPr>
          <a:lstStyle/>
          <a:p>
            <a:r>
              <a:rPr lang="en-US" dirty="0"/>
              <a:t>A permutation test comparing gas prices between Democratic and Republican administrations yielded a p-value of 0.277, exceeding the significance threshold of 0.05. This result indicates we fail to reject the null hypothesis, suggesting no statistically significant difference in gas prices between parties. The observed variations are likely due to random factors rather than systematic political influence.</a:t>
            </a:r>
          </a:p>
        </p:txBody>
      </p:sp>
      <p:pic>
        <p:nvPicPr>
          <p:cNvPr id="10" name="Picture 9">
            <a:extLst>
              <a:ext uri="{FF2B5EF4-FFF2-40B4-BE49-F238E27FC236}">
                <a16:creationId xmlns:a16="http://schemas.microsoft.com/office/drawing/2014/main" id="{1D261852-B5A0-CD45-4970-B6BFEA13A016}"/>
              </a:ext>
            </a:extLst>
          </p:cNvPr>
          <p:cNvPicPr>
            <a:picLocks noChangeAspect="1"/>
          </p:cNvPicPr>
          <p:nvPr/>
        </p:nvPicPr>
        <p:blipFill>
          <a:blip r:embed="rId2"/>
          <a:stretch>
            <a:fillRect/>
          </a:stretch>
        </p:blipFill>
        <p:spPr>
          <a:xfrm>
            <a:off x="6927850" y="2403416"/>
            <a:ext cx="4781796" cy="2305168"/>
          </a:xfrm>
          <a:prstGeom prst="rect">
            <a:avLst/>
          </a:prstGeom>
        </p:spPr>
      </p:pic>
    </p:spTree>
    <p:extLst>
      <p:ext uri="{BB962C8B-B14F-4D97-AF65-F5344CB8AC3E}">
        <p14:creationId xmlns:p14="http://schemas.microsoft.com/office/powerpoint/2010/main" val="325259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3F88-FABF-1FA3-D342-168E29CFA6AD}"/>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BE99891E-D6B4-27BB-DDC8-0D08CEA64BDA}"/>
              </a:ext>
            </a:extLst>
          </p:cNvPr>
          <p:cNvSpPr>
            <a:spLocks noGrp="1"/>
          </p:cNvSpPr>
          <p:nvPr>
            <p:ph idx="1"/>
          </p:nvPr>
        </p:nvSpPr>
        <p:spPr/>
        <p:txBody>
          <a:bodyPr/>
          <a:lstStyle/>
          <a:p>
            <a:pPr algn="ctr"/>
            <a:r>
              <a:rPr lang="en-US" b="0" i="0" dirty="0">
                <a:effectLst/>
                <a:latin typeface="system-ui"/>
              </a:rPr>
              <a:t>I included the party variable (</a:t>
            </a:r>
            <a:r>
              <a:rPr lang="en-US" b="0" i="0" dirty="0" err="1">
                <a:effectLst/>
                <a:latin typeface="system-ui"/>
              </a:rPr>
              <a:t>Party_Republican</a:t>
            </a:r>
            <a:r>
              <a:rPr lang="en-US" b="0" i="0" dirty="0">
                <a:effectLst/>
                <a:latin typeface="system-ui"/>
              </a:rPr>
              <a:t>) which adds a slight negative coefficient, suggesting that gas prices may be marginally lower during Republican terms, though the effect is small. The high R² value indicates that crude oil price, GDP, CPI, and party affiliation together explain nearly all the variability in gas prices, with crude oil price likely being the most influential predictor. This model demonstrates that gas prices are driven mainly by economic factors, with only a slight possible effect of political party.</a:t>
            </a:r>
            <a:endParaRPr lang="en-US" dirty="0"/>
          </a:p>
        </p:txBody>
      </p:sp>
      <p:sp>
        <p:nvSpPr>
          <p:cNvPr id="5" name="TextBox 4">
            <a:extLst>
              <a:ext uri="{FF2B5EF4-FFF2-40B4-BE49-F238E27FC236}">
                <a16:creationId xmlns:a16="http://schemas.microsoft.com/office/drawing/2014/main" id="{B798050A-74B1-0991-9A01-47976B8666DD}"/>
              </a:ext>
            </a:extLst>
          </p:cNvPr>
          <p:cNvSpPr txBox="1"/>
          <p:nvPr/>
        </p:nvSpPr>
        <p:spPr>
          <a:xfrm>
            <a:off x="1231900" y="4658976"/>
            <a:ext cx="9923780" cy="923330"/>
          </a:xfrm>
          <a:prstGeom prst="rect">
            <a:avLst/>
          </a:prstGeom>
          <a:noFill/>
        </p:spPr>
        <p:txBody>
          <a:bodyPr wrap="square">
            <a:spAutoFit/>
          </a:bodyPr>
          <a:lstStyle/>
          <a:p>
            <a:r>
              <a:rPr lang="en-US" dirty="0"/>
              <a:t>Regression coefficients: [ 2.57913999e-02  1.15720696e-05  3.53708052e-03 -1.84973096e-02]</a:t>
            </a:r>
          </a:p>
          <a:p>
            <a:r>
              <a:rPr lang="en-US" dirty="0"/>
              <a:t>Regression intercept: 0.10388990459025749</a:t>
            </a:r>
          </a:p>
          <a:p>
            <a:r>
              <a:rPr lang="en-US" dirty="0"/>
              <a:t>R^2 score: 0.9957313993204782</a:t>
            </a:r>
          </a:p>
        </p:txBody>
      </p:sp>
    </p:spTree>
    <p:extLst>
      <p:ext uri="{BB962C8B-B14F-4D97-AF65-F5344CB8AC3E}">
        <p14:creationId xmlns:p14="http://schemas.microsoft.com/office/powerpoint/2010/main" val="118962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9FC9-88CE-9F9A-DF63-044C00D91CC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4DB8558-4D26-F78F-0AFB-E5B46FA7F009}"/>
              </a:ext>
            </a:extLst>
          </p:cNvPr>
          <p:cNvSpPr>
            <a:spLocks noGrp="1"/>
          </p:cNvSpPr>
          <p:nvPr>
            <p:ph idx="1"/>
          </p:nvPr>
        </p:nvSpPr>
        <p:spPr/>
        <p:txBody>
          <a:bodyPr>
            <a:normAutofit fontScale="85000" lnSpcReduction="10000"/>
          </a:bodyPr>
          <a:lstStyle/>
          <a:p>
            <a:pPr algn="l"/>
            <a:r>
              <a:rPr lang="en-US" b="0" i="0" dirty="0">
                <a:effectLst/>
                <a:latin typeface="system-ui"/>
              </a:rPr>
              <a:t>The exploratory data analysis (EDA) revealed clear and significant trends in gas prices and their relationship to key economic indicators: crude oil prices, GDP, and the Consumer Price Index (CPI). Gas prices show a strong positive correlation with crude oil prices, as expected, given that crude oil is a primary input in gasoline production. This relationship holds consistently across different political administrations, as demonstrated by high Pearson and Spearman correlation values. Additionally, gas prices appear to be influenced by broader economic indicators like GDP and CPI, which reflect the overall economic activity and inflation, respectively. This suggests that gas prices rise not only due to oil supply and demand but also as part of larger economic growth and inflationary pressures.</a:t>
            </a:r>
          </a:p>
          <a:p>
            <a:pPr algn="l"/>
            <a:r>
              <a:rPr lang="en-US" b="0" i="0" dirty="0">
                <a:effectLst/>
                <a:latin typeface="system-ui"/>
              </a:rPr>
              <a:t>When incorporating political party information</a:t>
            </a:r>
            <a:r>
              <a:rPr lang="en-US" b="0" i="0">
                <a:effectLst/>
                <a:latin typeface="system-ui"/>
              </a:rPr>
              <a:t>, </a:t>
            </a:r>
            <a:r>
              <a:rPr lang="en-US">
                <a:latin typeface="system-ui"/>
              </a:rPr>
              <a:t>I</a:t>
            </a:r>
            <a:r>
              <a:rPr lang="en-US" b="0" i="0">
                <a:effectLst/>
                <a:latin typeface="system-ui"/>
              </a:rPr>
              <a:t> </a:t>
            </a:r>
            <a:r>
              <a:rPr lang="en-US" b="0" i="0" dirty="0">
                <a:effectLst/>
                <a:latin typeface="system-ui"/>
              </a:rPr>
              <a:t>observed only minor differences in the relationships between gas prices and these economic indicators. While the covariance and correlation analyses suggested slightly higher variability in gas prices with crude oil prices, GDP, and CPI under Democratic administrations, these differences were not statistically significant. A hypothesis test confirmed that the differences in gas prices between Democratic and Republican terms could likely be attributed to random variation rather than any systematic influence of political party. Therefore, this analysis highlights that economic fundamentals—especially crude oil prices—are the primary drivers of gas price trends, with political factors playing a minimal role.</a:t>
            </a:r>
          </a:p>
          <a:p>
            <a:endParaRPr lang="en-US" dirty="0"/>
          </a:p>
        </p:txBody>
      </p:sp>
    </p:spTree>
    <p:extLst>
      <p:ext uri="{BB962C8B-B14F-4D97-AF65-F5344CB8AC3E}">
        <p14:creationId xmlns:p14="http://schemas.microsoft.com/office/powerpoint/2010/main" val="399885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reason gas prices are so high is because the oil is in Texas and Oklahoma and all the dipsticks are in Washington.”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Yakov SMIRNOFF</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D38B-A4E4-AC50-C7B4-0E10FB2714D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C20484C-ED76-F334-6877-896687CC70DF}"/>
              </a:ext>
            </a:extLst>
          </p:cNvPr>
          <p:cNvSpPr>
            <a:spLocks noGrp="1"/>
          </p:cNvSpPr>
          <p:nvPr>
            <p:ph idx="1"/>
          </p:nvPr>
        </p:nvSpPr>
        <p:spPr/>
        <p:txBody>
          <a:bodyPr/>
          <a:lstStyle/>
          <a:p>
            <a:pPr marL="0" indent="0">
              <a:buNone/>
            </a:pPr>
            <a:r>
              <a:rPr lang="en-US" b="1" dirty="0"/>
              <a:t>Statistical Question:</a:t>
            </a:r>
            <a:r>
              <a:rPr lang="en-US" dirty="0"/>
              <a:t> Do U.S. Presidents influence gas prices, and are gas prices systematically lower under one administration compared to another administration?</a:t>
            </a:r>
          </a:p>
          <a:p>
            <a:pPr marL="0" indent="0">
              <a:buNone/>
            </a:pPr>
            <a:r>
              <a:rPr lang="en-US" b="1" dirty="0"/>
              <a:t>Dataset Sources:</a:t>
            </a:r>
            <a:endParaRPr lang="en-US" dirty="0"/>
          </a:p>
          <a:p>
            <a:pPr marL="742950" lvl="1" indent="-285750">
              <a:buFont typeface="Arial" panose="020B0604020202020204" pitchFamily="34" charset="0"/>
              <a:buChar char="•"/>
            </a:pPr>
            <a:r>
              <a:rPr lang="en-US" dirty="0"/>
              <a:t>Presidents.csv (Political party and year) </a:t>
            </a:r>
            <a:r>
              <a:rPr lang="en-US" sz="1200" i="1" dirty="0">
                <a:hlinkClick r:id="rId2"/>
              </a:rPr>
              <a:t>original source</a:t>
            </a:r>
            <a:endParaRPr lang="en-US" sz="1200" dirty="0"/>
          </a:p>
          <a:p>
            <a:pPr marL="742950" lvl="1" indent="-285750">
              <a:buFont typeface="Arial" panose="020B0604020202020204" pitchFamily="34" charset="0"/>
              <a:buChar char="•"/>
            </a:pPr>
            <a:r>
              <a:rPr lang="en-US" dirty="0"/>
              <a:t>Gas_Prices.csv (Historical gas prices) </a:t>
            </a:r>
            <a:r>
              <a:rPr lang="en-US" sz="1200" i="1" dirty="0">
                <a:hlinkClick r:id="rId3"/>
              </a:rPr>
              <a:t>original source</a:t>
            </a:r>
            <a:endParaRPr lang="en-US" sz="1200" dirty="0"/>
          </a:p>
          <a:p>
            <a:pPr marL="742950" lvl="1" indent="-285750">
              <a:buFont typeface="Arial" panose="020B0604020202020204" pitchFamily="34" charset="0"/>
              <a:buChar char="•"/>
            </a:pPr>
            <a:r>
              <a:rPr lang="en-US" dirty="0"/>
              <a:t>Crude_Oil.csv (Oil prices) </a:t>
            </a:r>
            <a:r>
              <a:rPr lang="en-US" sz="1200" i="1" dirty="0">
                <a:hlinkClick r:id="rId4"/>
              </a:rPr>
              <a:t>original source</a:t>
            </a:r>
            <a:endParaRPr lang="en-US" sz="1200" i="1" dirty="0"/>
          </a:p>
          <a:p>
            <a:pPr marL="742950" lvl="1" indent="-285750">
              <a:buFont typeface="Arial" panose="020B0604020202020204" pitchFamily="34" charset="0"/>
              <a:buChar char="•"/>
            </a:pPr>
            <a:r>
              <a:rPr lang="en-US" dirty="0"/>
              <a:t>CPI-U.csv (Consumer Price Index) </a:t>
            </a:r>
            <a:r>
              <a:rPr lang="en-US" sz="1200" i="1" dirty="0">
                <a:hlinkClick r:id="rId5"/>
              </a:rPr>
              <a:t>original source</a:t>
            </a:r>
            <a:endParaRPr lang="en-US" sz="1200" dirty="0"/>
          </a:p>
          <a:p>
            <a:pPr marL="742950" lvl="1" indent="-285750">
              <a:buFont typeface="Arial" panose="020B0604020202020204" pitchFamily="34" charset="0"/>
              <a:buChar char="•"/>
            </a:pPr>
            <a:r>
              <a:rPr lang="en-US" dirty="0"/>
              <a:t>GDPC.csv (Real GDP per capita) </a:t>
            </a:r>
            <a:r>
              <a:rPr lang="en-US" sz="1200" i="1" dirty="0">
                <a:hlinkClick r:id="rId6"/>
              </a:rPr>
              <a:t>original source</a:t>
            </a:r>
            <a:endParaRPr lang="en-US" sz="1200" dirty="0"/>
          </a:p>
          <a:p>
            <a:pPr marL="0" indent="0">
              <a:buNone/>
            </a:pPr>
            <a:r>
              <a:rPr lang="en-US" b="1" dirty="0"/>
              <a:t>Objective:</a:t>
            </a:r>
            <a:r>
              <a:rPr lang="en-US" dirty="0"/>
              <a:t> To analyze the impact of political party and economic variables on U.S. gas prices from 1950 to 2023.</a:t>
            </a:r>
          </a:p>
          <a:p>
            <a:endParaRPr lang="en-US" dirty="0"/>
          </a:p>
          <a:p>
            <a:endParaRPr lang="en-US" dirty="0"/>
          </a:p>
        </p:txBody>
      </p:sp>
    </p:spTree>
    <p:extLst>
      <p:ext uri="{BB962C8B-B14F-4D97-AF65-F5344CB8AC3E}">
        <p14:creationId xmlns:p14="http://schemas.microsoft.com/office/powerpoint/2010/main" val="47155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5FBF-8B78-53C9-D7B3-42FA1EE76D6B}"/>
              </a:ext>
            </a:extLst>
          </p:cNvPr>
          <p:cNvSpPr>
            <a:spLocks noGrp="1"/>
          </p:cNvSpPr>
          <p:nvPr>
            <p:ph type="title"/>
          </p:nvPr>
        </p:nvSpPr>
        <p:spPr/>
        <p:txBody>
          <a:bodyPr/>
          <a:lstStyle/>
          <a:p>
            <a:r>
              <a:rPr lang="en-US" dirty="0"/>
              <a:t>Data Setup and Key Variables</a:t>
            </a:r>
          </a:p>
        </p:txBody>
      </p:sp>
      <p:sp>
        <p:nvSpPr>
          <p:cNvPr id="4" name="Rectangle 1">
            <a:extLst>
              <a:ext uri="{FF2B5EF4-FFF2-40B4-BE49-F238E27FC236}">
                <a16:creationId xmlns:a16="http://schemas.microsoft.com/office/drawing/2014/main" id="{87DF07C6-6823-CA6F-602D-42D02B717AB2}"/>
              </a:ext>
            </a:extLst>
          </p:cNvPr>
          <p:cNvSpPr>
            <a:spLocks noGrp="1" noChangeArrowheads="1"/>
          </p:cNvSpPr>
          <p:nvPr>
            <p:ph idx="1"/>
          </p:nvPr>
        </p:nvSpPr>
        <p:spPr bwMode="auto">
          <a:xfrm>
            <a:off x="1097280" y="2295877"/>
            <a:ext cx="10676256"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100000"/>
              </a:lnSpc>
              <a:spcBef>
                <a:spcPct val="0"/>
              </a:spcBef>
              <a:spcAft>
                <a:spcPct val="0"/>
              </a:spcAft>
              <a:buClrTx/>
              <a:buSzTx/>
              <a:buNone/>
              <a:tabLst/>
            </a:pPr>
            <a:r>
              <a:rPr lang="en-US" altLang="en-US" b="1" dirty="0"/>
              <a:t>Dataset Description:</a:t>
            </a:r>
            <a:br>
              <a:rPr lang="en-US" altLang="en-US" b="1" dirty="0"/>
            </a:br>
            <a:r>
              <a:rPr lang="en-US" altLang="en-US" dirty="0"/>
              <a:t>Merged data includes gas prices, crude oil prices, GDP, CPI, and Presidential &amp; Political Party data.</a:t>
            </a:r>
          </a:p>
          <a:p>
            <a:pPr marL="0" marR="0" lvl="0" indent="0" fontAlgn="base">
              <a:lnSpc>
                <a:spcPct val="100000"/>
              </a:lnSpc>
              <a:spcBef>
                <a:spcPct val="0"/>
              </a:spcBef>
              <a:spcAft>
                <a:spcPct val="0"/>
              </a:spcAft>
              <a:buClrTx/>
              <a:buSzTx/>
              <a:buNone/>
              <a:tabLst/>
            </a:pPr>
            <a:endParaRPr lang="en-US" altLang="en-US" b="1" dirty="0"/>
          </a:p>
          <a:p>
            <a:pPr marL="0" marR="0" lvl="0" indent="0" fontAlgn="base">
              <a:lnSpc>
                <a:spcPct val="100000"/>
              </a:lnSpc>
              <a:spcBef>
                <a:spcPct val="0"/>
              </a:spcBef>
              <a:spcAft>
                <a:spcPct val="0"/>
              </a:spcAft>
              <a:buClrTx/>
              <a:buSzTx/>
              <a:buNone/>
              <a:tabLst/>
            </a:pPr>
            <a:r>
              <a:rPr lang="en-US" altLang="en-US" b="1" dirty="0"/>
              <a:t>Key Variables:</a:t>
            </a:r>
          </a:p>
          <a:p>
            <a:pPr marL="0" marR="0" lvl="0" indent="0" fontAlgn="base">
              <a:lnSpc>
                <a:spcPct val="100000"/>
              </a:lnSpc>
              <a:spcBef>
                <a:spcPct val="0"/>
              </a:spcBef>
              <a:spcAft>
                <a:spcPct val="0"/>
              </a:spcAft>
              <a:buClrTx/>
              <a:buSzTx/>
              <a:buNone/>
              <a:tabLst/>
            </a:pPr>
            <a:endParaRPr lang="en-US" altLang="en-US" b="1" dirty="0"/>
          </a:p>
          <a:p>
            <a:pPr marL="0" marR="0" lvl="0" indent="0" fontAlgn="base">
              <a:lnSpc>
                <a:spcPct val="100000"/>
              </a:lnSpc>
              <a:spcBef>
                <a:spcPct val="0"/>
              </a:spcBef>
              <a:spcAft>
                <a:spcPct val="0"/>
              </a:spcAft>
              <a:buClrTx/>
              <a:buSzTx/>
              <a:buFontTx/>
              <a:buChar char="•"/>
              <a:tabLst/>
            </a:pPr>
            <a:r>
              <a:rPr lang="en-US" altLang="en-US" sz="1700" dirty="0"/>
              <a:t>Gas Price (Cost Per Gallon) - </a:t>
            </a:r>
            <a:r>
              <a:rPr lang="en-US" sz="1600" dirty="0"/>
              <a:t>The primary variable of interest representing fuel prices.</a:t>
            </a:r>
            <a:endParaRPr lang="en-US" altLang="en-US" sz="1700" dirty="0"/>
          </a:p>
          <a:p>
            <a:pPr marL="0" marR="0" lvl="0" indent="0" fontAlgn="base">
              <a:lnSpc>
                <a:spcPct val="100000"/>
              </a:lnSpc>
              <a:spcBef>
                <a:spcPct val="0"/>
              </a:spcBef>
              <a:spcAft>
                <a:spcPct val="0"/>
              </a:spcAft>
              <a:buClrTx/>
              <a:buSzTx/>
              <a:buFontTx/>
              <a:buChar char="•"/>
              <a:tabLst/>
            </a:pPr>
            <a:r>
              <a:rPr lang="en-US" altLang="en-US" sz="1700" dirty="0"/>
              <a:t>Crude Oil Price (Cost Per Barrel) - </a:t>
            </a:r>
            <a:r>
              <a:rPr lang="en-US" sz="1600" dirty="0"/>
              <a:t>Reflects market conditions and the cost of a key fuel input.</a:t>
            </a:r>
            <a:endParaRPr lang="en-US" altLang="en-US" sz="1700" dirty="0"/>
          </a:p>
          <a:p>
            <a:pPr marL="0" marR="0" lvl="0" indent="0" fontAlgn="base">
              <a:lnSpc>
                <a:spcPct val="100000"/>
              </a:lnSpc>
              <a:spcBef>
                <a:spcPct val="0"/>
              </a:spcBef>
              <a:spcAft>
                <a:spcPct val="0"/>
              </a:spcAft>
              <a:buClrTx/>
              <a:buSzTx/>
              <a:buFontTx/>
              <a:buChar char="•"/>
              <a:tabLst/>
            </a:pPr>
            <a:r>
              <a:rPr lang="en-US" altLang="en-US" sz="1700" dirty="0"/>
              <a:t>GDP (Real Gross Domestic Product) - </a:t>
            </a:r>
            <a:r>
              <a:rPr lang="en-US" sz="1600" dirty="0"/>
              <a:t>Represents economic health, which may influence gas demand and prices.</a:t>
            </a:r>
            <a:endParaRPr lang="en-US" altLang="en-US" sz="1700" dirty="0"/>
          </a:p>
          <a:p>
            <a:pPr marL="0" marR="0" lvl="0" indent="0" fontAlgn="base">
              <a:lnSpc>
                <a:spcPct val="100000"/>
              </a:lnSpc>
              <a:spcBef>
                <a:spcPct val="0"/>
              </a:spcBef>
              <a:spcAft>
                <a:spcPct val="0"/>
              </a:spcAft>
              <a:buClrTx/>
              <a:buSzTx/>
              <a:buFontTx/>
              <a:buChar char="•"/>
              <a:tabLst/>
            </a:pPr>
            <a:r>
              <a:rPr lang="en-US" altLang="en-US" sz="1700" dirty="0"/>
              <a:t>CPI (Consumer Price Index) - </a:t>
            </a:r>
            <a:r>
              <a:rPr lang="en-US" sz="1600" dirty="0"/>
              <a:t>Adjusts for inflation to compare real gas prices over time.</a:t>
            </a:r>
            <a:endParaRPr lang="en-US" altLang="en-US" sz="1700" dirty="0"/>
          </a:p>
          <a:p>
            <a:pPr marL="0" marR="0" lvl="0" indent="0" fontAlgn="base">
              <a:lnSpc>
                <a:spcPct val="100000"/>
              </a:lnSpc>
              <a:spcBef>
                <a:spcPct val="0"/>
              </a:spcBef>
              <a:spcAft>
                <a:spcPct val="0"/>
              </a:spcAft>
              <a:buClrTx/>
              <a:buSzTx/>
              <a:buFontTx/>
              <a:buChar char="•"/>
              <a:tabLst/>
            </a:pPr>
            <a:r>
              <a:rPr lang="en-US" altLang="en-US" sz="1700" dirty="0"/>
              <a:t>Political Party (Democratic or Republican) - </a:t>
            </a:r>
            <a:r>
              <a:rPr lang="en-US" sz="1600" dirty="0"/>
              <a:t>The categorical variable (Democratic or Republican) representing political </a:t>
            </a:r>
            <a:br>
              <a:rPr lang="en-US" sz="1600" dirty="0"/>
            </a:br>
            <a:r>
              <a:rPr lang="en-US" sz="1600" dirty="0"/>
              <a:t>	influence on gas prices.</a:t>
            </a:r>
            <a:endParaRPr lang="en-US" altLang="en-US" sz="17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585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2AEF-A0D6-8C37-EF77-A55DB6C2B293}"/>
              </a:ext>
            </a:extLst>
          </p:cNvPr>
          <p:cNvSpPr>
            <a:spLocks noGrp="1"/>
          </p:cNvSpPr>
          <p:nvPr>
            <p:ph type="title"/>
          </p:nvPr>
        </p:nvSpPr>
        <p:spPr/>
        <p:txBody>
          <a:bodyPr/>
          <a:lstStyle/>
          <a:p>
            <a:r>
              <a:rPr lang="en-US" dirty="0"/>
              <a:t>Histograms and Outliers</a:t>
            </a:r>
            <a:br>
              <a:rPr lang="en-US" dirty="0"/>
            </a:br>
            <a:r>
              <a:rPr lang="en-US" sz="2400" dirty="0"/>
              <a:t>Distribution of Cost Per Gallon (Regular Gasoline)</a:t>
            </a:r>
          </a:p>
        </p:txBody>
      </p:sp>
      <p:pic>
        <p:nvPicPr>
          <p:cNvPr id="5" name="Picture 4">
            <a:extLst>
              <a:ext uri="{FF2B5EF4-FFF2-40B4-BE49-F238E27FC236}">
                <a16:creationId xmlns:a16="http://schemas.microsoft.com/office/drawing/2014/main" id="{DEC17485-6B8C-3969-AC2F-E0E1F524E95E}"/>
              </a:ext>
            </a:extLst>
          </p:cNvPr>
          <p:cNvPicPr>
            <a:picLocks noChangeAspect="1"/>
          </p:cNvPicPr>
          <p:nvPr/>
        </p:nvPicPr>
        <p:blipFill>
          <a:blip r:embed="rId2"/>
          <a:stretch>
            <a:fillRect/>
          </a:stretch>
        </p:blipFill>
        <p:spPr>
          <a:xfrm>
            <a:off x="682710" y="2558902"/>
            <a:ext cx="5033227" cy="2800942"/>
          </a:xfrm>
          <a:prstGeom prst="rect">
            <a:avLst/>
          </a:prstGeom>
        </p:spPr>
      </p:pic>
      <p:sp>
        <p:nvSpPr>
          <p:cNvPr id="14" name="TextBox 13">
            <a:extLst>
              <a:ext uri="{FF2B5EF4-FFF2-40B4-BE49-F238E27FC236}">
                <a16:creationId xmlns:a16="http://schemas.microsoft.com/office/drawing/2014/main" id="{AE4AC02F-E724-ED3A-8FD6-DB03E30E2AFE}"/>
              </a:ext>
            </a:extLst>
          </p:cNvPr>
          <p:cNvSpPr txBox="1"/>
          <p:nvPr/>
        </p:nvSpPr>
        <p:spPr>
          <a:xfrm>
            <a:off x="5666318" y="2312768"/>
            <a:ext cx="6096000" cy="3293209"/>
          </a:xfrm>
          <a:prstGeom prst="rect">
            <a:avLst/>
          </a:prstGeom>
          <a:noFill/>
        </p:spPr>
        <p:txBody>
          <a:bodyPr wrap="square">
            <a:spAutoFit/>
          </a:bodyPr>
          <a:lstStyle/>
          <a:p>
            <a:r>
              <a:rPr lang="en-US" sz="1600" b="1" dirty="0"/>
              <a:t>Histogram Observations: </a:t>
            </a:r>
          </a:p>
          <a:p>
            <a:pPr marL="285750" indent="-285750">
              <a:buFont typeface="Arial" panose="020B0604020202020204" pitchFamily="34" charset="0"/>
              <a:buChar char="•"/>
            </a:pPr>
            <a:r>
              <a:rPr lang="en-US" sz="1600" dirty="0"/>
              <a:t>The distribution is right-skewed, with most values concentrated around $0.5 to $1.5 per gallon. </a:t>
            </a:r>
          </a:p>
          <a:p>
            <a:pPr marL="285750" indent="-285750">
              <a:buFont typeface="Arial" panose="020B0604020202020204" pitchFamily="34" charset="0"/>
              <a:buChar char="•"/>
            </a:pPr>
            <a:r>
              <a:rPr lang="en-US" sz="1600" dirty="0"/>
              <a:t>There are a few higher values exceeding $2.0 per gallon.</a:t>
            </a:r>
          </a:p>
          <a:p>
            <a:endParaRPr lang="en-US" sz="1600" dirty="0"/>
          </a:p>
          <a:p>
            <a:r>
              <a:rPr lang="en-US" sz="1600" b="1" dirty="0"/>
              <a:t>Outliers: </a:t>
            </a:r>
            <a:endParaRPr lang="en-US" sz="1600" dirty="0"/>
          </a:p>
          <a:p>
            <a:pPr marL="285750" indent="-285750">
              <a:buFont typeface="Arial" panose="020B0604020202020204" pitchFamily="34" charset="0"/>
              <a:buChar char="•"/>
            </a:pPr>
            <a:r>
              <a:rPr lang="en-US" sz="1600" dirty="0"/>
              <a:t>Gas prices above $2.0 per gallon may be considered outliers. These likely represent economic crises or spikes due to market disruptions.</a:t>
            </a:r>
          </a:p>
          <a:p>
            <a:endParaRPr lang="en-US" sz="1600" dirty="0"/>
          </a:p>
          <a:p>
            <a:r>
              <a:rPr lang="en-US" sz="1600" b="1" dirty="0"/>
              <a:t>Handling Strategy: </a:t>
            </a:r>
          </a:p>
          <a:p>
            <a:pPr marL="285750" indent="-285750">
              <a:buFont typeface="Arial" panose="020B0604020202020204" pitchFamily="34" charset="0"/>
              <a:buChar char="•"/>
            </a:pPr>
            <a:r>
              <a:rPr lang="en-US" sz="1600" dirty="0"/>
              <a:t>Retain these outliers because they reflect real-world events (e.g., oil crises) and provide valuable context for your analysis.</a:t>
            </a:r>
          </a:p>
        </p:txBody>
      </p:sp>
    </p:spTree>
    <p:extLst>
      <p:ext uri="{BB962C8B-B14F-4D97-AF65-F5344CB8AC3E}">
        <p14:creationId xmlns:p14="http://schemas.microsoft.com/office/powerpoint/2010/main" val="273071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DDAE9-9B73-F60A-D548-00C8FD1E0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AED984-006E-AE59-5955-8ACDED8B669D}"/>
              </a:ext>
            </a:extLst>
          </p:cNvPr>
          <p:cNvSpPr>
            <a:spLocks noGrp="1"/>
          </p:cNvSpPr>
          <p:nvPr>
            <p:ph type="title"/>
          </p:nvPr>
        </p:nvSpPr>
        <p:spPr/>
        <p:txBody>
          <a:bodyPr/>
          <a:lstStyle/>
          <a:p>
            <a:r>
              <a:rPr lang="en-US" dirty="0"/>
              <a:t>Histograms and Outliers</a:t>
            </a:r>
            <a:br>
              <a:rPr lang="en-US" dirty="0"/>
            </a:br>
            <a:r>
              <a:rPr lang="en-US" sz="2400" dirty="0"/>
              <a:t>Crude Oil Price (Cost Per Barrel)</a:t>
            </a:r>
          </a:p>
        </p:txBody>
      </p:sp>
      <p:sp>
        <p:nvSpPr>
          <p:cNvPr id="14" name="TextBox 13">
            <a:extLst>
              <a:ext uri="{FF2B5EF4-FFF2-40B4-BE49-F238E27FC236}">
                <a16:creationId xmlns:a16="http://schemas.microsoft.com/office/drawing/2014/main" id="{F1B51A56-D92A-51D1-437D-53633954667A}"/>
              </a:ext>
            </a:extLst>
          </p:cNvPr>
          <p:cNvSpPr txBox="1"/>
          <p:nvPr/>
        </p:nvSpPr>
        <p:spPr>
          <a:xfrm>
            <a:off x="5715937" y="2251213"/>
            <a:ext cx="6096000" cy="3262432"/>
          </a:xfrm>
          <a:prstGeom prst="rect">
            <a:avLst/>
          </a:prstGeom>
          <a:noFill/>
        </p:spPr>
        <p:txBody>
          <a:bodyPr wrap="square">
            <a:spAutoFit/>
          </a:bodyPr>
          <a:lstStyle/>
          <a:p>
            <a:r>
              <a:rPr lang="en-US" b="1" dirty="0"/>
              <a:t>Histogram Observations:</a:t>
            </a:r>
            <a:endParaRPr lang="en-US" dirty="0"/>
          </a:p>
          <a:p>
            <a:pPr marL="742950" lvl="1" indent="-285750">
              <a:buFont typeface="Arial" panose="020B0604020202020204" pitchFamily="34" charset="0"/>
              <a:buChar char="•"/>
            </a:pPr>
            <a:r>
              <a:rPr lang="en-US" sz="1600" dirty="0"/>
              <a:t>Most prices cluster around $10–$20 per barrel.</a:t>
            </a:r>
          </a:p>
          <a:p>
            <a:pPr marL="742950" lvl="1" indent="-285750">
              <a:buFont typeface="Arial" panose="020B0604020202020204" pitchFamily="34" charset="0"/>
              <a:buChar char="•"/>
            </a:pPr>
            <a:r>
              <a:rPr lang="en-US" sz="1600" dirty="0"/>
              <a:t>There are a few extreme values above $50 per barrel.</a:t>
            </a:r>
          </a:p>
          <a:p>
            <a:endParaRPr lang="en-US" b="1" dirty="0"/>
          </a:p>
          <a:p>
            <a:r>
              <a:rPr lang="en-US" b="1" dirty="0"/>
              <a:t>Outliers:</a:t>
            </a:r>
            <a:endParaRPr lang="en-US" dirty="0"/>
          </a:p>
          <a:p>
            <a:pPr marL="742950" lvl="1" indent="-285750">
              <a:buFont typeface="Arial" panose="020B0604020202020204" pitchFamily="34" charset="0"/>
              <a:buChar char="•"/>
            </a:pPr>
            <a:r>
              <a:rPr lang="en-US" sz="1600" dirty="0"/>
              <a:t>High crude oil prices above $50 per barrel may be considered outliers. These likely coincide with significant geopolitical or economic events.</a:t>
            </a:r>
          </a:p>
          <a:p>
            <a:endParaRPr lang="en-US" b="1" dirty="0"/>
          </a:p>
          <a:p>
            <a:r>
              <a:rPr lang="en-US" b="1" dirty="0"/>
              <a:t>Handling Strategy:</a:t>
            </a:r>
            <a:endParaRPr lang="en-US" dirty="0"/>
          </a:p>
          <a:p>
            <a:pPr marL="742950" lvl="1" indent="-285750">
              <a:buFont typeface="Arial" panose="020B0604020202020204" pitchFamily="34" charset="0"/>
              <a:buChar char="•"/>
            </a:pPr>
            <a:r>
              <a:rPr lang="en-US" sz="1600" dirty="0"/>
              <a:t>Retain these values, as they represent critical historical events influencing gas prices.</a:t>
            </a:r>
          </a:p>
        </p:txBody>
      </p:sp>
      <p:pic>
        <p:nvPicPr>
          <p:cNvPr id="4" name="Picture 3">
            <a:extLst>
              <a:ext uri="{FF2B5EF4-FFF2-40B4-BE49-F238E27FC236}">
                <a16:creationId xmlns:a16="http://schemas.microsoft.com/office/drawing/2014/main" id="{4729A784-A357-FC4E-64C0-E78F8F6D585F}"/>
              </a:ext>
            </a:extLst>
          </p:cNvPr>
          <p:cNvPicPr>
            <a:picLocks noChangeAspect="1"/>
          </p:cNvPicPr>
          <p:nvPr/>
        </p:nvPicPr>
        <p:blipFill>
          <a:blip r:embed="rId2"/>
          <a:stretch>
            <a:fillRect/>
          </a:stretch>
        </p:blipFill>
        <p:spPr>
          <a:xfrm>
            <a:off x="635236" y="2514227"/>
            <a:ext cx="4920044" cy="2755459"/>
          </a:xfrm>
          <a:prstGeom prst="rect">
            <a:avLst/>
          </a:prstGeom>
        </p:spPr>
      </p:pic>
    </p:spTree>
    <p:extLst>
      <p:ext uri="{BB962C8B-B14F-4D97-AF65-F5344CB8AC3E}">
        <p14:creationId xmlns:p14="http://schemas.microsoft.com/office/powerpoint/2010/main" val="231612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0EE9A-ED0D-1B55-3854-1B14FE7EB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74F2A-1C6B-50A4-B32B-07B619BE0B26}"/>
              </a:ext>
            </a:extLst>
          </p:cNvPr>
          <p:cNvSpPr>
            <a:spLocks noGrp="1"/>
          </p:cNvSpPr>
          <p:nvPr>
            <p:ph type="title"/>
          </p:nvPr>
        </p:nvSpPr>
        <p:spPr/>
        <p:txBody>
          <a:bodyPr/>
          <a:lstStyle/>
          <a:p>
            <a:r>
              <a:rPr lang="en-US" dirty="0"/>
              <a:t>Histograms and Outliers</a:t>
            </a:r>
            <a:br>
              <a:rPr lang="en-US" dirty="0"/>
            </a:br>
            <a:r>
              <a:rPr lang="en-US" sz="2400" dirty="0"/>
              <a:t>GDP (Real Gross Domestic Product)</a:t>
            </a:r>
          </a:p>
        </p:txBody>
      </p:sp>
      <p:sp>
        <p:nvSpPr>
          <p:cNvPr id="14" name="TextBox 13">
            <a:extLst>
              <a:ext uri="{FF2B5EF4-FFF2-40B4-BE49-F238E27FC236}">
                <a16:creationId xmlns:a16="http://schemas.microsoft.com/office/drawing/2014/main" id="{052A74F8-E2B3-ACBA-AF53-98E942376DA9}"/>
              </a:ext>
            </a:extLst>
          </p:cNvPr>
          <p:cNvSpPr txBox="1"/>
          <p:nvPr/>
        </p:nvSpPr>
        <p:spPr>
          <a:xfrm>
            <a:off x="5715937" y="2251213"/>
            <a:ext cx="6096000" cy="3508653"/>
          </a:xfrm>
          <a:prstGeom prst="rect">
            <a:avLst/>
          </a:prstGeom>
          <a:noFill/>
        </p:spPr>
        <p:txBody>
          <a:bodyPr wrap="square">
            <a:spAutoFit/>
          </a:bodyPr>
          <a:lstStyle/>
          <a:p>
            <a:r>
              <a:rPr lang="en-US" b="1" dirty="0"/>
              <a:t>Histogram Observations:</a:t>
            </a:r>
          </a:p>
          <a:p>
            <a:pPr marL="285750" indent="-285750">
              <a:buFont typeface="Arial" panose="020B0604020202020204" pitchFamily="34" charset="0"/>
              <a:buChar char="•"/>
            </a:pPr>
            <a:r>
              <a:rPr lang="en-US" sz="1600" dirty="0"/>
              <a:t>The distribution is slightly right-skewed, with most GDP values below $15,000.</a:t>
            </a:r>
          </a:p>
          <a:p>
            <a:pPr marL="285750" indent="-285750">
              <a:buFont typeface="Arial" panose="020B0604020202020204" pitchFamily="34" charset="0"/>
              <a:buChar char="•"/>
            </a:pPr>
            <a:r>
              <a:rPr lang="en-US" sz="1600" dirty="0"/>
              <a:t>A few values exceed $20,000.</a:t>
            </a:r>
          </a:p>
          <a:p>
            <a:pPr marL="285750" indent="-285750">
              <a:buFont typeface="Arial" panose="020B0604020202020204" pitchFamily="34" charset="0"/>
              <a:buChar char="•"/>
            </a:pPr>
            <a:endParaRPr lang="en-US" b="1" dirty="0"/>
          </a:p>
          <a:p>
            <a:r>
              <a:rPr lang="en-US" b="1" dirty="0"/>
              <a:t>Outliers:</a:t>
            </a:r>
          </a:p>
          <a:p>
            <a:pPr marL="285750" indent="-285750">
              <a:buFont typeface="Arial" panose="020B0604020202020204" pitchFamily="34" charset="0"/>
              <a:buChar char="•"/>
            </a:pPr>
            <a:r>
              <a:rPr lang="en-US" sz="1600" dirty="0"/>
              <a:t>Extremely high GDP values above $20,000 might appear as outliers. However, these reflect economic growth rather than anomalies.</a:t>
            </a:r>
          </a:p>
          <a:p>
            <a:pPr marL="285750" indent="-285750">
              <a:buFont typeface="Arial" panose="020B0604020202020204" pitchFamily="34" charset="0"/>
              <a:buChar char="•"/>
            </a:pPr>
            <a:endParaRPr lang="en-US" b="1" dirty="0"/>
          </a:p>
          <a:p>
            <a:r>
              <a:rPr lang="en-US" b="1" dirty="0"/>
              <a:t>Handling Strategy:</a:t>
            </a:r>
          </a:p>
          <a:p>
            <a:pPr marL="285750" indent="-285750">
              <a:buFont typeface="Arial" panose="020B0604020202020204" pitchFamily="34" charset="0"/>
              <a:buChar char="•"/>
            </a:pPr>
            <a:r>
              <a:rPr lang="en-US" sz="1600" dirty="0"/>
              <a:t>Retain all values as they represent valid observations of economic progress over time.</a:t>
            </a:r>
          </a:p>
        </p:txBody>
      </p:sp>
      <p:pic>
        <p:nvPicPr>
          <p:cNvPr id="8" name="Picture 7">
            <a:extLst>
              <a:ext uri="{FF2B5EF4-FFF2-40B4-BE49-F238E27FC236}">
                <a16:creationId xmlns:a16="http://schemas.microsoft.com/office/drawing/2014/main" id="{876BB696-D1CC-377A-BC71-0D11E75653A1}"/>
              </a:ext>
            </a:extLst>
          </p:cNvPr>
          <p:cNvPicPr>
            <a:picLocks noChangeAspect="1"/>
          </p:cNvPicPr>
          <p:nvPr/>
        </p:nvPicPr>
        <p:blipFill>
          <a:blip r:embed="rId2"/>
          <a:stretch>
            <a:fillRect/>
          </a:stretch>
        </p:blipFill>
        <p:spPr>
          <a:xfrm>
            <a:off x="706334" y="2459665"/>
            <a:ext cx="4952895" cy="2822422"/>
          </a:xfrm>
          <a:prstGeom prst="rect">
            <a:avLst/>
          </a:prstGeom>
        </p:spPr>
      </p:pic>
    </p:spTree>
    <p:extLst>
      <p:ext uri="{BB962C8B-B14F-4D97-AF65-F5344CB8AC3E}">
        <p14:creationId xmlns:p14="http://schemas.microsoft.com/office/powerpoint/2010/main" val="138850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8EC94-E0FF-108F-B58E-8A29FF128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DB82C-5F95-6756-7E5A-9320A2B5EEF0}"/>
              </a:ext>
            </a:extLst>
          </p:cNvPr>
          <p:cNvSpPr>
            <a:spLocks noGrp="1"/>
          </p:cNvSpPr>
          <p:nvPr>
            <p:ph type="title"/>
          </p:nvPr>
        </p:nvSpPr>
        <p:spPr/>
        <p:txBody>
          <a:bodyPr/>
          <a:lstStyle/>
          <a:p>
            <a:r>
              <a:rPr lang="en-US" dirty="0"/>
              <a:t>Histograms and Outliers</a:t>
            </a:r>
            <a:br>
              <a:rPr lang="en-US" dirty="0"/>
            </a:br>
            <a:r>
              <a:rPr lang="en-US" sz="2400" dirty="0"/>
              <a:t>CPI (Consumer Price Index)</a:t>
            </a:r>
          </a:p>
        </p:txBody>
      </p:sp>
      <p:sp>
        <p:nvSpPr>
          <p:cNvPr id="14" name="TextBox 13">
            <a:extLst>
              <a:ext uri="{FF2B5EF4-FFF2-40B4-BE49-F238E27FC236}">
                <a16:creationId xmlns:a16="http://schemas.microsoft.com/office/drawing/2014/main" id="{79700635-5B77-8C9A-B9ED-D3B16E449A67}"/>
              </a:ext>
            </a:extLst>
          </p:cNvPr>
          <p:cNvSpPr txBox="1"/>
          <p:nvPr/>
        </p:nvSpPr>
        <p:spPr>
          <a:xfrm>
            <a:off x="5737202" y="2383979"/>
            <a:ext cx="6096000" cy="3200876"/>
          </a:xfrm>
          <a:prstGeom prst="rect">
            <a:avLst/>
          </a:prstGeom>
          <a:noFill/>
        </p:spPr>
        <p:txBody>
          <a:bodyPr wrap="square">
            <a:spAutoFit/>
          </a:bodyPr>
          <a:lstStyle/>
          <a:p>
            <a:r>
              <a:rPr lang="en-US" b="1" dirty="0"/>
              <a:t>Histogram Observations:</a:t>
            </a:r>
          </a:p>
          <a:p>
            <a:pPr marL="285750" indent="-285750">
              <a:buFont typeface="Arial" panose="020B0604020202020204" pitchFamily="34" charset="0"/>
              <a:buChar char="•"/>
            </a:pPr>
            <a:r>
              <a:rPr lang="en-US" sz="1600" dirty="0"/>
              <a:t>Most values cluster at lower levels, with a gradual decline as CPI increases.</a:t>
            </a:r>
          </a:p>
          <a:p>
            <a:pPr marL="285750" indent="-285750">
              <a:buFont typeface="Arial" panose="020B0604020202020204" pitchFamily="34" charset="0"/>
              <a:buChar char="•"/>
            </a:pPr>
            <a:r>
              <a:rPr lang="en-US" sz="1600" dirty="0"/>
              <a:t>A few CPI values exceed 200, which may appear high.</a:t>
            </a:r>
          </a:p>
          <a:p>
            <a:pPr marL="285750" indent="-285750">
              <a:buFont typeface="Arial" panose="020B0604020202020204" pitchFamily="34" charset="0"/>
              <a:buChar char="•"/>
            </a:pPr>
            <a:endParaRPr lang="en-US" b="1" dirty="0"/>
          </a:p>
          <a:p>
            <a:r>
              <a:rPr lang="en-US" b="1" dirty="0"/>
              <a:t>Outliers:</a:t>
            </a:r>
          </a:p>
          <a:p>
            <a:pPr marL="285750" indent="-285750">
              <a:buFont typeface="Arial" panose="020B0604020202020204" pitchFamily="34" charset="0"/>
              <a:buChar char="•"/>
            </a:pPr>
            <a:r>
              <a:rPr lang="en-US" sz="1600" dirty="0"/>
              <a:t>CPI values above 200 may be considered outliers, likely reflecting periods of high inflation.</a:t>
            </a:r>
          </a:p>
          <a:p>
            <a:pPr marL="285750" indent="-285750">
              <a:buFont typeface="Arial" panose="020B0604020202020204" pitchFamily="34" charset="0"/>
              <a:buChar char="•"/>
            </a:pPr>
            <a:endParaRPr lang="en-US" b="1" dirty="0"/>
          </a:p>
          <a:p>
            <a:r>
              <a:rPr lang="en-US" b="1" dirty="0"/>
              <a:t>Handling Strategy:</a:t>
            </a:r>
          </a:p>
          <a:p>
            <a:pPr marL="285750" indent="-285750">
              <a:buFont typeface="Arial" panose="020B0604020202020204" pitchFamily="34" charset="0"/>
              <a:buChar char="•"/>
            </a:pPr>
            <a:r>
              <a:rPr lang="en-US" sz="1600" dirty="0"/>
              <a:t>Retain these values, as they provide essential context for inflation trends.</a:t>
            </a:r>
          </a:p>
        </p:txBody>
      </p:sp>
      <p:pic>
        <p:nvPicPr>
          <p:cNvPr id="4" name="Picture 3">
            <a:extLst>
              <a:ext uri="{FF2B5EF4-FFF2-40B4-BE49-F238E27FC236}">
                <a16:creationId xmlns:a16="http://schemas.microsoft.com/office/drawing/2014/main" id="{99F3DC0A-4070-F9EB-1F7D-86FB83AE67E1}"/>
              </a:ext>
            </a:extLst>
          </p:cNvPr>
          <p:cNvPicPr>
            <a:picLocks noChangeAspect="1"/>
          </p:cNvPicPr>
          <p:nvPr/>
        </p:nvPicPr>
        <p:blipFill>
          <a:blip r:embed="rId2"/>
          <a:stretch>
            <a:fillRect/>
          </a:stretch>
        </p:blipFill>
        <p:spPr>
          <a:xfrm>
            <a:off x="411126" y="2383979"/>
            <a:ext cx="5150115" cy="2997354"/>
          </a:xfrm>
          <a:prstGeom prst="rect">
            <a:avLst/>
          </a:prstGeom>
        </p:spPr>
      </p:pic>
    </p:spTree>
    <p:extLst>
      <p:ext uri="{BB962C8B-B14F-4D97-AF65-F5344CB8AC3E}">
        <p14:creationId xmlns:p14="http://schemas.microsoft.com/office/powerpoint/2010/main" val="280195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60151-AB5F-B8E6-819A-491034A95A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A19D4-63C6-4D1B-24E7-FB26B5192F91}"/>
              </a:ext>
            </a:extLst>
          </p:cNvPr>
          <p:cNvSpPr>
            <a:spLocks noGrp="1"/>
          </p:cNvSpPr>
          <p:nvPr>
            <p:ph type="title"/>
          </p:nvPr>
        </p:nvSpPr>
        <p:spPr/>
        <p:txBody>
          <a:bodyPr/>
          <a:lstStyle/>
          <a:p>
            <a:r>
              <a:rPr lang="en-US" dirty="0"/>
              <a:t>Histograms and Outliers</a:t>
            </a:r>
            <a:br>
              <a:rPr lang="en-US" dirty="0"/>
            </a:br>
            <a:r>
              <a:rPr lang="en-US" sz="2400" dirty="0"/>
              <a:t>Political Party</a:t>
            </a:r>
          </a:p>
        </p:txBody>
      </p:sp>
      <p:sp>
        <p:nvSpPr>
          <p:cNvPr id="14" name="TextBox 13">
            <a:extLst>
              <a:ext uri="{FF2B5EF4-FFF2-40B4-BE49-F238E27FC236}">
                <a16:creationId xmlns:a16="http://schemas.microsoft.com/office/drawing/2014/main" id="{420893A7-3367-520D-AF6C-78758627D09F}"/>
              </a:ext>
            </a:extLst>
          </p:cNvPr>
          <p:cNvSpPr txBox="1"/>
          <p:nvPr/>
        </p:nvSpPr>
        <p:spPr>
          <a:xfrm>
            <a:off x="5680495" y="3000668"/>
            <a:ext cx="6096000" cy="1661993"/>
          </a:xfrm>
          <a:prstGeom prst="rect">
            <a:avLst/>
          </a:prstGeom>
          <a:noFill/>
        </p:spPr>
        <p:txBody>
          <a:bodyPr wrap="square">
            <a:spAutoFit/>
          </a:bodyPr>
          <a:lstStyle/>
          <a:p>
            <a:r>
              <a:rPr lang="en-US" b="1" dirty="0"/>
              <a:t>Histogram Observations:</a:t>
            </a:r>
          </a:p>
          <a:p>
            <a:pPr marL="285750" indent="-285750">
              <a:buFont typeface="Arial" panose="020B0604020202020204" pitchFamily="34" charset="0"/>
              <a:buChar char="•"/>
            </a:pPr>
            <a:r>
              <a:rPr lang="en-US" sz="1600" dirty="0"/>
              <a:t>The count of terms under Democratic and Republican administrations is relatively balanced.</a:t>
            </a:r>
          </a:p>
          <a:p>
            <a:pPr marL="285750" indent="-285750">
              <a:buFont typeface="Arial" panose="020B0604020202020204" pitchFamily="34" charset="0"/>
              <a:buChar char="•"/>
            </a:pPr>
            <a:endParaRPr lang="en-US" b="1" dirty="0"/>
          </a:p>
          <a:p>
            <a:r>
              <a:rPr lang="en-US" b="1" dirty="0"/>
              <a:t>Outliers:</a:t>
            </a:r>
          </a:p>
          <a:p>
            <a:pPr marL="285750" indent="-285750">
              <a:buFont typeface="Arial" panose="020B0604020202020204" pitchFamily="34" charset="0"/>
              <a:buChar char="•"/>
            </a:pPr>
            <a:r>
              <a:rPr lang="en-US" sz="1600" dirty="0"/>
              <a:t>Not applicable since this is a categorical variable.</a:t>
            </a:r>
          </a:p>
        </p:txBody>
      </p:sp>
      <p:pic>
        <p:nvPicPr>
          <p:cNvPr id="5" name="Picture 4">
            <a:extLst>
              <a:ext uri="{FF2B5EF4-FFF2-40B4-BE49-F238E27FC236}">
                <a16:creationId xmlns:a16="http://schemas.microsoft.com/office/drawing/2014/main" id="{9639353D-2614-386A-E729-817D2CA3B840}"/>
              </a:ext>
            </a:extLst>
          </p:cNvPr>
          <p:cNvPicPr>
            <a:picLocks noChangeAspect="1"/>
          </p:cNvPicPr>
          <p:nvPr/>
        </p:nvPicPr>
        <p:blipFill>
          <a:blip r:embed="rId2"/>
          <a:stretch>
            <a:fillRect/>
          </a:stretch>
        </p:blipFill>
        <p:spPr>
          <a:xfrm>
            <a:off x="511329" y="2459665"/>
            <a:ext cx="4860638" cy="2908023"/>
          </a:xfrm>
          <a:prstGeom prst="rect">
            <a:avLst/>
          </a:prstGeom>
        </p:spPr>
      </p:pic>
    </p:spTree>
    <p:extLst>
      <p:ext uri="{BB962C8B-B14F-4D97-AF65-F5344CB8AC3E}">
        <p14:creationId xmlns:p14="http://schemas.microsoft.com/office/powerpoint/2010/main" val="269625169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{C779BFD5-A505-4D45-BBA1-2FF97DB51F97}tf56160789_win32</Template>
  <TotalTime>102</TotalTime>
  <Words>1714</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Franklin Gothic Book</vt:lpstr>
      <vt:lpstr>system-ui</vt:lpstr>
      <vt:lpstr>Custom</vt:lpstr>
      <vt:lpstr>Exploratory Analysis of U.S. Gas Prices: Political Influence vs. Market Dynamics   A data-driven investigation into the relationship between economic factors, political party, and gas prices</vt:lpstr>
      <vt:lpstr>“The reason gas prices are so high is because the oil is in Texas and Oklahoma and all the dipsticks are in Washington.”</vt:lpstr>
      <vt:lpstr>Introduction</vt:lpstr>
      <vt:lpstr>Data Setup and Key Variables</vt:lpstr>
      <vt:lpstr>Histograms and Outliers Distribution of Cost Per Gallon (Regular Gasoline)</vt:lpstr>
      <vt:lpstr>Histograms and Outliers Crude Oil Price (Cost Per Barrel)</vt:lpstr>
      <vt:lpstr>Histograms and Outliers GDP (Real Gross Domestic Product)</vt:lpstr>
      <vt:lpstr>Histograms and Outliers CPI (Consumer Price Index)</vt:lpstr>
      <vt:lpstr>Histograms and Outliers Political Party</vt:lpstr>
      <vt:lpstr>Descriptive Statistics</vt:lpstr>
      <vt:lpstr>Probability Mass Function (PMF)</vt:lpstr>
      <vt:lpstr>Cumulative Distribution Function (CDF)</vt:lpstr>
      <vt:lpstr>Analytical Distribution</vt:lpstr>
      <vt:lpstr>Scatter Plots  Gas Price vs. Crude Oil Price by Party</vt:lpstr>
      <vt:lpstr>Scatter Plots  Gas Price vs. Consumer Price Index</vt:lpstr>
      <vt:lpstr>PowerPoint Presentation</vt:lpstr>
      <vt:lpstr>Regression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Cory Golladay</dc:creator>
  <cp:lastModifiedBy>Cory Golladay</cp:lastModifiedBy>
  <cp:revision>1</cp:revision>
  <dcterms:created xsi:type="dcterms:W3CDTF">2024-11-15T20:08:17Z</dcterms:created>
  <dcterms:modified xsi:type="dcterms:W3CDTF">2024-11-16T10:43:33Z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