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193CC-C999-4B71-BB58-49243FC57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BC78F2-595E-4DB8-AB63-8102DAF8E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E5E0BC-3079-4C9C-8F60-74E77284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333B20-AAA5-4DDB-B8BD-5C347B1D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BA8748-112C-4A63-9F9B-1FAB1565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6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86929-AE69-4272-931E-2B6562F5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7B6CE2-8FDA-4D23-8AA8-98A29F9D1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50D81-4E1D-4773-A562-7E2647A3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E5293B-25BC-4187-B56D-FD6AB240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E6C32-F0E8-440A-B0A2-845E3ACF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88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122FD2-788A-4A62-B591-1B2E50861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6075E6-D5DC-4C85-BCFF-79080E83D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182541-5318-41C7-8CAD-BE6E0198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1AFA02-1BDC-4FA0-9EC7-807D9F83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694723-3BEF-4490-A12F-0C4343BF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60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8C987-12F1-4C42-ADAE-AE6A549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081679-3813-4BFB-831C-4EAF6641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BC6A13-F667-4C11-9852-1D9D47F3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9304C2-BE79-4E82-9060-D094EB36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F28D1D-1098-41D5-B311-0E89155C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65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ED091-544B-4FF4-B750-E61D38DB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67E9EA-FAD1-4091-B549-D882611E6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05126-FA8C-4C60-BACC-2E52C6E9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935E0D-7A9D-4802-97C3-48DF5FA9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5C004E-230C-437C-8979-074C8CDB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31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9ECA-9BCB-4420-92B3-2A2893B7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06F0E-5CCD-48A1-85C3-537B4FE1F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0BBC9F-C9CB-4E61-AFCB-C4F2CD5FD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950E7B-F4E9-46CA-906F-1899C1D8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4F8B1F-4E94-46D6-9AB6-5ECEA214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03DE41-0966-461F-AF79-EBD31BA9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6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F5E3E-CA34-4B95-8F4B-FEC3D028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DC6BD8-BF20-4990-8BD6-AFB3A1BA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85E14-99ED-4AB2-82AD-6323E4173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69BE14-69B9-47B8-A7EC-D1884FE82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B3FD00-7A6B-416B-B014-E46899E09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5E6B52-7BAC-49CC-A1BE-DF193A5B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8FBF50-E3B7-4211-8822-645AC66F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CBD3110-FB37-4110-844E-B6B40AA5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6CED1-7910-4E43-9077-0B504C6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DC1555-A43F-4AF1-81B0-08C9A42E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DFF79D-FF42-4909-A54F-88DBEF29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1633E8-60FE-4660-9A54-936121B5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49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EDDB68-20AA-4536-AFC2-774DF695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445521-1FAE-4D22-B8F8-F120874A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DE735D-AF09-4077-8B24-40838368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96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88A33-7DD1-4951-9342-255667AD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A1FB69-CF42-480D-A9CA-FF8AF89A6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B5688F-B40F-497D-853A-FADA25BA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3223ED-019A-4EA8-A4AE-10B410D1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4A299F-976F-4564-9AA8-E4D21CCC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B52D14-3ACB-4673-8930-BCD7A225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22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41128-FE5E-49F0-BF99-770D47B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9B0E5F-FBF8-4327-BC35-875A79A8C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10EAB8-3C47-4215-9561-14CDC3B82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E7D6A1-960D-4100-AFE2-9A82690E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DFC4-7EDA-47DE-A904-3C6536726019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8484DB-DDED-4B2C-9212-D2458F11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F5A2A1-E0ED-4DA7-8219-8E6138F4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3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642224-64D1-4348-8C59-BA279BA2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D08994-A503-4D0D-AF8B-0F0765D2A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E54B8A-4670-4934-AD38-25C9F6FA2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7DFC4-7EDA-47DE-A904-3C6536726019}" type="datetimeFigureOut">
              <a:rPr lang="fr-FR" smtClean="0"/>
              <a:t>27/02/2020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080199-6E62-42FA-9728-41D59353F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13B702-CCDD-47FE-9A3A-94B65D2C5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D06C5-F7EE-4B29-BC79-7593CBBD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61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8538B59-1F12-4B94-B296-4914A3D75476}"/>
              </a:ext>
            </a:extLst>
          </p:cNvPr>
          <p:cNvSpPr/>
          <p:nvPr/>
        </p:nvSpPr>
        <p:spPr>
          <a:xfrm>
            <a:off x="894080" y="314960"/>
            <a:ext cx="1910080" cy="2529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84F31-E4BF-43EF-AFA9-F8975782704D}"/>
              </a:ext>
            </a:extLst>
          </p:cNvPr>
          <p:cNvSpPr/>
          <p:nvPr/>
        </p:nvSpPr>
        <p:spPr>
          <a:xfrm>
            <a:off x="894080" y="314960"/>
            <a:ext cx="1910080" cy="782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9B4C79-0D80-46BD-8675-8AF80A8FBB55}"/>
              </a:ext>
            </a:extLst>
          </p:cNvPr>
          <p:cNvSpPr/>
          <p:nvPr/>
        </p:nvSpPr>
        <p:spPr>
          <a:xfrm>
            <a:off x="3596640" y="314960"/>
            <a:ext cx="1910080" cy="2529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339084-5966-41C2-96D3-0845AB2B84DC}"/>
              </a:ext>
            </a:extLst>
          </p:cNvPr>
          <p:cNvSpPr/>
          <p:nvPr/>
        </p:nvSpPr>
        <p:spPr>
          <a:xfrm>
            <a:off x="3596640" y="314960"/>
            <a:ext cx="1910080" cy="782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Liste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328202-146E-4711-BBC9-E823097CA727}"/>
              </a:ext>
            </a:extLst>
          </p:cNvPr>
          <p:cNvSpPr/>
          <p:nvPr/>
        </p:nvSpPr>
        <p:spPr>
          <a:xfrm>
            <a:off x="6299200" y="314960"/>
            <a:ext cx="1910080" cy="2529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E2641F-58BF-44ED-97BB-D40CE8FF8660}"/>
              </a:ext>
            </a:extLst>
          </p:cNvPr>
          <p:cNvSpPr/>
          <p:nvPr/>
        </p:nvSpPr>
        <p:spPr>
          <a:xfrm>
            <a:off x="6299200" y="314960"/>
            <a:ext cx="1910080" cy="782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Huffman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E0A11C-5A22-4DE6-91A9-7B97E0E1132E}"/>
              </a:ext>
            </a:extLst>
          </p:cNvPr>
          <p:cNvSpPr/>
          <p:nvPr/>
        </p:nvSpPr>
        <p:spPr>
          <a:xfrm>
            <a:off x="9001760" y="314960"/>
            <a:ext cx="1910080" cy="2529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9B2BEB-40CD-476F-B1C1-9D49204CA3BE}"/>
              </a:ext>
            </a:extLst>
          </p:cNvPr>
          <p:cNvSpPr/>
          <p:nvPr/>
        </p:nvSpPr>
        <p:spPr>
          <a:xfrm>
            <a:off x="9001760" y="314960"/>
            <a:ext cx="1910080" cy="782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Fic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6682F6-4AD1-47B5-B5D7-84CB68D9F2AC}"/>
              </a:ext>
            </a:extLst>
          </p:cNvPr>
          <p:cNvSpPr/>
          <p:nvPr/>
        </p:nvSpPr>
        <p:spPr>
          <a:xfrm>
            <a:off x="894080" y="3429000"/>
            <a:ext cx="1910080" cy="2529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B05C96-AF72-4B22-B50B-72EC6829737A}"/>
              </a:ext>
            </a:extLst>
          </p:cNvPr>
          <p:cNvSpPr/>
          <p:nvPr/>
        </p:nvSpPr>
        <p:spPr>
          <a:xfrm>
            <a:off x="894080" y="3429000"/>
            <a:ext cx="1910080" cy="782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BinaryPath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70C5CB-A078-4F9F-91C3-4F50B9592345}"/>
              </a:ext>
            </a:extLst>
          </p:cNvPr>
          <p:cNvSpPr/>
          <p:nvPr/>
        </p:nvSpPr>
        <p:spPr>
          <a:xfrm>
            <a:off x="3596640" y="3429000"/>
            <a:ext cx="1910080" cy="2529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6C0D51-B12B-4D6A-9B0E-DD74D96FFA06}"/>
              </a:ext>
            </a:extLst>
          </p:cNvPr>
          <p:cNvSpPr/>
          <p:nvPr/>
        </p:nvSpPr>
        <p:spPr>
          <a:xfrm>
            <a:off x="3596640" y="3429000"/>
            <a:ext cx="1910080" cy="782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Compress</a:t>
            </a:r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840268-FDC4-4AD0-BC62-7FBC81268655}"/>
              </a:ext>
            </a:extLst>
          </p:cNvPr>
          <p:cNvSpPr/>
          <p:nvPr/>
        </p:nvSpPr>
        <p:spPr>
          <a:xfrm>
            <a:off x="6299200" y="3429000"/>
            <a:ext cx="1910080" cy="2529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4E8E7F-6908-419B-A1AE-C6684003C10F}"/>
              </a:ext>
            </a:extLst>
          </p:cNvPr>
          <p:cNvSpPr/>
          <p:nvPr/>
        </p:nvSpPr>
        <p:spPr>
          <a:xfrm>
            <a:off x="6299200" y="3429000"/>
            <a:ext cx="1910080" cy="782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Decompress</a:t>
            </a:r>
            <a:endParaRPr lang="fr-FR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542DA9-D53A-4763-BBCC-D6FF18D1BADC}"/>
              </a:ext>
            </a:extLst>
          </p:cNvPr>
          <p:cNvSpPr/>
          <p:nvPr/>
        </p:nvSpPr>
        <p:spPr>
          <a:xfrm>
            <a:off x="9001760" y="3429000"/>
            <a:ext cx="1910080" cy="2529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C6D054-A06E-494E-912A-D673CC296801}"/>
              </a:ext>
            </a:extLst>
          </p:cNvPr>
          <p:cNvSpPr/>
          <p:nvPr/>
        </p:nvSpPr>
        <p:spPr>
          <a:xfrm>
            <a:off x="9001760" y="3429000"/>
            <a:ext cx="1910080" cy="782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Arbre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3103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Dormoy, Alexis</dc:creator>
  <cp:lastModifiedBy>Dormoy, Alexis</cp:lastModifiedBy>
  <cp:revision>2</cp:revision>
  <dcterms:created xsi:type="dcterms:W3CDTF">2020-02-27T09:58:28Z</dcterms:created>
  <dcterms:modified xsi:type="dcterms:W3CDTF">2020-02-27T10:10:10Z</dcterms:modified>
</cp:coreProperties>
</file>