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193CC-C999-4B71-BB58-49243FC5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C78F2-595E-4DB8-AB63-8102DAF8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5E0BC-3079-4C9C-8F60-74E77284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33B20-AAA5-4DDB-B8BD-5C347B1D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A8748-112C-4A63-9F9B-1FAB156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6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86929-AE69-4272-931E-2B6562F5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B6CE2-8FDA-4D23-8AA8-98A29F9D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D81-4E1D-4773-A562-7E2647A3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5293B-25BC-4187-B56D-FD6AB240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6C32-F0E8-440A-B0A2-845E3AC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122FD2-788A-4A62-B591-1B2E5086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075E6-D5DC-4C85-BCFF-79080E83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82541-5318-41C7-8CAD-BE6E0198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AFA02-1BDC-4FA0-9EC7-807D9F83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94723-3BEF-4490-A12F-0C4343B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8C987-12F1-4C42-ADAE-AE6A549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081679-3813-4BFB-831C-4EAF6641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C6A13-F667-4C11-9852-1D9D47F3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9304C2-BE79-4E82-9060-D094EB36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28D1D-1098-41D5-B311-0E89155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ED091-544B-4FF4-B750-E61D38DB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7E9EA-FAD1-4091-B549-D882611E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05126-FA8C-4C60-BACC-2E52C6E9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35E0D-7A9D-4802-97C3-48DF5FA9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C004E-230C-437C-8979-074C8CD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9ECA-9BCB-4420-92B3-2A2893B7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06F0E-5CCD-48A1-85C3-537B4FE1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0BBC9F-C9CB-4E61-AFCB-C4F2CD5F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50E7B-F4E9-46CA-906F-1899C1D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4F8B1F-4E94-46D6-9AB6-5ECEA21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3DE41-0966-461F-AF79-EBD31BA9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F5E3E-CA34-4B95-8F4B-FEC3D028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DC6BD8-BF20-4990-8BD6-AFB3A1BA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5E14-99ED-4AB2-82AD-6323E4173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69BE14-69B9-47B8-A7EC-D1884FE82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B3FD00-7A6B-416B-B014-E46899E0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E6B52-7BAC-49CC-A1BE-DF193A5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8FBF50-E3B7-4211-8822-645AC66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D3110-FB37-4110-844E-B6B40AA5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CED1-7910-4E43-9077-0B504C6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DC1555-A43F-4AF1-81B0-08C9A42E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DFF79D-FF42-4909-A54F-88DBEF29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633E8-60FE-4660-9A54-936121B5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EDDB68-20AA-4536-AFC2-774DF695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445521-1FAE-4D22-B8F8-F120874A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E735D-AF09-4077-8B24-40838368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88A33-7DD1-4951-9342-255667AD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1FB69-CF42-480D-A9CA-FF8AF89A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5688F-B40F-497D-853A-FADA25BA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223ED-019A-4EA8-A4AE-10B410D1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A299F-976F-4564-9AA8-E4D21CCC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52D14-3ACB-4673-8930-BCD7A22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41128-FE5E-49F0-BF99-770D47B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9B0E5F-FBF8-4327-BC35-875A79A8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0EAB8-3C47-4215-9561-14CDC3B82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E7D6A1-960D-4100-AFE2-9A82690E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484DB-DDED-4B2C-9212-D2458F11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5A2A1-E0ED-4DA7-8219-8E6138F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642224-64D1-4348-8C59-BA279BA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08994-A503-4D0D-AF8B-0F0765D2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4B8A-4670-4934-AD38-25C9F6FA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DFC4-7EDA-47DE-A904-3C6536726019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80199-6E62-42FA-9728-41D59353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3B702-CCDD-47FE-9A3A-94B65D2C5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9FD69BC-05CD-4D5B-8766-54419B359163}"/>
              </a:ext>
            </a:extLst>
          </p:cNvPr>
          <p:cNvGrpSpPr/>
          <p:nvPr/>
        </p:nvGrpSpPr>
        <p:grpSpPr>
          <a:xfrm>
            <a:off x="309155" y="4588329"/>
            <a:ext cx="1389016" cy="1224642"/>
            <a:chOff x="711200" y="833120"/>
            <a:chExt cx="1717040" cy="1656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C5179E-D23A-4461-AE0D-4B7DC32A0638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4D2CCC-57D2-4CD0-BD3F-288FDB63C2BE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Compress</a:t>
              </a:r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AA1168F-8B89-4E1E-B39F-49BD99F5F1E4}"/>
              </a:ext>
            </a:extLst>
          </p:cNvPr>
          <p:cNvGrpSpPr/>
          <p:nvPr/>
        </p:nvGrpSpPr>
        <p:grpSpPr>
          <a:xfrm>
            <a:off x="2143399" y="4588329"/>
            <a:ext cx="1389016" cy="1224642"/>
            <a:chOff x="711200" y="833120"/>
            <a:chExt cx="1717040" cy="165608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8E5C64-702C-4C33-A4AE-90585A06303D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D7C80F-631F-46CB-B822-7BA814E5FF92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Decompress</a:t>
              </a:r>
              <a:endParaRPr lang="fr-FR" dirty="0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041CF13-8C2C-4487-91DC-1C550C4586BF}"/>
              </a:ext>
            </a:extLst>
          </p:cNvPr>
          <p:cNvGrpSpPr/>
          <p:nvPr/>
        </p:nvGrpSpPr>
        <p:grpSpPr>
          <a:xfrm>
            <a:off x="6045292" y="4594564"/>
            <a:ext cx="1389016" cy="1224642"/>
            <a:chOff x="711200" y="833120"/>
            <a:chExt cx="1717040" cy="16560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F6C0BC-AF49-4EDB-926C-37EBC3C22802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9DB226-AD80-4744-9C33-8922C182A79C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Fic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346D3AAC-5125-4589-BA4B-A31AB2ADE92B}"/>
              </a:ext>
            </a:extLst>
          </p:cNvPr>
          <p:cNvGrpSpPr/>
          <p:nvPr/>
        </p:nvGrpSpPr>
        <p:grpSpPr>
          <a:xfrm>
            <a:off x="4090854" y="587284"/>
            <a:ext cx="1389016" cy="1378132"/>
            <a:chOff x="711200" y="833120"/>
            <a:chExt cx="1717040" cy="165608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016D74C-4D66-4F01-B6D4-410FA3B483A6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B3653C-85BF-43BD-B1C8-4FF1B7FF3FA9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Huffman</a:t>
              </a:r>
              <a:endParaRPr lang="fr-FR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C6EC90AF-8E1A-4C91-9D09-012D769592B4}"/>
              </a:ext>
            </a:extLst>
          </p:cNvPr>
          <p:cNvGrpSpPr/>
          <p:nvPr/>
        </p:nvGrpSpPr>
        <p:grpSpPr>
          <a:xfrm>
            <a:off x="8831583" y="3069723"/>
            <a:ext cx="1389016" cy="1224642"/>
            <a:chOff x="711200" y="833120"/>
            <a:chExt cx="1717040" cy="165608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BD084B-A230-4581-AF6B-0E0FDBDE0D11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0E137C5-04CC-4071-A0CB-BF49D01F841B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BinaryPath</a:t>
              </a:r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7E7BCEE0-43A0-4900-99CD-79B0E0EB6C54}"/>
              </a:ext>
            </a:extLst>
          </p:cNvPr>
          <p:cNvGrpSpPr/>
          <p:nvPr/>
        </p:nvGrpSpPr>
        <p:grpSpPr>
          <a:xfrm>
            <a:off x="4090854" y="3069723"/>
            <a:ext cx="1389016" cy="1224642"/>
            <a:chOff x="711200" y="833120"/>
            <a:chExt cx="1717040" cy="165608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D9EC427-F8F2-45A6-B8E0-3594E05603FE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D5F7B5-5850-47EE-B792-0BAF5191B36E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Arbre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3E945D4-C985-488F-B669-EEB778D5C198}"/>
              </a:ext>
            </a:extLst>
          </p:cNvPr>
          <p:cNvGrpSpPr/>
          <p:nvPr/>
        </p:nvGrpSpPr>
        <p:grpSpPr>
          <a:xfrm>
            <a:off x="7155726" y="664029"/>
            <a:ext cx="1389016" cy="1224642"/>
            <a:chOff x="711200" y="833120"/>
            <a:chExt cx="1717040" cy="165608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D31487-F301-479E-A5E7-FB8F349C637D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C0A5AB-E757-4831-B743-A0C0BD739D55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47B9648-0D3D-4962-9486-CFE858180758}"/>
              </a:ext>
            </a:extLst>
          </p:cNvPr>
          <p:cNvGrpSpPr/>
          <p:nvPr/>
        </p:nvGrpSpPr>
        <p:grpSpPr>
          <a:xfrm>
            <a:off x="10220598" y="664029"/>
            <a:ext cx="1389016" cy="1224642"/>
            <a:chOff x="711200" y="833120"/>
            <a:chExt cx="1717040" cy="165608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4708D0-B5B4-4EEF-A849-7F56925F6ACF}"/>
                </a:ext>
              </a:extLst>
            </p:cNvPr>
            <p:cNvSpPr/>
            <p:nvPr/>
          </p:nvSpPr>
          <p:spPr>
            <a:xfrm>
              <a:off x="711200" y="833120"/>
              <a:ext cx="1717040" cy="16560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30A046-AAEE-4C04-B5CE-2FD8442DA5E0}"/>
                </a:ext>
              </a:extLst>
            </p:cNvPr>
            <p:cNvSpPr/>
            <p:nvPr/>
          </p:nvSpPr>
          <p:spPr>
            <a:xfrm>
              <a:off x="711200" y="833120"/>
              <a:ext cx="171704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Element</a:t>
              </a:r>
              <a:endParaRPr lang="fr-FR" dirty="0"/>
            </a:p>
          </p:txBody>
        </p:sp>
      </p:grp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01FC017E-F9FE-409F-8497-49D65679659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980612" y="1387929"/>
            <a:ext cx="1368880" cy="237036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E4F58DFB-6345-412F-90BF-C92A599A3311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8544742" y="851858"/>
            <a:ext cx="1675856" cy="12700"/>
          </a:xfrm>
          <a:prstGeom prst="bentConnector3">
            <a:avLst>
              <a:gd name="adj1" fmla="val 149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DF79DC4-7E00-4BC1-8224-3711480FBCC4}"/>
              </a:ext>
            </a:extLst>
          </p:cNvPr>
          <p:cNvSpPr txBox="1"/>
          <p:nvPr/>
        </p:nvSpPr>
        <p:spPr>
          <a:xfrm>
            <a:off x="8484962" y="910180"/>
            <a:ext cx="19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 composée de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EE5D90E-53F8-47B9-8C96-186B8BAE8FCD}"/>
              </a:ext>
            </a:extLst>
          </p:cNvPr>
          <p:cNvSpPr txBox="1"/>
          <p:nvPr/>
        </p:nvSpPr>
        <p:spPr>
          <a:xfrm>
            <a:off x="6254752" y="2847511"/>
            <a:ext cx="202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F9543431-13FA-48FB-A57E-5C2E986BA082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5400000">
            <a:off x="4233209" y="2517569"/>
            <a:ext cx="1104307" cy="12700"/>
          </a:xfrm>
          <a:prstGeom prst="bentConnector3">
            <a:avLst>
              <a:gd name="adj1" fmla="val -1522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823D1AB-317D-4BBC-A7C1-9BD45BC0DA92}"/>
              </a:ext>
            </a:extLst>
          </p:cNvPr>
          <p:cNvSpPr txBox="1"/>
          <p:nvPr/>
        </p:nvSpPr>
        <p:spPr>
          <a:xfrm>
            <a:off x="4791713" y="2216911"/>
            <a:ext cx="896439" cy="3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768FC1D2-6436-4BCF-A37E-ECF6DFF18125}"/>
              </a:ext>
            </a:extLst>
          </p:cNvPr>
          <p:cNvCxnSpPr>
            <a:cxnSpLocks/>
            <a:stCxn id="63" idx="0"/>
            <a:endCxn id="69" idx="1"/>
          </p:cNvCxnSpPr>
          <p:nvPr/>
        </p:nvCxnSpPr>
        <p:spPr>
          <a:xfrm rot="5400000" flipH="1" flipV="1">
            <a:off x="1808391" y="2305867"/>
            <a:ext cx="3311979" cy="125294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A3149837-B835-4940-B9AE-640E5B2D1A09}"/>
              </a:ext>
            </a:extLst>
          </p:cNvPr>
          <p:cNvCxnSpPr>
            <a:cxnSpLocks/>
            <a:stCxn id="3" idx="0"/>
            <a:endCxn id="70" idx="1"/>
          </p:cNvCxnSpPr>
          <p:nvPr/>
        </p:nvCxnSpPr>
        <p:spPr>
          <a:xfrm rot="5400000" flipH="1" flipV="1">
            <a:off x="652421" y="1149897"/>
            <a:ext cx="3789675" cy="30871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5F4F74B-3D5F-44DE-8292-163900DB4923}"/>
              </a:ext>
            </a:extLst>
          </p:cNvPr>
          <p:cNvSpPr txBox="1"/>
          <p:nvPr/>
        </p:nvSpPr>
        <p:spPr>
          <a:xfrm>
            <a:off x="287927" y="26606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DD4A81B-882B-4F0C-BF97-35F0E3A70135}"/>
              </a:ext>
            </a:extLst>
          </p:cNvPr>
          <p:cNvSpPr txBox="1"/>
          <p:nvPr/>
        </p:nvSpPr>
        <p:spPr>
          <a:xfrm>
            <a:off x="2075907" y="26394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</a:t>
            </a:r>
          </a:p>
        </p:txBody>
      </p: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2E6CAA75-2C22-4330-88BB-47EB19A19044}"/>
              </a:ext>
            </a:extLst>
          </p:cNvPr>
          <p:cNvCxnSpPr>
            <a:cxnSpLocks/>
            <a:stCxn id="75" idx="3"/>
            <a:endCxn id="72" idx="1"/>
          </p:cNvCxnSpPr>
          <p:nvPr/>
        </p:nvCxnSpPr>
        <p:spPr>
          <a:xfrm>
            <a:off x="5479870" y="3682044"/>
            <a:ext cx="3351713" cy="12700"/>
          </a:xfrm>
          <a:prstGeom prst="bentConnector3">
            <a:avLst>
              <a:gd name="adj1" fmla="val 28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C2206DE-9562-4B07-A7CE-146DD18A98FF}"/>
              </a:ext>
            </a:extLst>
          </p:cNvPr>
          <p:cNvSpPr txBox="1"/>
          <p:nvPr/>
        </p:nvSpPr>
        <p:spPr>
          <a:xfrm>
            <a:off x="6568807" y="3688394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Possède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02FC1555-CC6B-4340-A04A-A67C5C4A9E2C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3532415" y="4776158"/>
            <a:ext cx="2512877" cy="6235"/>
          </a:xfrm>
          <a:prstGeom prst="bentConnector3">
            <a:avLst>
              <a:gd name="adj1" fmla="val 67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B5AC2C0E-CD90-4D26-A259-E992ECF05CC4}"/>
              </a:ext>
            </a:extLst>
          </p:cNvPr>
          <p:cNvCxnSpPr>
            <a:cxnSpLocks/>
            <a:stCxn id="2" idx="2"/>
            <a:endCxn id="66" idx="2"/>
          </p:cNvCxnSpPr>
          <p:nvPr/>
        </p:nvCxnSpPr>
        <p:spPr>
          <a:xfrm rot="16200000" flipH="1">
            <a:off x="3868614" y="2948019"/>
            <a:ext cx="6235" cy="5736137"/>
          </a:xfrm>
          <a:prstGeom prst="bentConnector3">
            <a:avLst>
              <a:gd name="adj1" fmla="val 376639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BD9A74A-3E60-44C3-99DB-BE2F7D119E49}"/>
              </a:ext>
            </a:extLst>
          </p:cNvPr>
          <p:cNvSpPr txBox="1"/>
          <p:nvPr/>
        </p:nvSpPr>
        <p:spPr>
          <a:xfrm>
            <a:off x="4226923" y="4759566"/>
            <a:ext cx="13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Ecrit/lit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D9851533-CB8D-4878-9E97-47F41E1F05E8}"/>
              </a:ext>
            </a:extLst>
          </p:cNvPr>
          <p:cNvSpPr txBox="1"/>
          <p:nvPr/>
        </p:nvSpPr>
        <p:spPr>
          <a:xfrm>
            <a:off x="3871732" y="6086050"/>
            <a:ext cx="13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Ecrit/lit</a:t>
            </a:r>
          </a:p>
        </p:txBody>
      </p:sp>
    </p:spTree>
    <p:extLst>
      <p:ext uri="{BB962C8B-B14F-4D97-AF65-F5344CB8AC3E}">
        <p14:creationId xmlns:p14="http://schemas.microsoft.com/office/powerpoint/2010/main" val="2745310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22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Dormoy, Alexis</dc:creator>
  <cp:lastModifiedBy>Dormoy, Alexis</cp:lastModifiedBy>
  <cp:revision>5</cp:revision>
  <dcterms:created xsi:type="dcterms:W3CDTF">2020-02-27T09:58:28Z</dcterms:created>
  <dcterms:modified xsi:type="dcterms:W3CDTF">2020-02-28T15:59:35Z</dcterms:modified>
</cp:coreProperties>
</file>