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6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22FD0C-8708-4C3B-BC7C-C81C0892D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24FDFE4-8B29-437C-8A3A-1666A2644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DC69BF-09F8-4279-9B44-D44F9F1D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2E6A-2437-4A3E-89AD-3F50F90B4F2C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13516-5538-496F-80E8-6AE59861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251B1F-4AE7-42FF-867B-B92710AF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097E2-322B-4D2C-A6C4-A0118BE61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95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2ACF0-16A7-44D3-B742-ED776857C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A1DF52-8500-47BD-B2C9-AF06E900E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268CE4-44D9-434D-BF88-C939DDE8E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2E6A-2437-4A3E-89AD-3F50F90B4F2C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55F4C8-57C2-458E-921A-86B5F88B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F238D6-6D7C-40E7-8450-E4741B76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097E2-322B-4D2C-A6C4-A0118BE61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14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AFC04A2-23CA-4F60-A56F-1112EC4F0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0D9A06-2EF5-4D58-8741-5D1C980D7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FEE744-3288-4E99-85C0-2DA8F2DF7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2E6A-2437-4A3E-89AD-3F50F90B4F2C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779BF3-3B5B-4EC8-8C6B-BFD2B0F1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21F441-FA10-4DFF-A4FB-55BE3708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097E2-322B-4D2C-A6C4-A0118BE61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46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5D9E44-9646-4E54-9771-46EE2287C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A48278-65ED-4EB8-BCD0-59535F9C1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24A38D-B972-4C9D-A75F-C10837688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2E6A-2437-4A3E-89AD-3F50F90B4F2C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F20B2-2051-49FC-A577-175C792C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4815AB-F2F2-4317-9139-D329E09F0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097E2-322B-4D2C-A6C4-A0118BE61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1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71518-D1B5-4914-A112-AA95D056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BDB47A-D99B-4DD2-A982-EB6D5013F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BB0834-15D5-476B-8C72-254777A6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2E6A-2437-4A3E-89AD-3F50F90B4F2C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867BD0-8DA1-4500-90D1-1D3F61188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FE9C79-A72C-45BB-A665-1CD769389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097E2-322B-4D2C-A6C4-A0118BE61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72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4133E-7229-4D35-9629-6C2B4D120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C514AA-996A-4053-ACFC-DAAAA7AC5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EAADE8-5724-4B7F-AFDA-E76AB4473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B8C802-1C17-4D6E-8501-F3CB009D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2E6A-2437-4A3E-89AD-3F50F90B4F2C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D9A799-F7AE-4D3E-BE0F-0881CEB2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A1EB84-6074-428E-8FB2-1BAF1165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097E2-322B-4D2C-A6C4-A0118BE61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07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D0C036-7C58-4483-AF9F-3460CCEB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126375-2471-4AAA-9F72-E5912D960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DC870B-23F2-4A54-86BC-2186C8FC1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56D8BBA-A487-4025-BF72-B973FC5B6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C8037A-D806-4E8C-A482-3533EE940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C3DA328-3525-4BF0-A221-E8A65BB0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2E6A-2437-4A3E-89AD-3F50F90B4F2C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8C1B366-49AF-43EC-BC3B-7168BEF5E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73545E9-2987-4592-B0C5-1EDAD5BD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097E2-322B-4D2C-A6C4-A0118BE61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AFCDA7-1961-47E3-9D6F-1F9F71E23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36CD583-2CE8-4FB4-8C4C-3B4317D0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2E6A-2437-4A3E-89AD-3F50F90B4F2C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CFDBDB4-E876-4B55-8AE8-5F3BEE9AF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4CE5304-B1C7-43D2-801F-41E73DEC0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097E2-322B-4D2C-A6C4-A0118BE61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07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26E947-30C5-4997-9EE8-A2C4EC75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2E6A-2437-4A3E-89AD-3F50F90B4F2C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BAB9D37-4AA9-47F0-AF4D-3AA05B73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685062-9316-4760-B9EA-54F2ABC0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097E2-322B-4D2C-A6C4-A0118BE61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65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CCCC7-8F5B-4B92-A111-02091A90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9F86E2-EBB0-4340-8981-377A884FF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3A0ECF-9AEB-475B-A0F5-9B1825781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1530E0-45D5-4DD7-AE54-D722FCA0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2E6A-2437-4A3E-89AD-3F50F90B4F2C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6EF674-97E9-4BA9-93E6-3E2EC741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447997-9128-4745-9412-83F88AE1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097E2-322B-4D2C-A6C4-A0118BE61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23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903A19-964E-4621-B53E-DD907B26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091F5F1-100D-4B63-87F2-CCE724B54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EBE8DC-A242-4391-BC29-3D879A731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8B883B-6FB0-4B24-87A9-FC7212FE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42E6A-2437-4A3E-89AD-3F50F90B4F2C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FCA3C4-D45F-40A8-87C9-83FAA4222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21A0A7-00B9-40BC-B740-45B18F7EA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097E2-322B-4D2C-A6C4-A0118BE61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48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0AD5DA3-C6F7-4A61-ADF1-FFB557B2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34BE27-A62F-4863-93E3-1E15939AE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25F653-3DE9-475D-8DC0-631FB2D3D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42E6A-2437-4A3E-89AD-3F50F90B4F2C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5B7706-2A41-4975-97EB-6C74C79C0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668FFA-AA0B-4D4F-A5D0-D1DA45CAC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097E2-322B-4D2C-A6C4-A0118BE61A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09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348443D-D4C1-4CBE-9BA6-0AEA6B0B3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Présentation projet unity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192265-1D64-4038-9C49-A7BA99E01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Réalisé par Alexis DORMOY , Maïssa MAZHOUD , Sonia HABCHI</a:t>
            </a:r>
          </a:p>
        </p:txBody>
      </p:sp>
    </p:spTree>
    <p:extLst>
      <p:ext uri="{BB962C8B-B14F-4D97-AF65-F5344CB8AC3E}">
        <p14:creationId xmlns:p14="http://schemas.microsoft.com/office/powerpoint/2010/main" val="395829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AF3A1E2-E26C-4BAB-887C-2FDA63290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du jeu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6FD3944-4FFD-4B65-ACF3-4F503F0B47AF}"/>
              </a:ext>
            </a:extLst>
          </p:cNvPr>
          <p:cNvSpPr txBox="1"/>
          <p:nvPr/>
        </p:nvSpPr>
        <p:spPr>
          <a:xfrm>
            <a:off x="838200" y="1884784"/>
            <a:ext cx="85577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But du jeu : Réussir le plus de salle et atteindre le meilleur score.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Condition de victoire : Aucune , le jeu ne s’arrête qu’à la mort du </a:t>
            </a:r>
            <a:r>
              <a:rPr lang="fr-FR" dirty="0" err="1"/>
              <a:t>player</a:t>
            </a:r>
            <a:r>
              <a:rPr lang="fr-FR" dirty="0"/>
              <a:t> ou lorsque celui-ci met fin à la partie.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Condition de défaite: Les </a:t>
            </a:r>
            <a:r>
              <a:rPr lang="fr-FR" dirty="0" err="1"/>
              <a:t>pv</a:t>
            </a:r>
            <a:r>
              <a:rPr lang="fr-FR" dirty="0"/>
              <a:t> du joueur tombe à 0 ou le joueur ne réussit pas la salle dans le temps imparti.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087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808110-2E9B-452B-887F-9DC6C4BE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 ce qu’une salle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41F6749-61D2-4242-B9B9-BD59F2ADB95B}"/>
              </a:ext>
            </a:extLst>
          </p:cNvPr>
          <p:cNvSpPr txBox="1"/>
          <p:nvPr/>
        </p:nvSpPr>
        <p:spPr>
          <a:xfrm>
            <a:off x="838200" y="1884784"/>
            <a:ext cx="96564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salle peut-être considéré comme un niveau , chaque salle est composé de la façon suivante 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Une tour à détruire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 générateurs de sbires alliés et 2 générateurs de sbires ennemis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champion adverse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</a:t>
            </a:r>
            <a:r>
              <a:rPr lang="fr-FR" dirty="0" err="1"/>
              <a:t>player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0 ou X obstacle(s) destructible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0 ou X mur(s)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0 ou X piège(s)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41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AE3639F2-78C6-461A-BCDF-88506AF68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32" y="149290"/>
            <a:ext cx="10515600" cy="1149395"/>
          </a:xfrm>
        </p:spPr>
        <p:txBody>
          <a:bodyPr/>
          <a:lstStyle/>
          <a:p>
            <a:r>
              <a:rPr lang="fr-FR" dirty="0"/>
              <a:t>Composition d’une salle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E240D2-A768-4EA5-851C-5C1580530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3" y="1618012"/>
            <a:ext cx="8259821" cy="525442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4205C50-2879-4C32-BF9C-A58F1D178659}"/>
              </a:ext>
            </a:extLst>
          </p:cNvPr>
          <p:cNvSpPr txBox="1"/>
          <p:nvPr/>
        </p:nvSpPr>
        <p:spPr>
          <a:xfrm>
            <a:off x="6929002" y="1926498"/>
            <a:ext cx="333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Champion de la salle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496D978-6D9A-4D94-8FBA-A61F61CA7C26}"/>
              </a:ext>
            </a:extLst>
          </p:cNvPr>
          <p:cNvSpPr txBox="1"/>
          <p:nvPr/>
        </p:nvSpPr>
        <p:spPr>
          <a:xfrm>
            <a:off x="6929004" y="2582119"/>
            <a:ext cx="351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Générateur de sbire ennemi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5EF07CA-E08A-4879-B72A-A00179B62586}"/>
              </a:ext>
            </a:extLst>
          </p:cNvPr>
          <p:cNvSpPr txBox="1"/>
          <p:nvPr/>
        </p:nvSpPr>
        <p:spPr>
          <a:xfrm>
            <a:off x="6998756" y="3244240"/>
            <a:ext cx="351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Tour à détruire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7805599-B813-4426-BA82-8D30DE6E0A10}"/>
              </a:ext>
            </a:extLst>
          </p:cNvPr>
          <p:cNvSpPr txBox="1"/>
          <p:nvPr/>
        </p:nvSpPr>
        <p:spPr>
          <a:xfrm>
            <a:off x="6929003" y="3922058"/>
            <a:ext cx="3515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Zone libre pour l’ajout de murs / obstacles / pièges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1D4B507-1568-4A59-A5F7-6FC1BACF304D}"/>
              </a:ext>
            </a:extLst>
          </p:cNvPr>
          <p:cNvSpPr txBox="1"/>
          <p:nvPr/>
        </p:nvSpPr>
        <p:spPr>
          <a:xfrm>
            <a:off x="6929003" y="4967574"/>
            <a:ext cx="351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Player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AF2DFE8-58A6-4FF3-9FB4-4EE1AF3EF1E9}"/>
              </a:ext>
            </a:extLst>
          </p:cNvPr>
          <p:cNvSpPr txBox="1"/>
          <p:nvPr/>
        </p:nvSpPr>
        <p:spPr>
          <a:xfrm>
            <a:off x="6929002" y="5656233"/>
            <a:ext cx="351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Générateur de sbire alliés</a:t>
            </a:r>
          </a:p>
        </p:txBody>
      </p:sp>
    </p:spTree>
    <p:extLst>
      <p:ext uri="{BB962C8B-B14F-4D97-AF65-F5344CB8AC3E}">
        <p14:creationId xmlns:p14="http://schemas.microsoft.com/office/powerpoint/2010/main" val="117254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AC2B46-0A22-4570-A02C-7B6A955D9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624" y="341852"/>
            <a:ext cx="10515600" cy="1133475"/>
          </a:xfrm>
        </p:spPr>
        <p:txBody>
          <a:bodyPr/>
          <a:lstStyle/>
          <a:p>
            <a:r>
              <a:rPr lang="fr-FR" dirty="0"/>
              <a:t>Capacité du joueur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212AF33-AD9B-489F-A1B7-EF8041689BDD}"/>
              </a:ext>
            </a:extLst>
          </p:cNvPr>
          <p:cNvSpPr txBox="1"/>
          <p:nvPr/>
        </p:nvSpPr>
        <p:spPr>
          <a:xfrm>
            <a:off x="838200" y="1720840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Déplacement en click to move (</a:t>
            </a:r>
            <a:r>
              <a:rPr lang="fr-FR" dirty="0" err="1"/>
              <a:t>diablo</a:t>
            </a:r>
            <a:r>
              <a:rPr lang="fr-FR" dirty="0"/>
              <a:t> III , </a:t>
            </a:r>
            <a:r>
              <a:rPr lang="fr-FR" dirty="0" err="1"/>
              <a:t>LoL</a:t>
            </a:r>
            <a:r>
              <a:rPr lang="fr-FR" dirty="0"/>
              <a:t> , Dota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 auto attaque , 3 compétences , 1 ultime et un passif (Dota 2 ,  </a:t>
            </a:r>
            <a:r>
              <a:rPr lang="fr-FR" dirty="0" err="1"/>
              <a:t>LoL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champion de chaque salle possède lui aussi 1 auto , 3 compétences et 1 ultime mais pas de passif</a:t>
            </a:r>
          </a:p>
          <a:p>
            <a:r>
              <a:rPr lang="fr-FR" dirty="0"/>
              <a:t>Le </a:t>
            </a:r>
            <a:r>
              <a:rPr lang="fr-FR" dirty="0" err="1"/>
              <a:t>player</a:t>
            </a:r>
            <a:r>
              <a:rPr lang="fr-FR" dirty="0"/>
              <a:t> et le champion de chaque salles </a:t>
            </a:r>
            <a:r>
              <a:rPr lang="fr-FR" dirty="0" err="1"/>
              <a:t>possédent</a:t>
            </a:r>
            <a:r>
              <a:rPr lang="fr-FR" dirty="0"/>
              <a:t> différentes statistiques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points de vie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points de mana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vitesse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Attaque physique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Attaque magique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Défense physique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Défense magique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79E502-0A42-414F-92A9-6A06519A20DF}"/>
              </a:ext>
            </a:extLst>
          </p:cNvPr>
          <p:cNvSpPr txBox="1"/>
          <p:nvPr/>
        </p:nvSpPr>
        <p:spPr>
          <a:xfrm>
            <a:off x="410362" y="4860161"/>
            <a:ext cx="58688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dirty="0"/>
              <a:t>Chaque compétence possède 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un cout en mana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Des dégâts de base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Un </a:t>
            </a:r>
            <a:r>
              <a:rPr lang="fr-FR" dirty="0" err="1"/>
              <a:t>cooldown</a:t>
            </a:r>
            <a:endParaRPr lang="fr-F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/>
              <a:t>Une portée </a:t>
            </a:r>
          </a:p>
        </p:txBody>
      </p:sp>
    </p:spTree>
    <p:extLst>
      <p:ext uri="{BB962C8B-B14F-4D97-AF65-F5344CB8AC3E}">
        <p14:creationId xmlns:p14="http://schemas.microsoft.com/office/powerpoint/2010/main" val="38615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808110-2E9B-452B-887F-9DC6C4BE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Challenge technique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41F6749-61D2-4242-B9B9-BD59F2ADB95B}"/>
              </a:ext>
            </a:extLst>
          </p:cNvPr>
          <p:cNvSpPr txBox="1"/>
          <p:nvPr/>
        </p:nvSpPr>
        <p:spPr>
          <a:xfrm>
            <a:off x="838200" y="1884784"/>
            <a:ext cx="9656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Construction d’une IA pour le champion basé sur le machine </a:t>
            </a:r>
            <a:r>
              <a:rPr lang="fr-FR" dirty="0" err="1"/>
              <a:t>learning</a:t>
            </a:r>
            <a:r>
              <a:rPr lang="fr-FR" dirty="0"/>
              <a:t> avec un réseau neuronale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Construction d’un </a:t>
            </a:r>
            <a:r>
              <a:rPr lang="fr-FR" dirty="0" err="1"/>
              <a:t>pathfinding</a:t>
            </a:r>
            <a:r>
              <a:rPr lang="fr-FR" dirty="0"/>
              <a:t> pour les sbires alliés et ennemis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Génération procédurale des salles 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Découpage de </a:t>
            </a:r>
            <a:r>
              <a:rPr lang="fr-FR" dirty="0" err="1"/>
              <a:t>mesh</a:t>
            </a:r>
            <a:r>
              <a:rPr lang="fr-FR" dirty="0"/>
              <a:t> selon un plan sur les obstacles destructibles et sur les tours (de façon procédural)</a:t>
            </a:r>
          </a:p>
        </p:txBody>
      </p:sp>
    </p:spTree>
    <p:extLst>
      <p:ext uri="{BB962C8B-B14F-4D97-AF65-F5344CB8AC3E}">
        <p14:creationId xmlns:p14="http://schemas.microsoft.com/office/powerpoint/2010/main" val="318017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808110-2E9B-452B-887F-9DC6C4BE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aller plus loin…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41F6749-61D2-4242-B9B9-BD59F2ADB95B}"/>
              </a:ext>
            </a:extLst>
          </p:cNvPr>
          <p:cNvSpPr txBox="1"/>
          <p:nvPr/>
        </p:nvSpPr>
        <p:spPr>
          <a:xfrm>
            <a:off x="838200" y="1884784"/>
            <a:ext cx="96564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Ajout d’un système de </a:t>
            </a:r>
            <a:r>
              <a:rPr lang="fr-FR" dirty="0" err="1"/>
              <a:t>levelling</a:t>
            </a:r>
            <a:r>
              <a:rPr lang="fr-FR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Ajout d’un système monétaire dans le jeu 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Ajout d’une boutique pour acheter des items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Ajout de montée de compétences (toutes les X salles , on peut améliorer une stat ou une compétence)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Générer des salles sur Z (faire des salles a plusieurs étages)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Ajout d’un passif sur le champion des salles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02828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388</Words>
  <Application>Microsoft Office PowerPoint</Application>
  <PresentationFormat>Grand écran</PresentationFormat>
  <Paragraphs>54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projet unity </vt:lpstr>
      <vt:lpstr>Principe du jeu</vt:lpstr>
      <vt:lpstr>Qu’est ce qu’une salle ?</vt:lpstr>
      <vt:lpstr>Composition d’une salle</vt:lpstr>
      <vt:lpstr>Capacité du joueur</vt:lpstr>
      <vt:lpstr>Challenge technique</vt:lpstr>
      <vt:lpstr>Pour aller plus loin…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projet unity </dc:title>
  <dc:creator>Dormoy, Alexis</dc:creator>
  <cp:lastModifiedBy>Dormoy, Alexis</cp:lastModifiedBy>
  <cp:revision>3</cp:revision>
  <dcterms:created xsi:type="dcterms:W3CDTF">2021-01-19T13:32:45Z</dcterms:created>
  <dcterms:modified xsi:type="dcterms:W3CDTF">2021-01-19T13:49:39Z</dcterms:modified>
</cp:coreProperties>
</file>