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11623-A798-4EEC-82F0-C0295D159F08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2781C-BCE1-4BAA-9F52-8FF263CF33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59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30AEF-83AE-45DF-B346-1E2E8EFC0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8AF05-FCC9-46C9-985A-68ACF0B75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528CB-D16D-4943-905B-D8FC9CDD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D2522-4D40-4424-8C1D-B8CCC0EC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E04C3-2191-4C14-B871-6DAF07B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77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AFF9C-6078-42B4-9576-EAB4C92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E23B38-88DE-42F0-A76C-E53E84D2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155AE-16C7-4C95-B154-56CF0668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59F52-CF5F-40BB-8B3A-0ABCCC48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C0CA7-452C-42AE-B563-E224C0AE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287BB6-1D52-4E9D-B11F-B5A265EE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9D1FC9-E92B-4189-A900-44B0CEE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10A65-8C1F-40EA-AE90-151818C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A2463B-F132-486A-9DF6-8F586B8A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9697B-C858-4CA2-9FD8-F83A756F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8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77A0E-8EB1-4B4E-B2AF-551AEF42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05A9D-F897-4863-8996-4FB106BC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75D64-D2EF-43CF-9114-58B1F5BD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A6EA8-385C-4F3E-B0F5-B25A8C71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52C7E-8135-4685-A30D-B703866E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B2F13-D14F-4DD7-AADA-83CAE53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00AD0-1D10-4CC0-A99E-8735008F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C6048F-D607-4AEF-A9F4-755F97A6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542D7-42BD-4B54-A8F0-CF206DCE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C8029-F767-480A-95E4-AF207EAF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A498E-9696-4944-8703-02E28021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01B94-98FD-4EF0-9AD9-76EA203B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E2FC94-F2F9-42D9-ADA4-D8A8E95A2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6CE7F-2536-46EF-86E5-0D47B379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EFD7A2-A921-4D11-9F47-950C87A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FB7BBC-0FA1-463F-9420-28EA595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8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513D6-C635-4830-ACAC-1143A75D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1E281-D381-4A6E-A889-6E98618F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BF60B1-E467-4828-8345-BBB1D1FCA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57204-0364-4AF5-9998-B7ED6D3DD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CFBA7A9-D590-449C-A98C-29DE2CAC6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092299-528E-4C66-A441-291F81E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930FB-21D0-4328-8597-35955D1B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4D8BFB-AF49-4685-A723-CF51A0C2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4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193B8-B0CB-41E4-B997-684D388F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848EF8-D2B0-44D1-A92A-FAA6F63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45EB4B-72B8-4791-BF58-9D6CE4B5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E9235-728E-45E8-9900-9B5388E3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1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164A27-0C8A-4CCF-89A8-0CE628CF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B1528F-31C7-47D6-9C54-5922873D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B3785-D680-4D99-9CB8-1BBC853E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3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73533-ED38-4A41-87FD-4DE57E2D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6D4E7-9CF6-462A-B18C-0E96917B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7A32D-E1F0-451C-BE55-A57F8FAC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BC350-A012-4D99-8D3F-276F4D95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0C5779-3F51-436E-9EBB-1F85D4BF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7BFF37-0375-4D96-AF36-5B9877A8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1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1BC7E-BFDA-4F45-9ECC-20DE5388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9284AC-51FE-40EB-84F4-8F658041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B996C7-EFC8-4860-8E02-AE51895E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141F8B-C5F4-4F0A-9731-1853FA63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19909A-DF75-4CA5-81E5-91B610CA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FF5F88-F9B1-43FC-83CD-47D063CA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9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A98607-FDD0-4989-856E-6EAE623D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AB57F2-05C1-4B9F-87D4-FF71393B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9E946C-03F0-4767-848A-7E10168B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AE37-10AC-4257-B7E8-363EA49BD38C}" type="datetimeFigureOut">
              <a:rPr lang="fr-FR" smtClean="0"/>
              <a:t>01/12/2019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3EBB9-358E-4A59-B0FE-974EF8F9B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830C7-7755-4D4B-995F-82D738313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4C21-FEFA-4A97-9625-C489104A18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tick-man-boy-guy-male-figure-35185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A6A46-5062-4526-A323-9460337F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71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contexte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A61967-D0F0-4E7D-A755-86CA0C4879BA}"/>
              </a:ext>
            </a:extLst>
          </p:cNvPr>
          <p:cNvGrpSpPr/>
          <p:nvPr/>
        </p:nvGrpSpPr>
        <p:grpSpPr>
          <a:xfrm>
            <a:off x="1523999" y="1399258"/>
            <a:ext cx="884703" cy="1965454"/>
            <a:chOff x="1523999" y="1399258"/>
            <a:chExt cx="884703" cy="196545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AF039F9-1C2E-4644-AF0F-126007215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1399258"/>
              <a:ext cx="884702" cy="159612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3D9CDD5-90BD-41B3-8D8B-3894FB86C3AD}"/>
                </a:ext>
              </a:extLst>
            </p:cNvPr>
            <p:cNvSpPr txBox="1"/>
            <p:nvPr/>
          </p:nvSpPr>
          <p:spPr>
            <a:xfrm>
              <a:off x="1523999" y="2995380"/>
              <a:ext cx="884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client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36608E8-36D6-42F0-8786-2A53481BADEA}"/>
              </a:ext>
            </a:extLst>
          </p:cNvPr>
          <p:cNvGrpSpPr/>
          <p:nvPr/>
        </p:nvGrpSpPr>
        <p:grpSpPr>
          <a:xfrm>
            <a:off x="2316624" y="3862621"/>
            <a:ext cx="1231248" cy="1537414"/>
            <a:chOff x="2316624" y="3862621"/>
            <a:chExt cx="1231248" cy="153741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D617294-D3F6-4CBA-BFB9-25A19BD1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6624" y="3862621"/>
              <a:ext cx="1142054" cy="1122363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924E17F-7524-41E3-A9AC-CF1F8F5DA93C}"/>
                </a:ext>
              </a:extLst>
            </p:cNvPr>
            <p:cNvSpPr txBox="1"/>
            <p:nvPr/>
          </p:nvSpPr>
          <p:spPr>
            <a:xfrm>
              <a:off x="2734056" y="5030703"/>
              <a:ext cx="813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livreur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09FD059-7558-4730-BE60-8F403C65C115}"/>
              </a:ext>
            </a:extLst>
          </p:cNvPr>
          <p:cNvGrpSpPr/>
          <p:nvPr/>
        </p:nvGrpSpPr>
        <p:grpSpPr>
          <a:xfrm>
            <a:off x="4762118" y="5012226"/>
            <a:ext cx="1253757" cy="1446821"/>
            <a:chOff x="4762119" y="5030703"/>
            <a:chExt cx="1253757" cy="1446821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29B6B10C-C516-463C-9333-24EFC7B04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119" y="5030703"/>
              <a:ext cx="1253757" cy="1151956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DA075ED-3BD7-4777-9549-3E51E0E03DDE}"/>
                </a:ext>
              </a:extLst>
            </p:cNvPr>
            <p:cNvSpPr txBox="1"/>
            <p:nvPr/>
          </p:nvSpPr>
          <p:spPr>
            <a:xfrm>
              <a:off x="5010912" y="6108192"/>
              <a:ext cx="1004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pizzaïolo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9DDCDAE-0A61-4483-9E21-626CC49C8005}"/>
              </a:ext>
            </a:extLst>
          </p:cNvPr>
          <p:cNvGrpSpPr/>
          <p:nvPr/>
        </p:nvGrpSpPr>
        <p:grpSpPr>
          <a:xfrm>
            <a:off x="9822180" y="1830208"/>
            <a:ext cx="1691640" cy="2904620"/>
            <a:chOff x="8183736" y="3348112"/>
            <a:chExt cx="1691640" cy="2904620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A5CB09B0-9997-4921-8990-341C39347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3" t="14247" r="28137"/>
            <a:stretch/>
          </p:blipFill>
          <p:spPr>
            <a:xfrm>
              <a:off x="8183736" y="3348112"/>
              <a:ext cx="1691640" cy="2258289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7DFC7F9-C2B8-45F8-8B35-78DD7A4E4093}"/>
                </a:ext>
              </a:extLst>
            </p:cNvPr>
            <p:cNvSpPr txBox="1"/>
            <p:nvPr/>
          </p:nvSpPr>
          <p:spPr>
            <a:xfrm>
              <a:off x="8403336" y="5606401"/>
              <a:ext cx="139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Frank et Lola</a:t>
              </a:r>
            </a:p>
            <a:p>
              <a:r>
                <a:rPr lang="fr-FR" dirty="0"/>
                <a:t>Responsable</a:t>
              </a:r>
            </a:p>
          </p:txBody>
        </p:sp>
      </p:grpSp>
      <p:sp>
        <p:nvSpPr>
          <p:cNvPr id="27" name="Organigramme : Procédé 26">
            <a:extLst>
              <a:ext uri="{FF2B5EF4-FFF2-40B4-BE49-F238E27FC236}">
                <a16:creationId xmlns:a16="http://schemas.microsoft.com/office/drawing/2014/main" id="{C3ED1FC7-0C3C-4830-8AEC-B697235D1E85}"/>
              </a:ext>
            </a:extLst>
          </p:cNvPr>
          <p:cNvSpPr/>
          <p:nvPr/>
        </p:nvSpPr>
        <p:spPr>
          <a:xfrm>
            <a:off x="4270248" y="2130552"/>
            <a:ext cx="3547872" cy="1732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System</a:t>
            </a:r>
          </a:p>
          <a:p>
            <a:pPr algn="ctr"/>
            <a:r>
              <a:rPr lang="fr-FR" dirty="0"/>
              <a:t>Programme P4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89EDC8D-0BEB-4BC7-8035-F3E2A0DDECC9}"/>
              </a:ext>
            </a:extLst>
          </p:cNvPr>
          <p:cNvCxnSpPr/>
          <p:nvPr/>
        </p:nvCxnSpPr>
        <p:spPr>
          <a:xfrm>
            <a:off x="7973568" y="2807208"/>
            <a:ext cx="157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7C29CC8-45D7-4D0A-947B-305E0E17AD14}"/>
              </a:ext>
            </a:extLst>
          </p:cNvPr>
          <p:cNvCxnSpPr/>
          <p:nvPr/>
        </p:nvCxnSpPr>
        <p:spPr>
          <a:xfrm>
            <a:off x="2633472" y="2130552"/>
            <a:ext cx="1536192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7D391D5-121C-472F-8B21-79E6B9F3DBCB}"/>
              </a:ext>
            </a:extLst>
          </p:cNvPr>
          <p:cNvCxnSpPr/>
          <p:nvPr/>
        </p:nvCxnSpPr>
        <p:spPr>
          <a:xfrm flipH="1">
            <a:off x="5388997" y="3986784"/>
            <a:ext cx="124397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FF1F0D8-7AC5-4C04-A224-8B2C09C7927F}"/>
              </a:ext>
            </a:extLst>
          </p:cNvPr>
          <p:cNvCxnSpPr/>
          <p:nvPr/>
        </p:nvCxnSpPr>
        <p:spPr>
          <a:xfrm flipH="1" flipV="1">
            <a:off x="3721608" y="5215369"/>
            <a:ext cx="786384" cy="6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82ADAD6-B566-484C-9A89-4A424B473C96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1966350" y="3364712"/>
            <a:ext cx="127626" cy="49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10EB1C8-4A11-4921-BFB7-ABEE1CFF55F5}"/>
              </a:ext>
            </a:extLst>
          </p:cNvPr>
          <p:cNvCxnSpPr/>
          <p:nvPr/>
        </p:nvCxnSpPr>
        <p:spPr>
          <a:xfrm flipV="1">
            <a:off x="3458678" y="3862621"/>
            <a:ext cx="710986" cy="3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06BCC0B6-9FA2-4C63-A57A-C36A627A1749}"/>
              </a:ext>
            </a:extLst>
          </p:cNvPr>
          <p:cNvGrpSpPr/>
          <p:nvPr/>
        </p:nvGrpSpPr>
        <p:grpSpPr>
          <a:xfrm>
            <a:off x="7722824" y="4925769"/>
            <a:ext cx="1823512" cy="1810277"/>
            <a:chOff x="7722824" y="4925769"/>
            <a:chExt cx="1823512" cy="181027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A9B15AF-7CF3-41AB-8EA9-B91C99D1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120" y="4925769"/>
              <a:ext cx="1151956" cy="1151956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36E15A2-72CD-449F-AF92-1DCFE3A3F84F}"/>
                </a:ext>
              </a:extLst>
            </p:cNvPr>
            <p:cNvSpPr txBox="1"/>
            <p:nvPr/>
          </p:nvSpPr>
          <p:spPr>
            <a:xfrm>
              <a:off x="7722824" y="6089715"/>
              <a:ext cx="1823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    &lt;&lt; system&gt;&gt;</a:t>
              </a:r>
            </a:p>
            <a:p>
              <a:r>
                <a:rPr lang="fr-FR" dirty="0"/>
                <a:t>Système bancaire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47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(gestion du stock)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49579C-D4E0-4D18-BF73-7CA21C0002E6}"/>
              </a:ext>
            </a:extLst>
          </p:cNvPr>
          <p:cNvSpPr/>
          <p:nvPr/>
        </p:nvSpPr>
        <p:spPr>
          <a:xfrm>
            <a:off x="7717316" y="4662140"/>
            <a:ext cx="2023370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Suivi du stock temps réel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0DD5E0-97B2-426C-A522-F2C10B90ED02}"/>
              </a:ext>
            </a:extLst>
          </p:cNvPr>
          <p:cNvSpPr/>
          <p:nvPr/>
        </p:nvSpPr>
        <p:spPr>
          <a:xfrm>
            <a:off x="2422120" y="2454368"/>
            <a:ext cx="2379831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Suivi des commandes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F94D30-448E-4D0D-A2B4-7852C48D5BBD}"/>
              </a:ext>
            </a:extLst>
          </p:cNvPr>
          <p:cNvSpPr/>
          <p:nvPr/>
        </p:nvSpPr>
        <p:spPr>
          <a:xfrm>
            <a:off x="3994577" y="3174856"/>
            <a:ext cx="2473137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Suivi des livraisons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2630C4-2E52-4F9D-A736-6E8C388C56F4}"/>
              </a:ext>
            </a:extLst>
          </p:cNvPr>
          <p:cNvSpPr/>
          <p:nvPr/>
        </p:nvSpPr>
        <p:spPr>
          <a:xfrm>
            <a:off x="5797490" y="4003407"/>
            <a:ext cx="234663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Suivi par point de vente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5E0FA87-E136-4DD2-BBAC-F3FEB691D549}"/>
              </a:ext>
            </a:extLst>
          </p:cNvPr>
          <p:cNvGrpSpPr/>
          <p:nvPr/>
        </p:nvGrpSpPr>
        <p:grpSpPr>
          <a:xfrm>
            <a:off x="1047781" y="3283762"/>
            <a:ext cx="977383" cy="1181310"/>
            <a:chOff x="1098827" y="5311565"/>
            <a:chExt cx="977383" cy="1181310"/>
          </a:xfrm>
        </p:grpSpPr>
        <p:pic>
          <p:nvPicPr>
            <p:cNvPr id="24" name="Espace réservé du contenu 4">
              <a:extLst>
                <a:ext uri="{FF2B5EF4-FFF2-40B4-BE49-F238E27FC236}">
                  <a16:creationId xmlns:a16="http://schemas.microsoft.com/office/drawing/2014/main" id="{34CDB668-A1E2-4AFF-A0B9-9A1740CF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0982" y="5311565"/>
              <a:ext cx="382785" cy="7631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56A857E-393D-4285-AD8E-F6ABE1FE27DF}"/>
                </a:ext>
              </a:extLst>
            </p:cNvPr>
            <p:cNvSpPr txBox="1"/>
            <p:nvPr/>
          </p:nvSpPr>
          <p:spPr>
            <a:xfrm>
              <a:off x="1098827" y="6031210"/>
              <a:ext cx="977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fr-FR" sz="1200" dirty="0"/>
            </a:p>
            <a:p>
              <a:pPr algn="ctr"/>
              <a:r>
                <a:rPr lang="fr-FR" sz="1200" dirty="0"/>
                <a:t>Responsable</a:t>
              </a:r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6D57E1A-3B91-4D1D-A4CB-CFCF9F0D80F7}"/>
              </a:ext>
            </a:extLst>
          </p:cNvPr>
          <p:cNvCxnSpPr>
            <a:cxnSpLocks/>
            <a:stCxn id="25" idx="3"/>
            <a:endCxn id="7" idx="2"/>
          </p:cNvCxnSpPr>
          <p:nvPr/>
        </p:nvCxnSpPr>
        <p:spPr>
          <a:xfrm>
            <a:off x="2025164" y="4234240"/>
            <a:ext cx="5692152" cy="8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689FB3F-45F5-4D7F-9D77-DBCA0CFE6359}"/>
              </a:ext>
            </a:extLst>
          </p:cNvPr>
          <p:cNvCxnSpPr>
            <a:cxnSpLocks/>
            <a:stCxn id="25" idx="3"/>
            <a:endCxn id="11" idx="2"/>
          </p:cNvCxnSpPr>
          <p:nvPr/>
        </p:nvCxnSpPr>
        <p:spPr>
          <a:xfrm flipV="1">
            <a:off x="2025164" y="2835961"/>
            <a:ext cx="396956" cy="139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26EE106-D524-4B1C-AAE9-950C319F1630}"/>
              </a:ext>
            </a:extLst>
          </p:cNvPr>
          <p:cNvCxnSpPr>
            <a:cxnSpLocks/>
            <a:stCxn id="25" idx="3"/>
            <a:endCxn id="12" idx="2"/>
          </p:cNvCxnSpPr>
          <p:nvPr/>
        </p:nvCxnSpPr>
        <p:spPr>
          <a:xfrm flipV="1">
            <a:off x="2025164" y="3556449"/>
            <a:ext cx="1969413" cy="67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C750A9-00F3-40D0-A435-036E48677534}"/>
              </a:ext>
            </a:extLst>
          </p:cNvPr>
          <p:cNvCxnSpPr>
            <a:cxnSpLocks/>
            <a:stCxn id="25" idx="3"/>
            <a:endCxn id="13" idx="2"/>
          </p:cNvCxnSpPr>
          <p:nvPr/>
        </p:nvCxnSpPr>
        <p:spPr>
          <a:xfrm>
            <a:off x="2025164" y="4234240"/>
            <a:ext cx="3772326" cy="15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9182A3F-797C-4788-AE25-2BFB8BF2D8DA}"/>
              </a:ext>
            </a:extLst>
          </p:cNvPr>
          <p:cNvSpPr/>
          <p:nvPr/>
        </p:nvSpPr>
        <p:spPr>
          <a:xfrm>
            <a:off x="3602515" y="1432674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2837C0F-F1D4-443D-A9B3-B81EE6B5366C}"/>
              </a:ext>
            </a:extLst>
          </p:cNvPr>
          <p:cNvSpPr/>
          <p:nvPr/>
        </p:nvSpPr>
        <p:spPr>
          <a:xfrm>
            <a:off x="5797490" y="5868227"/>
            <a:ext cx="2023370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Modification du stock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9A9195D-6A2D-40F6-BA07-DD8E1589464F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809175" y="5425326"/>
            <a:ext cx="1919826" cy="4507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2E59A38-DD17-4BF7-8033-413F13C6BF39}"/>
              </a:ext>
            </a:extLst>
          </p:cNvPr>
          <p:cNvSpPr txBox="1"/>
          <p:nvPr/>
        </p:nvSpPr>
        <p:spPr>
          <a:xfrm>
            <a:off x="6886647" y="5560450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880BAC-2800-4472-877F-1620DC3FAE55}"/>
              </a:ext>
            </a:extLst>
          </p:cNvPr>
          <p:cNvCxnSpPr>
            <a:stCxn id="14" idx="4"/>
            <a:endCxn id="11" idx="0"/>
          </p:cNvCxnSpPr>
          <p:nvPr/>
        </p:nvCxnSpPr>
        <p:spPr>
          <a:xfrm flipH="1">
            <a:off x="3612036" y="2195860"/>
            <a:ext cx="2315038" cy="258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9BD8C6A-B537-4AFD-85E4-361E433673EE}"/>
              </a:ext>
            </a:extLst>
          </p:cNvPr>
          <p:cNvCxnSpPr>
            <a:stCxn id="14" idx="4"/>
            <a:endCxn id="12" idx="0"/>
          </p:cNvCxnSpPr>
          <p:nvPr/>
        </p:nvCxnSpPr>
        <p:spPr>
          <a:xfrm flipH="1">
            <a:off x="5231146" y="2195860"/>
            <a:ext cx="695928" cy="9789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EF0C798-8A77-4E19-A612-704C5C1ACD24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5927074" y="2195860"/>
            <a:ext cx="1043733" cy="18075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7B2B004-15A8-4DF1-9E54-8B7DA1C1FB35}"/>
              </a:ext>
            </a:extLst>
          </p:cNvPr>
          <p:cNvCxnSpPr>
            <a:stCxn id="14" idx="4"/>
            <a:endCxn id="7" idx="0"/>
          </p:cNvCxnSpPr>
          <p:nvPr/>
        </p:nvCxnSpPr>
        <p:spPr>
          <a:xfrm>
            <a:off x="5927074" y="2195860"/>
            <a:ext cx="2801927" cy="2466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C6F5D484-9814-462C-BEE9-F621F62CB2F2}"/>
              </a:ext>
            </a:extLst>
          </p:cNvPr>
          <p:cNvSpPr txBox="1"/>
          <p:nvPr/>
        </p:nvSpPr>
        <p:spPr>
          <a:xfrm>
            <a:off x="7163642" y="3474180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E8A374-4395-4777-8819-D5E561BD8D39}"/>
              </a:ext>
            </a:extLst>
          </p:cNvPr>
          <p:cNvSpPr txBox="1"/>
          <p:nvPr/>
        </p:nvSpPr>
        <p:spPr>
          <a:xfrm>
            <a:off x="6056658" y="312127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7CECCEF-0DA8-4C20-BBC3-1094D3CD5599}"/>
              </a:ext>
            </a:extLst>
          </p:cNvPr>
          <p:cNvSpPr txBox="1"/>
          <p:nvPr/>
        </p:nvSpPr>
        <p:spPr>
          <a:xfrm>
            <a:off x="5052567" y="2669684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4F9F038-B55D-4F24-938E-6BE5ACD1A795}"/>
              </a:ext>
            </a:extLst>
          </p:cNvPr>
          <p:cNvSpPr txBox="1"/>
          <p:nvPr/>
        </p:nvSpPr>
        <p:spPr>
          <a:xfrm>
            <a:off x="4188266" y="211979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3662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 (gestion compte utilisateur)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F94D30-448E-4D0D-A2B4-7852C48D5BBD}"/>
              </a:ext>
            </a:extLst>
          </p:cNvPr>
          <p:cNvSpPr/>
          <p:nvPr/>
        </p:nvSpPr>
        <p:spPr>
          <a:xfrm>
            <a:off x="6567936" y="5054951"/>
            <a:ext cx="2510301" cy="7322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Supprimer un compte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2630C4-2E52-4F9D-A736-6E8C388C56F4}"/>
              </a:ext>
            </a:extLst>
          </p:cNvPr>
          <p:cNvSpPr/>
          <p:nvPr/>
        </p:nvSpPr>
        <p:spPr>
          <a:xfrm>
            <a:off x="2741807" y="4986305"/>
            <a:ext cx="2510301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Modifier un compte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FD88DCF-207E-4972-AE52-769422531E08}"/>
              </a:ext>
            </a:extLst>
          </p:cNvPr>
          <p:cNvGrpSpPr/>
          <p:nvPr/>
        </p:nvGrpSpPr>
        <p:grpSpPr>
          <a:xfrm>
            <a:off x="1047781" y="3283762"/>
            <a:ext cx="977383" cy="1181310"/>
            <a:chOff x="1098827" y="5311565"/>
            <a:chExt cx="977383" cy="1181310"/>
          </a:xfrm>
        </p:grpSpPr>
        <p:pic>
          <p:nvPicPr>
            <p:cNvPr id="24" name="Espace réservé du contenu 4">
              <a:extLst>
                <a:ext uri="{FF2B5EF4-FFF2-40B4-BE49-F238E27FC236}">
                  <a16:creationId xmlns:a16="http://schemas.microsoft.com/office/drawing/2014/main" id="{00A35780-C8EA-4B98-A4E0-B747578A4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0982" y="5311565"/>
              <a:ext cx="382785" cy="7631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52E1B4E-117C-4819-A9EF-448E1F393C26}"/>
                </a:ext>
              </a:extLst>
            </p:cNvPr>
            <p:cNvSpPr txBox="1"/>
            <p:nvPr/>
          </p:nvSpPr>
          <p:spPr>
            <a:xfrm>
              <a:off x="1098827" y="6031210"/>
              <a:ext cx="977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fr-FR" sz="1200" dirty="0"/>
            </a:p>
            <a:p>
              <a:pPr algn="ctr"/>
              <a:r>
                <a:rPr lang="fr-FR" sz="1200" dirty="0"/>
                <a:t>Responsable</a:t>
              </a:r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7A3A502D-D9C1-48C1-8460-B2DC0DCAB6DB}"/>
              </a:ext>
            </a:extLst>
          </p:cNvPr>
          <p:cNvSpPr/>
          <p:nvPr/>
        </p:nvSpPr>
        <p:spPr>
          <a:xfrm>
            <a:off x="3509209" y="1490102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15FFA61-AFAE-4359-AC47-FB2DBAF730C7}"/>
              </a:ext>
            </a:extLst>
          </p:cNvPr>
          <p:cNvSpPr/>
          <p:nvPr/>
        </p:nvSpPr>
        <p:spPr>
          <a:xfrm>
            <a:off x="4531648" y="3471054"/>
            <a:ext cx="2761631" cy="7322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Consultation de compte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40855F5-A56F-47D3-9832-A161638DD59F}"/>
              </a:ext>
            </a:extLst>
          </p:cNvPr>
          <p:cNvSpPr/>
          <p:nvPr/>
        </p:nvSpPr>
        <p:spPr>
          <a:xfrm>
            <a:off x="2741807" y="2555725"/>
            <a:ext cx="2666866" cy="7322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Création de compte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831AD1D-A03B-4A1F-B1F6-FCAE3FC200BB}"/>
              </a:ext>
            </a:extLst>
          </p:cNvPr>
          <p:cNvSpPr txBox="1"/>
          <p:nvPr/>
        </p:nvSpPr>
        <p:spPr>
          <a:xfrm>
            <a:off x="6567936" y="4492351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65B5B18-DCF1-43CD-B45C-B44A6FE1A2BB}"/>
              </a:ext>
            </a:extLst>
          </p:cNvPr>
          <p:cNvSpPr txBox="1"/>
          <p:nvPr/>
        </p:nvSpPr>
        <p:spPr>
          <a:xfrm>
            <a:off x="4318818" y="4492351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482A51E-FB55-48F6-94EE-1177C0B8EAE7}"/>
              </a:ext>
            </a:extLst>
          </p:cNvPr>
          <p:cNvCxnSpPr>
            <a:stCxn id="13" idx="0"/>
            <a:endCxn id="18" idx="4"/>
          </p:cNvCxnSpPr>
          <p:nvPr/>
        </p:nvCxnSpPr>
        <p:spPr>
          <a:xfrm flipV="1">
            <a:off x="3996958" y="4203317"/>
            <a:ext cx="1915506" cy="7829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19C8A9F-6219-4674-AF06-8CD72FCFF1CE}"/>
              </a:ext>
            </a:extLst>
          </p:cNvPr>
          <p:cNvCxnSpPr>
            <a:stCxn id="12" idx="0"/>
            <a:endCxn id="18" idx="4"/>
          </p:cNvCxnSpPr>
          <p:nvPr/>
        </p:nvCxnSpPr>
        <p:spPr>
          <a:xfrm flipH="1" flipV="1">
            <a:off x="5912464" y="4203317"/>
            <a:ext cx="1910623" cy="851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889F21D-0056-44FA-9857-0B40A197A24F}"/>
              </a:ext>
            </a:extLst>
          </p:cNvPr>
          <p:cNvCxnSpPr>
            <a:stCxn id="33" idx="4"/>
            <a:endCxn id="18" idx="0"/>
          </p:cNvCxnSpPr>
          <p:nvPr/>
        </p:nvCxnSpPr>
        <p:spPr>
          <a:xfrm>
            <a:off x="4075240" y="3287988"/>
            <a:ext cx="1837224" cy="1830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A7E7647-C102-48AE-A63A-AD8BFD048245}"/>
              </a:ext>
            </a:extLst>
          </p:cNvPr>
          <p:cNvSpPr txBox="1"/>
          <p:nvPr/>
        </p:nvSpPr>
        <p:spPr>
          <a:xfrm>
            <a:off x="4380842" y="3192454"/>
            <a:ext cx="11160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9F06569-BB92-40B1-8630-BB9938B92EF5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>
            <a:off x="5833768" y="2253288"/>
            <a:ext cx="78696" cy="1217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2072462-3AD3-4923-9B04-BFAB724E58A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3651" y="3837186"/>
            <a:ext cx="2267997" cy="12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27A4631-E011-4F2D-9778-1B37E8BA1FDC}"/>
              </a:ext>
            </a:extLst>
          </p:cNvPr>
          <p:cNvCxnSpPr>
            <a:endCxn id="33" idx="2"/>
          </p:cNvCxnSpPr>
          <p:nvPr/>
        </p:nvCxnSpPr>
        <p:spPr>
          <a:xfrm flipV="1">
            <a:off x="2263651" y="2921857"/>
            <a:ext cx="478156" cy="103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C775099-CF4F-4178-BF33-48E26355C01B}"/>
              </a:ext>
            </a:extLst>
          </p:cNvPr>
          <p:cNvSpPr txBox="1"/>
          <p:nvPr/>
        </p:nvSpPr>
        <p:spPr>
          <a:xfrm>
            <a:off x="5328823" y="2630420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15034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1BE35-8BDA-4E30-A1C6-FC33552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3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Diagramme de contexte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55B81A-BD91-4410-A0D0-79C37A2B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9117" y="1622867"/>
            <a:ext cx="382785" cy="763186"/>
          </a:xfrm>
        </p:spPr>
      </p:pic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7414790C-EE87-4430-84FF-0A78A7F0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577" y="2656557"/>
            <a:ext cx="382785" cy="763186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779A5E7E-5149-4D35-B8B0-A5B89994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0982" y="5311565"/>
            <a:ext cx="382785" cy="763186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58C82435-8FA7-483D-B8D6-BB84D6BCF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1516" y="2316011"/>
            <a:ext cx="382785" cy="7631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F95EF1-EA04-4C81-8576-82C0881C6593}"/>
              </a:ext>
            </a:extLst>
          </p:cNvPr>
          <p:cNvSpPr/>
          <p:nvPr/>
        </p:nvSpPr>
        <p:spPr>
          <a:xfrm>
            <a:off x="4054207" y="1812553"/>
            <a:ext cx="2555913" cy="37399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System P4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14859F-4C89-48A9-B00C-A6FB51BAB91C}"/>
              </a:ext>
            </a:extLst>
          </p:cNvPr>
          <p:cNvSpPr txBox="1"/>
          <p:nvPr/>
        </p:nvSpPr>
        <p:spPr>
          <a:xfrm>
            <a:off x="1337983" y="231601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CLIENT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91DF9F-EFF2-4316-8FD6-206B07EED9FC}"/>
              </a:ext>
            </a:extLst>
          </p:cNvPr>
          <p:cNvSpPr txBox="1"/>
          <p:nvPr/>
        </p:nvSpPr>
        <p:spPr>
          <a:xfrm>
            <a:off x="536339" y="340552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LIVREUR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40DAF54-25A9-4306-AD33-3F5D758BEAEE}"/>
              </a:ext>
            </a:extLst>
          </p:cNvPr>
          <p:cNvGrpSpPr/>
          <p:nvPr/>
        </p:nvGrpSpPr>
        <p:grpSpPr>
          <a:xfrm>
            <a:off x="414882" y="4186945"/>
            <a:ext cx="727122" cy="1032287"/>
            <a:chOff x="414882" y="4186945"/>
            <a:chExt cx="727122" cy="1032287"/>
          </a:xfrm>
        </p:grpSpPr>
        <p:pic>
          <p:nvPicPr>
            <p:cNvPr id="13" name="Espace réservé du contenu 4">
              <a:extLst>
                <a:ext uri="{FF2B5EF4-FFF2-40B4-BE49-F238E27FC236}">
                  <a16:creationId xmlns:a16="http://schemas.microsoft.com/office/drawing/2014/main" id="{97BDCD4A-9516-4275-A0A6-801CB92D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80776" y="4186945"/>
              <a:ext cx="382785" cy="763186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760209D-FCA0-4D93-A43A-6ED6EEAB69D1}"/>
                </a:ext>
              </a:extLst>
            </p:cNvPr>
            <p:cNvSpPr txBox="1"/>
            <p:nvPr/>
          </p:nvSpPr>
          <p:spPr>
            <a:xfrm>
              <a:off x="414882" y="4942233"/>
              <a:ext cx="727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Pizzaïolo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312A133D-89E9-49CA-B972-7FBED9F5E132}"/>
              </a:ext>
            </a:extLst>
          </p:cNvPr>
          <p:cNvSpPr txBox="1"/>
          <p:nvPr/>
        </p:nvSpPr>
        <p:spPr>
          <a:xfrm>
            <a:off x="1098827" y="6031210"/>
            <a:ext cx="97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Responsable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0E3AC52-33FE-433E-8C40-62BB911CA22B}"/>
              </a:ext>
            </a:extLst>
          </p:cNvPr>
          <p:cNvSpPr txBox="1"/>
          <p:nvPr/>
        </p:nvSpPr>
        <p:spPr>
          <a:xfrm>
            <a:off x="8383365" y="3283027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&lt;&lt; système &gt;&gt;</a:t>
            </a:r>
          </a:p>
          <a:p>
            <a:pPr algn="ctr"/>
            <a:r>
              <a:rPr lang="fr-FR" sz="1200" dirty="0"/>
              <a:t>SYSTÈME BANCAIRE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DF2EC0-B3CD-4DB9-AA14-3180E26464B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57063" y="2454511"/>
            <a:ext cx="2097144" cy="20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74B4AE6-6264-47C0-AB79-E2C57164A5C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76210" y="5311565"/>
            <a:ext cx="1977997" cy="95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C1D28FD-6262-455F-A88D-BC71E5E187C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610120" y="3079197"/>
            <a:ext cx="1773245" cy="43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3D64A3-8000-49B3-BD76-3A285EF1FEC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251599" y="3181739"/>
            <a:ext cx="2802608" cy="36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992C18-05B3-4697-B402-EDD3FAB3941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142004" y="3513860"/>
            <a:ext cx="2912203" cy="1566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Espace réservé du contenu 4">
            <a:extLst>
              <a:ext uri="{FF2B5EF4-FFF2-40B4-BE49-F238E27FC236}">
                <a16:creationId xmlns:a16="http://schemas.microsoft.com/office/drawing/2014/main" id="{5CD5010C-BFF5-4E7B-A0FE-A5EC062D0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1458" y="1222057"/>
            <a:ext cx="382785" cy="763186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458FF3E-5BC5-4D4C-90F4-902329361B8E}"/>
              </a:ext>
            </a:extLst>
          </p:cNvPr>
          <p:cNvSpPr txBox="1"/>
          <p:nvPr/>
        </p:nvSpPr>
        <p:spPr>
          <a:xfrm>
            <a:off x="2290757" y="1915993"/>
            <a:ext cx="66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Visiteur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985E75-293D-4433-8AB5-A2CE85A21550}"/>
              </a:ext>
            </a:extLst>
          </p:cNvPr>
          <p:cNvCxnSpPr>
            <a:cxnSpLocks/>
          </p:cNvCxnSpPr>
          <p:nvPr/>
        </p:nvCxnSpPr>
        <p:spPr>
          <a:xfrm flipH="1" flipV="1">
            <a:off x="2668555" y="1603650"/>
            <a:ext cx="1385652" cy="58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1BE35-8BDA-4E30-A1C6-FC33552F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3" y="9837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Diagramme de package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555B81A-BD91-4410-A0D0-79C37A2B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9117" y="1622867"/>
            <a:ext cx="382785" cy="763186"/>
          </a:xfr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58C82435-8FA7-483D-B8D6-BB84D6BCF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1516" y="2316011"/>
            <a:ext cx="382785" cy="7631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F95EF1-EA04-4C81-8576-82C0881C6593}"/>
              </a:ext>
            </a:extLst>
          </p:cNvPr>
          <p:cNvSpPr/>
          <p:nvPr/>
        </p:nvSpPr>
        <p:spPr>
          <a:xfrm>
            <a:off x="3422193" y="1003850"/>
            <a:ext cx="3191394" cy="5755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14859F-4C89-48A9-B00C-A6FB51BAB91C}"/>
              </a:ext>
            </a:extLst>
          </p:cNvPr>
          <p:cNvSpPr txBox="1"/>
          <p:nvPr/>
        </p:nvSpPr>
        <p:spPr>
          <a:xfrm>
            <a:off x="1337983" y="231601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CLIENT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6E281A8-6668-4744-98E7-EFD6F25B942C}"/>
              </a:ext>
            </a:extLst>
          </p:cNvPr>
          <p:cNvGrpSpPr/>
          <p:nvPr/>
        </p:nvGrpSpPr>
        <p:grpSpPr>
          <a:xfrm>
            <a:off x="819199" y="4085383"/>
            <a:ext cx="715260" cy="1025970"/>
            <a:chOff x="536339" y="2656557"/>
            <a:chExt cx="715260" cy="1025970"/>
          </a:xfrm>
        </p:grpSpPr>
        <p:pic>
          <p:nvPicPr>
            <p:cNvPr id="11" name="Espace réservé du contenu 4">
              <a:extLst>
                <a:ext uri="{FF2B5EF4-FFF2-40B4-BE49-F238E27FC236}">
                  <a16:creationId xmlns:a16="http://schemas.microsoft.com/office/drawing/2014/main" id="{7414790C-EE87-4430-84FF-0A78A7F03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02577" y="2656557"/>
              <a:ext cx="382785" cy="763186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591DF9F-EFF2-4316-8FD6-206B07EED9FC}"/>
                </a:ext>
              </a:extLst>
            </p:cNvPr>
            <p:cNvSpPr txBox="1"/>
            <p:nvPr/>
          </p:nvSpPr>
          <p:spPr>
            <a:xfrm>
              <a:off x="536339" y="34055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LIVREUR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40DAF54-25A9-4306-AD33-3F5D758BEAEE}"/>
              </a:ext>
            </a:extLst>
          </p:cNvPr>
          <p:cNvGrpSpPr/>
          <p:nvPr/>
        </p:nvGrpSpPr>
        <p:grpSpPr>
          <a:xfrm>
            <a:off x="725920" y="2712405"/>
            <a:ext cx="727122" cy="1032287"/>
            <a:chOff x="414882" y="4186945"/>
            <a:chExt cx="727122" cy="1032287"/>
          </a:xfrm>
        </p:grpSpPr>
        <p:pic>
          <p:nvPicPr>
            <p:cNvPr id="13" name="Espace réservé du contenu 4">
              <a:extLst>
                <a:ext uri="{FF2B5EF4-FFF2-40B4-BE49-F238E27FC236}">
                  <a16:creationId xmlns:a16="http://schemas.microsoft.com/office/drawing/2014/main" id="{97BDCD4A-9516-4275-A0A6-801CB92D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80776" y="4186945"/>
              <a:ext cx="382785" cy="763186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760209D-FCA0-4D93-A43A-6ED6EEAB69D1}"/>
                </a:ext>
              </a:extLst>
            </p:cNvPr>
            <p:cNvSpPr txBox="1"/>
            <p:nvPr/>
          </p:nvSpPr>
          <p:spPr>
            <a:xfrm>
              <a:off x="414882" y="4942233"/>
              <a:ext cx="727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Pizzaïolo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6F3EA07-B18D-4C76-BA1E-6845774A56CB}"/>
              </a:ext>
            </a:extLst>
          </p:cNvPr>
          <p:cNvGrpSpPr/>
          <p:nvPr/>
        </p:nvGrpSpPr>
        <p:grpSpPr>
          <a:xfrm>
            <a:off x="1098827" y="5311565"/>
            <a:ext cx="977383" cy="1181310"/>
            <a:chOff x="1098827" y="5311565"/>
            <a:chExt cx="977383" cy="1181310"/>
          </a:xfrm>
        </p:grpSpPr>
        <p:pic>
          <p:nvPicPr>
            <p:cNvPr id="12" name="Espace réservé du contenu 4">
              <a:extLst>
                <a:ext uri="{FF2B5EF4-FFF2-40B4-BE49-F238E27FC236}">
                  <a16:creationId xmlns:a16="http://schemas.microsoft.com/office/drawing/2014/main" id="{779A5E7E-5149-4D35-B8B0-A5B89994E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80982" y="5311565"/>
              <a:ext cx="382785" cy="763186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12A133D-89E9-49CA-B972-7FBED9F5E132}"/>
                </a:ext>
              </a:extLst>
            </p:cNvPr>
            <p:cNvSpPr txBox="1"/>
            <p:nvPr/>
          </p:nvSpPr>
          <p:spPr>
            <a:xfrm>
              <a:off x="1098827" y="6031210"/>
              <a:ext cx="977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fr-FR" sz="1200" dirty="0"/>
            </a:p>
            <a:p>
              <a:pPr algn="ctr"/>
              <a:r>
                <a:rPr lang="fr-FR" sz="1200" dirty="0"/>
                <a:t>Responsable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20E3AC52-33FE-433E-8C40-62BB911CA22B}"/>
              </a:ext>
            </a:extLst>
          </p:cNvPr>
          <p:cNvSpPr txBox="1"/>
          <p:nvPr/>
        </p:nvSpPr>
        <p:spPr>
          <a:xfrm>
            <a:off x="8383365" y="3283027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&lt;&lt; système &gt;&gt;</a:t>
            </a:r>
          </a:p>
          <a:p>
            <a:pPr algn="ctr"/>
            <a:r>
              <a:rPr lang="fr-FR" sz="1200" dirty="0"/>
              <a:t>SYSTÈME BANCAIRE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28DFC51-51C6-493F-AA4A-A86CC39B9485}"/>
              </a:ext>
            </a:extLst>
          </p:cNvPr>
          <p:cNvGrpSpPr/>
          <p:nvPr/>
        </p:nvGrpSpPr>
        <p:grpSpPr>
          <a:xfrm>
            <a:off x="4442994" y="2188654"/>
            <a:ext cx="995542" cy="730828"/>
            <a:chOff x="1524000" y="2732183"/>
            <a:chExt cx="3863248" cy="27762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E8B1C1-0947-4342-86E2-FC8B70C4E010}"/>
                </a:ext>
              </a:extLst>
            </p:cNvPr>
            <p:cNvSpPr/>
            <p:nvPr/>
          </p:nvSpPr>
          <p:spPr>
            <a:xfrm>
              <a:off x="1524000" y="3294044"/>
              <a:ext cx="3863248" cy="2214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Gestion des commandes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A44CCE-EAAE-4413-9864-4FE17DB95909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DF2EC0-B3CD-4DB9-AA14-3180E26464BE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1957063" y="1779532"/>
            <a:ext cx="2458975" cy="674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C1D28FD-6262-455F-A88D-BC71E5E187CE}"/>
              </a:ext>
            </a:extLst>
          </p:cNvPr>
          <p:cNvCxnSpPr>
            <a:cxnSpLocks/>
            <a:stCxn id="20" idx="1"/>
            <a:endCxn id="48" idx="3"/>
          </p:cNvCxnSpPr>
          <p:nvPr/>
        </p:nvCxnSpPr>
        <p:spPr>
          <a:xfrm flipH="1" flipV="1">
            <a:off x="5411580" y="1779532"/>
            <a:ext cx="2971785" cy="173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3D64A3-8000-49B3-BD76-3A285EF1FEC9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1534459" y="3610804"/>
            <a:ext cx="2917540" cy="136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992C18-05B3-4697-B402-EDD3FAB3941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1453042" y="2628021"/>
            <a:ext cx="2989952" cy="9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space réservé du contenu 4">
            <a:extLst>
              <a:ext uri="{FF2B5EF4-FFF2-40B4-BE49-F238E27FC236}">
                <a16:creationId xmlns:a16="http://schemas.microsoft.com/office/drawing/2014/main" id="{61184221-71A9-45BC-94C2-38063A818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31458" y="1222057"/>
            <a:ext cx="382785" cy="76318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DBB257-1A0E-4AAC-918A-C5DB329B3766}"/>
              </a:ext>
            </a:extLst>
          </p:cNvPr>
          <p:cNvSpPr txBox="1"/>
          <p:nvPr/>
        </p:nvSpPr>
        <p:spPr>
          <a:xfrm>
            <a:off x="2290757" y="1915993"/>
            <a:ext cx="66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Visiteur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361064C-42AB-4B22-B014-FB51F5B3CC5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668556" y="1603652"/>
            <a:ext cx="1747482" cy="17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1DD91E1-468E-41C2-BC56-582DE12DA041}"/>
              </a:ext>
            </a:extLst>
          </p:cNvPr>
          <p:cNvGrpSpPr/>
          <p:nvPr/>
        </p:nvGrpSpPr>
        <p:grpSpPr>
          <a:xfrm>
            <a:off x="4548604" y="4638471"/>
            <a:ext cx="997825" cy="630437"/>
            <a:chOff x="3818288" y="-591425"/>
            <a:chExt cx="3872107" cy="274795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9BC845-E473-48BF-B423-0FB9E34F1A5B}"/>
                </a:ext>
              </a:extLst>
            </p:cNvPr>
            <p:cNvSpPr/>
            <p:nvPr/>
          </p:nvSpPr>
          <p:spPr>
            <a:xfrm>
              <a:off x="3827147" y="-57858"/>
              <a:ext cx="3863248" cy="22143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ysClr val="windowText" lastClr="000000"/>
                  </a:solidFill>
                </a:rPr>
                <a:t>Gestion</a:t>
              </a:r>
              <a:r>
                <a:rPr lang="fr-FR" dirty="0">
                  <a:solidFill>
                    <a:sysClr val="windowText" lastClr="000000"/>
                  </a:solidFill>
                </a:rPr>
                <a:t> </a:t>
              </a:r>
              <a:r>
                <a:rPr lang="fr-FR" sz="1050" dirty="0">
                  <a:solidFill>
                    <a:sysClr val="windowText" lastClr="000000"/>
                  </a:solidFill>
                </a:rPr>
                <a:t>du stock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7068B2-4B53-4944-9448-5ED54E657A29}"/>
                </a:ext>
              </a:extLst>
            </p:cNvPr>
            <p:cNvSpPr/>
            <p:nvPr/>
          </p:nvSpPr>
          <p:spPr>
            <a:xfrm>
              <a:off x="3818288" y="-591425"/>
              <a:ext cx="1792076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C5527F3-8B3B-4FBF-9810-0BEF20613A5B}"/>
              </a:ext>
            </a:extLst>
          </p:cNvPr>
          <p:cNvGrpSpPr/>
          <p:nvPr/>
        </p:nvGrpSpPr>
        <p:grpSpPr>
          <a:xfrm>
            <a:off x="4451999" y="3171437"/>
            <a:ext cx="995542" cy="730828"/>
            <a:chOff x="1524000" y="2732183"/>
            <a:chExt cx="3863248" cy="27762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B197AF-BE3E-4934-A2C0-9D310DCCA79D}"/>
                </a:ext>
              </a:extLst>
            </p:cNvPr>
            <p:cNvSpPr/>
            <p:nvPr/>
          </p:nvSpPr>
          <p:spPr>
            <a:xfrm>
              <a:off x="1524000" y="3294044"/>
              <a:ext cx="3863248" cy="2214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Suivi des livraisons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E0E3BA-D197-47AC-AC3E-F963381C125B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EF629DD-DEB4-49E4-9802-5DE369DAB7B1}"/>
              </a:ext>
            </a:extLst>
          </p:cNvPr>
          <p:cNvGrpSpPr/>
          <p:nvPr/>
        </p:nvGrpSpPr>
        <p:grpSpPr>
          <a:xfrm>
            <a:off x="4556174" y="5522571"/>
            <a:ext cx="1203870" cy="812806"/>
            <a:chOff x="1524000" y="2732183"/>
            <a:chExt cx="3863248" cy="28025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A92A86-9E2F-48D2-B405-FE477421A1E4}"/>
                </a:ext>
              </a:extLst>
            </p:cNvPr>
            <p:cNvSpPr/>
            <p:nvPr/>
          </p:nvSpPr>
          <p:spPr>
            <a:xfrm>
              <a:off x="1524000" y="3320372"/>
              <a:ext cx="3863248" cy="22143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>
                  <a:solidFill>
                    <a:sysClr val="windowText" lastClr="000000"/>
                  </a:solidFill>
                </a:rPr>
                <a:t>Gestion</a:t>
              </a:r>
              <a:r>
                <a:rPr lang="fr-FR" dirty="0">
                  <a:solidFill>
                    <a:sysClr val="windowText" lastClr="000000"/>
                  </a:solidFill>
                </a:rPr>
                <a:t> </a:t>
              </a:r>
              <a:r>
                <a:rPr lang="fr-FR" sz="1050" dirty="0">
                  <a:solidFill>
                    <a:sysClr val="windowText" lastClr="000000"/>
                  </a:solidFill>
                </a:rPr>
                <a:t>compte utilisateur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BB8EEA-BF1F-403A-8ADD-19C9064B2971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8CDD32-76A0-4C91-ACF9-1700F82B0778}"/>
              </a:ext>
            </a:extLst>
          </p:cNvPr>
          <p:cNvCxnSpPr>
            <a:stCxn id="19" idx="3"/>
            <a:endCxn id="43" idx="1"/>
          </p:cNvCxnSpPr>
          <p:nvPr/>
        </p:nvCxnSpPr>
        <p:spPr>
          <a:xfrm flipV="1">
            <a:off x="2076210" y="6014268"/>
            <a:ext cx="2479964" cy="24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0623C9F-5E6E-4A4B-96D5-AC8FD2A7D731}"/>
              </a:ext>
            </a:extLst>
          </p:cNvPr>
          <p:cNvCxnSpPr>
            <a:stCxn id="19" idx="3"/>
            <a:endCxn id="35" idx="1"/>
          </p:cNvCxnSpPr>
          <p:nvPr/>
        </p:nvCxnSpPr>
        <p:spPr>
          <a:xfrm flipV="1">
            <a:off x="2076210" y="5014895"/>
            <a:ext cx="2474677" cy="124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BC67F7B-EFD1-47E6-A2BE-8CA12054EC4F}"/>
              </a:ext>
            </a:extLst>
          </p:cNvPr>
          <p:cNvGrpSpPr/>
          <p:nvPr/>
        </p:nvGrpSpPr>
        <p:grpSpPr>
          <a:xfrm>
            <a:off x="4416038" y="1340165"/>
            <a:ext cx="995542" cy="730828"/>
            <a:chOff x="1524000" y="2732183"/>
            <a:chExt cx="3863248" cy="277625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EA142C-481C-4757-93B5-B57F9A3E3A9D}"/>
                </a:ext>
              </a:extLst>
            </p:cNvPr>
            <p:cNvSpPr/>
            <p:nvPr/>
          </p:nvSpPr>
          <p:spPr>
            <a:xfrm>
              <a:off x="1524000" y="3294044"/>
              <a:ext cx="3863248" cy="2214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Gestion des achats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E084B3-F631-4F9A-9690-897AB2B99BA7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A2EAF51-D49B-400E-B159-3AEB087B65AE}"/>
              </a:ext>
            </a:extLst>
          </p:cNvPr>
          <p:cNvGrpSpPr/>
          <p:nvPr/>
        </p:nvGrpSpPr>
        <p:grpSpPr>
          <a:xfrm>
            <a:off x="5538472" y="4011430"/>
            <a:ext cx="1171720" cy="720798"/>
            <a:chOff x="1493122" y="2770285"/>
            <a:chExt cx="3863248" cy="27381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5AEE13-62D2-49C8-AB44-CAFBDA1F6918}"/>
                </a:ext>
              </a:extLst>
            </p:cNvPr>
            <p:cNvSpPr/>
            <p:nvPr/>
          </p:nvSpPr>
          <p:spPr>
            <a:xfrm>
              <a:off x="1493122" y="3294044"/>
              <a:ext cx="3863248" cy="2214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ysClr val="windowText" lastClr="000000"/>
                  </a:solidFill>
                </a:rPr>
                <a:t>Authentification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968B53-B6C7-4F08-ABA9-FF906BA2D018}"/>
                </a:ext>
              </a:extLst>
            </p:cNvPr>
            <p:cNvSpPr/>
            <p:nvPr/>
          </p:nvSpPr>
          <p:spPr>
            <a:xfrm>
              <a:off x="1493122" y="2770285"/>
              <a:ext cx="1792079" cy="5618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3535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728C9-72ED-4B70-AE55-4BC75D16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1010"/>
          </a:xfrm>
        </p:spPr>
        <p:txBody>
          <a:bodyPr/>
          <a:lstStyle/>
          <a:p>
            <a:r>
              <a:rPr lang="fr-FR" dirty="0"/>
              <a:t>Package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8C99152-BA06-4C1B-AD28-8BC02B59335E}"/>
              </a:ext>
            </a:extLst>
          </p:cNvPr>
          <p:cNvGrpSpPr/>
          <p:nvPr/>
        </p:nvGrpSpPr>
        <p:grpSpPr>
          <a:xfrm>
            <a:off x="3172858" y="2732184"/>
            <a:ext cx="2214390" cy="1344058"/>
            <a:chOff x="1524000" y="2732183"/>
            <a:chExt cx="3863248" cy="2776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8016F4-1AE6-4BE4-97B3-D93BB92C5775}"/>
                </a:ext>
              </a:extLst>
            </p:cNvPr>
            <p:cNvSpPr/>
            <p:nvPr/>
          </p:nvSpPr>
          <p:spPr>
            <a:xfrm>
              <a:off x="1524000" y="3294043"/>
              <a:ext cx="3863248" cy="22143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Gestion des achats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3AF1AA-339A-405D-9CBF-0582BFAAA4B5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6BA1794-1C7A-4463-BCC1-E07931941DAF}"/>
              </a:ext>
            </a:extLst>
          </p:cNvPr>
          <p:cNvGrpSpPr/>
          <p:nvPr/>
        </p:nvGrpSpPr>
        <p:grpSpPr>
          <a:xfrm>
            <a:off x="8604173" y="2732183"/>
            <a:ext cx="1672728" cy="1200839"/>
            <a:chOff x="1524000" y="2732183"/>
            <a:chExt cx="3863248" cy="2776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9486AD-DE63-48D6-A969-7BD64AE870CD}"/>
                </a:ext>
              </a:extLst>
            </p:cNvPr>
            <p:cNvSpPr/>
            <p:nvPr/>
          </p:nvSpPr>
          <p:spPr>
            <a:xfrm>
              <a:off x="1524000" y="3294043"/>
              <a:ext cx="3863248" cy="22143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Gestion administrative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E0BC1C-2555-4121-A22D-CFFB3BE7AA7C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5A3F501-5401-4CE0-BBBD-C717D95CD125}"/>
              </a:ext>
            </a:extLst>
          </p:cNvPr>
          <p:cNvGrpSpPr/>
          <p:nvPr/>
        </p:nvGrpSpPr>
        <p:grpSpPr>
          <a:xfrm>
            <a:off x="2652054" y="4348254"/>
            <a:ext cx="2214390" cy="1344058"/>
            <a:chOff x="1524000" y="2732183"/>
            <a:chExt cx="3863248" cy="27762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25A793-0D20-4358-8EE1-4066D6236C88}"/>
                </a:ext>
              </a:extLst>
            </p:cNvPr>
            <p:cNvSpPr/>
            <p:nvPr/>
          </p:nvSpPr>
          <p:spPr>
            <a:xfrm>
              <a:off x="1524000" y="3294043"/>
              <a:ext cx="3863248" cy="221439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Consultation du catalogue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EB898-DE85-4D93-B253-2D22BCF61216}"/>
                </a:ext>
              </a:extLst>
            </p:cNvPr>
            <p:cNvSpPr/>
            <p:nvPr/>
          </p:nvSpPr>
          <p:spPr>
            <a:xfrm>
              <a:off x="1524000" y="2732183"/>
              <a:ext cx="1792077" cy="5618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22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(gestion des achats)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2C4D419-C44A-4E42-94D7-C9252B98FAE1}"/>
              </a:ext>
            </a:extLst>
          </p:cNvPr>
          <p:cNvGrpSpPr/>
          <p:nvPr/>
        </p:nvGrpSpPr>
        <p:grpSpPr>
          <a:xfrm>
            <a:off x="1949946" y="2212215"/>
            <a:ext cx="543931" cy="1040185"/>
            <a:chOff x="293788" y="2549544"/>
            <a:chExt cx="543931" cy="1040185"/>
          </a:xfrm>
        </p:grpSpPr>
        <p:pic>
          <p:nvPicPr>
            <p:cNvPr id="5" name="Espace réservé du contenu 4">
              <a:extLst>
                <a:ext uri="{FF2B5EF4-FFF2-40B4-BE49-F238E27FC236}">
                  <a16:creationId xmlns:a16="http://schemas.microsoft.com/office/drawing/2014/main" id="{664C4261-86C1-4E57-994C-EAB282F7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00223" y="2549544"/>
              <a:ext cx="382785" cy="76318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70196E3-D649-455F-99B2-485BE633028E}"/>
                </a:ext>
              </a:extLst>
            </p:cNvPr>
            <p:cNvSpPr txBox="1"/>
            <p:nvPr/>
          </p:nvSpPr>
          <p:spPr>
            <a:xfrm>
              <a:off x="293788" y="3312730"/>
              <a:ext cx="54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Client</a:t>
              </a:r>
            </a:p>
          </p:txBody>
        </p: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3849579C-D4E0-4D18-BF73-7CA21C0002E6}"/>
              </a:ext>
            </a:extLst>
          </p:cNvPr>
          <p:cNvSpPr/>
          <p:nvPr/>
        </p:nvSpPr>
        <p:spPr>
          <a:xfrm>
            <a:off x="3602515" y="1383269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CONSULTATION DES PIZZAS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12A59ED-FBB3-4AF2-BE6B-E15481024A38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flipH="1">
            <a:off x="604069" y="1764862"/>
            <a:ext cx="2998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90DD5E0-97B2-426C-A522-F2C10B90ED02}"/>
              </a:ext>
            </a:extLst>
          </p:cNvPr>
          <p:cNvSpPr/>
          <p:nvPr/>
        </p:nvSpPr>
        <p:spPr>
          <a:xfrm>
            <a:off x="2525344" y="3909090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F94D30-448E-4D0D-A2B4-7852C48D5BBD}"/>
              </a:ext>
            </a:extLst>
          </p:cNvPr>
          <p:cNvSpPr/>
          <p:nvPr/>
        </p:nvSpPr>
        <p:spPr>
          <a:xfrm>
            <a:off x="1831935" y="5312781"/>
            <a:ext cx="2059487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Création de compte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2630C4-2E52-4F9D-A736-6E8C388C56F4}"/>
              </a:ext>
            </a:extLst>
          </p:cNvPr>
          <p:cNvSpPr/>
          <p:nvPr/>
        </p:nvSpPr>
        <p:spPr>
          <a:xfrm>
            <a:off x="4587942" y="2459908"/>
            <a:ext cx="255216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Commander/Modifier/Annuler 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21C4AAF-9A78-423E-9DE6-2BB3EDF8752D}"/>
              </a:ext>
            </a:extLst>
          </p:cNvPr>
          <p:cNvGrpSpPr/>
          <p:nvPr/>
        </p:nvGrpSpPr>
        <p:grpSpPr>
          <a:xfrm>
            <a:off x="101420" y="1383269"/>
            <a:ext cx="662297" cy="1009308"/>
            <a:chOff x="1328416" y="3313374"/>
            <a:chExt cx="662297" cy="1009308"/>
          </a:xfrm>
        </p:grpSpPr>
        <p:pic>
          <p:nvPicPr>
            <p:cNvPr id="28" name="Espace réservé du contenu 4">
              <a:extLst>
                <a:ext uri="{FF2B5EF4-FFF2-40B4-BE49-F238E27FC236}">
                  <a16:creationId xmlns:a16="http://schemas.microsoft.com/office/drawing/2014/main" id="{37FE8FFB-1612-4267-BCBA-DFF5847E6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448280" y="3313374"/>
              <a:ext cx="382785" cy="763186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20DF02-BD81-4C54-968D-260BD8081B3F}"/>
                </a:ext>
              </a:extLst>
            </p:cNvPr>
            <p:cNvSpPr txBox="1"/>
            <p:nvPr/>
          </p:nvSpPr>
          <p:spPr>
            <a:xfrm>
              <a:off x="1328416" y="4045683"/>
              <a:ext cx="662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Visiteur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364CE50-6267-4416-A227-F33B271FB4A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2493877" y="1764862"/>
            <a:ext cx="1108638" cy="1349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923BC96-FFC9-46EE-9C55-9491310E5A4E}"/>
              </a:ext>
            </a:extLst>
          </p:cNvPr>
          <p:cNvSpPr/>
          <p:nvPr/>
        </p:nvSpPr>
        <p:spPr>
          <a:xfrm>
            <a:off x="5431535" y="4827189"/>
            <a:ext cx="3165271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Paiement online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E86AB71-EF90-4FB7-8298-CC8BDD013BCD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2493877" y="2841501"/>
            <a:ext cx="2094065" cy="2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Espace réservé du contenu 4">
            <a:extLst>
              <a:ext uri="{FF2B5EF4-FFF2-40B4-BE49-F238E27FC236}">
                <a16:creationId xmlns:a16="http://schemas.microsoft.com/office/drawing/2014/main" id="{3FF9D81B-58E4-4801-9634-38599F2C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12201" y="4114933"/>
            <a:ext cx="382785" cy="763186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F45D58CA-7043-4D9B-956B-1DD4C7312CA3}"/>
              </a:ext>
            </a:extLst>
          </p:cNvPr>
          <p:cNvSpPr txBox="1"/>
          <p:nvPr/>
        </p:nvSpPr>
        <p:spPr>
          <a:xfrm>
            <a:off x="9924050" y="5081949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&lt;&lt; système &gt;&gt;</a:t>
            </a:r>
          </a:p>
          <a:p>
            <a:pPr algn="ctr"/>
            <a:r>
              <a:rPr lang="fr-FR" sz="1200" dirty="0"/>
              <a:t>SYSTÈME BANCAIRE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7B9C119-66A8-4E5B-BE6B-32742B90B23A}"/>
              </a:ext>
            </a:extLst>
          </p:cNvPr>
          <p:cNvCxnSpPr>
            <a:cxnSpLocks/>
            <a:stCxn id="50" idx="1"/>
            <a:endCxn id="32" idx="6"/>
          </p:cNvCxnSpPr>
          <p:nvPr/>
        </p:nvCxnSpPr>
        <p:spPr>
          <a:xfrm flipH="1" flipV="1">
            <a:off x="8596806" y="5208782"/>
            <a:ext cx="1327244" cy="1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825831-B90B-4195-A72D-CB14B22A54A9}"/>
              </a:ext>
            </a:extLst>
          </p:cNvPr>
          <p:cNvSpPr txBox="1"/>
          <p:nvPr/>
        </p:nvSpPr>
        <p:spPr>
          <a:xfrm>
            <a:off x="6144089" y="4142446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4E4A16E-2D02-4DB6-8AD0-3D27A55EEF63}"/>
              </a:ext>
            </a:extLst>
          </p:cNvPr>
          <p:cNvCxnSpPr>
            <a:stCxn id="32" idx="0"/>
            <a:endCxn id="13" idx="4"/>
          </p:cNvCxnSpPr>
          <p:nvPr/>
        </p:nvCxnSpPr>
        <p:spPr>
          <a:xfrm flipH="1" flipV="1">
            <a:off x="5864024" y="3223094"/>
            <a:ext cx="1150147" cy="16040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9FEFC84-A8D3-4050-8419-897FBBBA6403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2861679" y="4672276"/>
            <a:ext cx="779292" cy="640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A2D1FA0-6608-40BC-B55B-E1598DD0F432}"/>
              </a:ext>
            </a:extLst>
          </p:cNvPr>
          <p:cNvSpPr txBox="1"/>
          <p:nvPr/>
        </p:nvSpPr>
        <p:spPr>
          <a:xfrm>
            <a:off x="3471931" y="3355185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7CB2D89-26B5-43CE-A4FB-755C80F1EE0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640971" y="2841501"/>
            <a:ext cx="946971" cy="1067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2824706-B651-42AB-9E27-8BE596C4154B}"/>
              </a:ext>
            </a:extLst>
          </p:cNvPr>
          <p:cNvSpPr txBox="1"/>
          <p:nvPr/>
        </p:nvSpPr>
        <p:spPr>
          <a:xfrm>
            <a:off x="2861678" y="4777299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02AB512-9551-414A-8F0D-94F9B1606ECD}"/>
              </a:ext>
            </a:extLst>
          </p:cNvPr>
          <p:cNvSpPr txBox="1"/>
          <p:nvPr/>
        </p:nvSpPr>
        <p:spPr>
          <a:xfrm>
            <a:off x="2267950" y="4992528"/>
            <a:ext cx="24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Lors de la deuxième authentification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DFBC6B-D905-4B0F-B6C8-93F2BED20ECA}"/>
              </a:ext>
            </a:extLst>
          </p:cNvPr>
          <p:cNvSpPr/>
          <p:nvPr/>
        </p:nvSpPr>
        <p:spPr>
          <a:xfrm>
            <a:off x="7553484" y="3491614"/>
            <a:ext cx="255216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Mode de livraison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F33FD7F-E81A-4C3C-BDB9-15C811294959}"/>
              </a:ext>
            </a:extLst>
          </p:cNvPr>
          <p:cNvCxnSpPr>
            <a:stCxn id="13" idx="5"/>
            <a:endCxn id="60" idx="2"/>
          </p:cNvCxnSpPr>
          <p:nvPr/>
        </p:nvCxnSpPr>
        <p:spPr>
          <a:xfrm>
            <a:off x="6766349" y="3111328"/>
            <a:ext cx="787135" cy="7618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020FFB00-493B-4C28-A35A-60505735CC88}"/>
              </a:ext>
            </a:extLst>
          </p:cNvPr>
          <p:cNvSpPr txBox="1"/>
          <p:nvPr/>
        </p:nvSpPr>
        <p:spPr>
          <a:xfrm>
            <a:off x="6338200" y="309851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B6E2F0E-7AB4-4AF7-8A9F-2EE55EB41C17}"/>
              </a:ext>
            </a:extLst>
          </p:cNvPr>
          <p:cNvCxnSpPr>
            <a:stCxn id="28" idx="3"/>
            <a:endCxn id="11" idx="2"/>
          </p:cNvCxnSpPr>
          <p:nvPr/>
        </p:nvCxnSpPr>
        <p:spPr>
          <a:xfrm>
            <a:off x="604069" y="1764862"/>
            <a:ext cx="1921275" cy="2525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2C183-B029-4B23-BFAE-10BF2B25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</a:t>
            </a:r>
            <a:r>
              <a:rPr lang="fr-FR" dirty="0" err="1"/>
              <a:t>utilisaton</a:t>
            </a:r>
            <a:r>
              <a:rPr lang="fr-FR" dirty="0"/>
              <a:t> de Commander/Modifier/Annuler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76BC434-DC16-46DD-9D06-8D88FB1EE5BD}"/>
              </a:ext>
            </a:extLst>
          </p:cNvPr>
          <p:cNvSpPr/>
          <p:nvPr/>
        </p:nvSpPr>
        <p:spPr>
          <a:xfrm>
            <a:off x="4407864" y="3254645"/>
            <a:ext cx="2674861" cy="14102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Commander/Modifier/Annuler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ECC6504-3780-45C8-8675-F5B0AA090B9D}"/>
              </a:ext>
            </a:extLst>
          </p:cNvPr>
          <p:cNvSpPr/>
          <p:nvPr/>
        </p:nvSpPr>
        <p:spPr>
          <a:xfrm>
            <a:off x="4622562" y="1935134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9318251-4476-4BCB-86DD-916D65FCD9BD}"/>
              </a:ext>
            </a:extLst>
          </p:cNvPr>
          <p:cNvSpPr/>
          <p:nvPr/>
        </p:nvSpPr>
        <p:spPr>
          <a:xfrm>
            <a:off x="1153007" y="5304459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Ajout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F473792-C23F-48B3-96A7-C18C90F45868}"/>
              </a:ext>
            </a:extLst>
          </p:cNvPr>
          <p:cNvSpPr/>
          <p:nvPr/>
        </p:nvSpPr>
        <p:spPr>
          <a:xfrm>
            <a:off x="4622562" y="5304459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Modification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5531F7B-835E-454F-8CF4-3628A2C3E897}"/>
              </a:ext>
            </a:extLst>
          </p:cNvPr>
          <p:cNvSpPr/>
          <p:nvPr/>
        </p:nvSpPr>
        <p:spPr>
          <a:xfrm>
            <a:off x="8092117" y="5304459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Suppression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6DA4878-21F1-4F06-A788-C8AAD39CB10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738189" y="2698320"/>
            <a:ext cx="7106" cy="55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DEAE4D3-D843-4503-8E20-47E5D7B58854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2268634" y="4458360"/>
            <a:ext cx="2530954" cy="846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16C6487-3EC4-4E0B-98E7-C67DDA88A60A}"/>
              </a:ext>
            </a:extLst>
          </p:cNvPr>
          <p:cNvSpPr txBox="1"/>
          <p:nvPr/>
        </p:nvSpPr>
        <p:spPr>
          <a:xfrm>
            <a:off x="3275689" y="4629515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02AF1B4-736E-4694-BBFA-B27C5C2621D6}"/>
              </a:ext>
            </a:extLst>
          </p:cNvPr>
          <p:cNvSpPr txBox="1"/>
          <p:nvPr/>
        </p:nvSpPr>
        <p:spPr>
          <a:xfrm>
            <a:off x="5180182" y="276621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DEAE8AE-37FE-45BD-9BDE-C424AA43735F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5738189" y="4664885"/>
            <a:ext cx="7106" cy="6395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5C456F6-3344-4BF4-8CB3-EA4739157366}"/>
              </a:ext>
            </a:extLst>
          </p:cNvPr>
          <p:cNvCxnSpPr>
            <a:stCxn id="8" idx="1"/>
            <a:endCxn id="4" idx="5"/>
          </p:cNvCxnSpPr>
          <p:nvPr/>
        </p:nvCxnSpPr>
        <p:spPr>
          <a:xfrm flipH="1" flipV="1">
            <a:off x="6691001" y="4458360"/>
            <a:ext cx="1727875" cy="9578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D72D7288-3440-4854-BA20-D4B4772D3443}"/>
              </a:ext>
            </a:extLst>
          </p:cNvPr>
          <p:cNvSpPr txBox="1"/>
          <p:nvPr/>
        </p:nvSpPr>
        <p:spPr>
          <a:xfrm>
            <a:off x="6926753" y="4727520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08CD23-30DB-4087-BACA-53DBC112B01F}"/>
              </a:ext>
            </a:extLst>
          </p:cNvPr>
          <p:cNvSpPr txBox="1"/>
          <p:nvPr/>
        </p:nvSpPr>
        <p:spPr>
          <a:xfrm>
            <a:off x="5198878" y="4854138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9667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(gestion des commandes)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49579C-D4E0-4D18-BF73-7CA21C0002E6}"/>
              </a:ext>
            </a:extLst>
          </p:cNvPr>
          <p:cNvSpPr/>
          <p:nvPr/>
        </p:nvSpPr>
        <p:spPr>
          <a:xfrm>
            <a:off x="3602515" y="1383269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923BC96-FFC9-46EE-9C55-9491310E5A4E}"/>
              </a:ext>
            </a:extLst>
          </p:cNvPr>
          <p:cNvSpPr/>
          <p:nvPr/>
        </p:nvSpPr>
        <p:spPr>
          <a:xfrm>
            <a:off x="6571822" y="2941795"/>
            <a:ext cx="227940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Consultation des commandes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681E447-C42A-4334-9667-D6AEEF93E49D}"/>
              </a:ext>
            </a:extLst>
          </p:cNvPr>
          <p:cNvGrpSpPr/>
          <p:nvPr/>
        </p:nvGrpSpPr>
        <p:grpSpPr>
          <a:xfrm>
            <a:off x="718127" y="4188809"/>
            <a:ext cx="727122" cy="1032287"/>
            <a:chOff x="414882" y="4186945"/>
            <a:chExt cx="727122" cy="1032287"/>
          </a:xfrm>
        </p:grpSpPr>
        <p:pic>
          <p:nvPicPr>
            <p:cNvPr id="24" name="Espace réservé du contenu 4">
              <a:extLst>
                <a:ext uri="{FF2B5EF4-FFF2-40B4-BE49-F238E27FC236}">
                  <a16:creationId xmlns:a16="http://schemas.microsoft.com/office/drawing/2014/main" id="{629E6CC3-F5F7-49CA-9E39-395802817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80776" y="4186945"/>
              <a:ext cx="382785" cy="7631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F1CDFDE-BADE-4F5B-8F1C-2414A8585881}"/>
                </a:ext>
              </a:extLst>
            </p:cNvPr>
            <p:cNvSpPr txBox="1"/>
            <p:nvPr/>
          </p:nvSpPr>
          <p:spPr>
            <a:xfrm>
              <a:off x="414882" y="4942233"/>
              <a:ext cx="727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Pizzaïolo</a:t>
              </a:r>
            </a:p>
          </p:txBody>
        </p: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8505370-ADD8-4540-A286-C6797CD74821}"/>
              </a:ext>
            </a:extLst>
          </p:cNvPr>
          <p:cNvCxnSpPr>
            <a:cxnSpLocks/>
            <a:stCxn id="25" idx="3"/>
            <a:endCxn id="14" idx="2"/>
          </p:cNvCxnSpPr>
          <p:nvPr/>
        </p:nvCxnSpPr>
        <p:spPr>
          <a:xfrm flipV="1">
            <a:off x="1445249" y="3282676"/>
            <a:ext cx="1598023" cy="179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90610DAB-4648-4C07-A84C-D489D66AA818}"/>
              </a:ext>
            </a:extLst>
          </p:cNvPr>
          <p:cNvSpPr/>
          <p:nvPr/>
        </p:nvSpPr>
        <p:spPr>
          <a:xfrm>
            <a:off x="3043272" y="2901083"/>
            <a:ext cx="2169652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Aide mémoire recette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B9903F5-6046-4EFA-9583-7F9F436534EA}"/>
              </a:ext>
            </a:extLst>
          </p:cNvPr>
          <p:cNvCxnSpPr>
            <a:stCxn id="7" idx="4"/>
            <a:endCxn id="14" idx="0"/>
          </p:cNvCxnSpPr>
          <p:nvPr/>
        </p:nvCxnSpPr>
        <p:spPr>
          <a:xfrm flipH="1">
            <a:off x="4128098" y="2146455"/>
            <a:ext cx="1798976" cy="7546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002DCD-74A3-4B7B-953C-19B27919EECC}"/>
              </a:ext>
            </a:extLst>
          </p:cNvPr>
          <p:cNvSpPr txBox="1"/>
          <p:nvPr/>
        </p:nvSpPr>
        <p:spPr>
          <a:xfrm>
            <a:off x="4425076" y="221559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5A0BA91-5A0A-41ED-9097-F5A7AD7CFCAE}"/>
              </a:ext>
            </a:extLst>
          </p:cNvPr>
          <p:cNvSpPr txBox="1"/>
          <p:nvPr/>
        </p:nvSpPr>
        <p:spPr>
          <a:xfrm>
            <a:off x="6213950" y="2215591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20D103-4AC8-4807-B3C4-FFB15CC1B31D}"/>
              </a:ext>
            </a:extLst>
          </p:cNvPr>
          <p:cNvCxnSpPr>
            <a:stCxn id="7" idx="4"/>
            <a:endCxn id="32" idx="0"/>
          </p:cNvCxnSpPr>
          <p:nvPr/>
        </p:nvCxnSpPr>
        <p:spPr>
          <a:xfrm>
            <a:off x="5927074" y="2146455"/>
            <a:ext cx="1784452" cy="7953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D7B865D-CBC9-4D36-9094-67A8C43134DC}"/>
              </a:ext>
            </a:extLst>
          </p:cNvPr>
          <p:cNvSpPr/>
          <p:nvPr/>
        </p:nvSpPr>
        <p:spPr>
          <a:xfrm>
            <a:off x="7227487" y="4599965"/>
            <a:ext cx="2169652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Modification état de la commande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31E05DE-201B-43FB-B30D-6252D0B13E78}"/>
              </a:ext>
            </a:extLst>
          </p:cNvPr>
          <p:cNvCxnSpPr>
            <a:cxnSpLocks/>
            <a:stCxn id="26" idx="0"/>
            <a:endCxn id="32" idx="5"/>
          </p:cNvCxnSpPr>
          <p:nvPr/>
        </p:nvCxnSpPr>
        <p:spPr>
          <a:xfrm flipV="1">
            <a:off x="8312313" y="3593215"/>
            <a:ext cx="205105" cy="1006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BA1291F-01D1-4B22-8A92-9A1FB7724AB0}"/>
              </a:ext>
            </a:extLst>
          </p:cNvPr>
          <p:cNvSpPr txBox="1"/>
          <p:nvPr/>
        </p:nvSpPr>
        <p:spPr>
          <a:xfrm>
            <a:off x="7773395" y="3881032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30F57E-80BB-4C9C-96C0-031229F6B450}"/>
              </a:ext>
            </a:extLst>
          </p:cNvPr>
          <p:cNvCxnSpPr>
            <a:cxnSpLocks/>
            <a:stCxn id="25" idx="3"/>
            <a:endCxn id="32" idx="3"/>
          </p:cNvCxnSpPr>
          <p:nvPr/>
        </p:nvCxnSpPr>
        <p:spPr>
          <a:xfrm flipV="1">
            <a:off x="1445249" y="3593215"/>
            <a:ext cx="5460385" cy="148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43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(gestion des achats)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2C4D419-C44A-4E42-94D7-C9252B98FAE1}"/>
              </a:ext>
            </a:extLst>
          </p:cNvPr>
          <p:cNvGrpSpPr/>
          <p:nvPr/>
        </p:nvGrpSpPr>
        <p:grpSpPr>
          <a:xfrm>
            <a:off x="1165412" y="2382718"/>
            <a:ext cx="543931" cy="1040185"/>
            <a:chOff x="293788" y="2549544"/>
            <a:chExt cx="543931" cy="1040185"/>
          </a:xfrm>
        </p:grpSpPr>
        <p:pic>
          <p:nvPicPr>
            <p:cNvPr id="5" name="Espace réservé du contenu 4">
              <a:extLst>
                <a:ext uri="{FF2B5EF4-FFF2-40B4-BE49-F238E27FC236}">
                  <a16:creationId xmlns:a16="http://schemas.microsoft.com/office/drawing/2014/main" id="{664C4261-86C1-4E57-994C-EAB282F7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00223" y="2549544"/>
              <a:ext cx="382785" cy="76318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70196E3-D649-455F-99B2-485BE633028E}"/>
                </a:ext>
              </a:extLst>
            </p:cNvPr>
            <p:cNvSpPr txBox="1"/>
            <p:nvPr/>
          </p:nvSpPr>
          <p:spPr>
            <a:xfrm>
              <a:off x="293788" y="3312730"/>
              <a:ext cx="543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Client</a:t>
              </a:r>
            </a:p>
          </p:txBody>
        </p: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3849579C-D4E0-4D18-BF73-7CA21C0002E6}"/>
              </a:ext>
            </a:extLst>
          </p:cNvPr>
          <p:cNvSpPr/>
          <p:nvPr/>
        </p:nvSpPr>
        <p:spPr>
          <a:xfrm>
            <a:off x="3602515" y="1383269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CONSULTATION DES PIZZAS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12A59ED-FBB3-4AF2-BE6B-E15481024A38}"/>
              </a:ext>
            </a:extLst>
          </p:cNvPr>
          <p:cNvCxnSpPr>
            <a:stCxn id="7" idx="2"/>
          </p:cNvCxnSpPr>
          <p:nvPr/>
        </p:nvCxnSpPr>
        <p:spPr>
          <a:xfrm flipH="1">
            <a:off x="2324559" y="1764862"/>
            <a:ext cx="1277956" cy="38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90DD5E0-97B2-426C-A522-F2C10B90ED02}"/>
              </a:ext>
            </a:extLst>
          </p:cNvPr>
          <p:cNvSpPr/>
          <p:nvPr/>
        </p:nvSpPr>
        <p:spPr>
          <a:xfrm>
            <a:off x="2525344" y="3909090"/>
            <a:ext cx="223125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F94D30-448E-4D0D-A2B4-7852C48D5BBD}"/>
              </a:ext>
            </a:extLst>
          </p:cNvPr>
          <p:cNvSpPr/>
          <p:nvPr/>
        </p:nvSpPr>
        <p:spPr>
          <a:xfrm>
            <a:off x="1831935" y="5312781"/>
            <a:ext cx="2059487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Création de compte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C2630C4-2E52-4F9D-A736-6E8C388C56F4}"/>
              </a:ext>
            </a:extLst>
          </p:cNvPr>
          <p:cNvSpPr/>
          <p:nvPr/>
        </p:nvSpPr>
        <p:spPr>
          <a:xfrm>
            <a:off x="4587942" y="2459908"/>
            <a:ext cx="255216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Commander/Modifier/Annuler 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21C4AAF-9A78-423E-9DE6-2BB3EDF8752D}"/>
              </a:ext>
            </a:extLst>
          </p:cNvPr>
          <p:cNvGrpSpPr/>
          <p:nvPr/>
        </p:nvGrpSpPr>
        <p:grpSpPr>
          <a:xfrm>
            <a:off x="1833553" y="1309064"/>
            <a:ext cx="662297" cy="1009308"/>
            <a:chOff x="1328416" y="3313374"/>
            <a:chExt cx="662297" cy="1009308"/>
          </a:xfrm>
        </p:grpSpPr>
        <p:pic>
          <p:nvPicPr>
            <p:cNvPr id="28" name="Espace réservé du contenu 4">
              <a:extLst>
                <a:ext uri="{FF2B5EF4-FFF2-40B4-BE49-F238E27FC236}">
                  <a16:creationId xmlns:a16="http://schemas.microsoft.com/office/drawing/2014/main" id="{37FE8FFB-1612-4267-BCBA-DFF5847E6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448280" y="3313374"/>
              <a:ext cx="382785" cy="763186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20DF02-BD81-4C54-968D-260BD8081B3F}"/>
                </a:ext>
              </a:extLst>
            </p:cNvPr>
            <p:cNvSpPr txBox="1"/>
            <p:nvPr/>
          </p:nvSpPr>
          <p:spPr>
            <a:xfrm>
              <a:off x="1328416" y="4045683"/>
              <a:ext cx="662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Visiteur</a:t>
              </a:r>
            </a:p>
          </p:txBody>
        </p:sp>
      </p:grp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364CE50-6267-4416-A227-F33B271FB4A2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1709343" y="1764862"/>
            <a:ext cx="1893172" cy="1519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923BC96-FFC9-46EE-9C55-9491310E5A4E}"/>
              </a:ext>
            </a:extLst>
          </p:cNvPr>
          <p:cNvSpPr/>
          <p:nvPr/>
        </p:nvSpPr>
        <p:spPr>
          <a:xfrm>
            <a:off x="5431535" y="4827189"/>
            <a:ext cx="3165271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Paiement online 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E86AB71-EF90-4FB7-8298-CC8BDD013BCD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1709343" y="3284404"/>
            <a:ext cx="816001" cy="1006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Espace réservé du contenu 4">
            <a:extLst>
              <a:ext uri="{FF2B5EF4-FFF2-40B4-BE49-F238E27FC236}">
                <a16:creationId xmlns:a16="http://schemas.microsoft.com/office/drawing/2014/main" id="{3FF9D81B-58E4-4801-9634-38599F2C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12201" y="4114933"/>
            <a:ext cx="382785" cy="763186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F45D58CA-7043-4D9B-956B-1DD4C7312CA3}"/>
              </a:ext>
            </a:extLst>
          </p:cNvPr>
          <p:cNvSpPr txBox="1"/>
          <p:nvPr/>
        </p:nvSpPr>
        <p:spPr>
          <a:xfrm>
            <a:off x="9924050" y="5081949"/>
            <a:ext cx="142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&lt;&lt; système &gt;&gt;</a:t>
            </a:r>
          </a:p>
          <a:p>
            <a:pPr algn="ctr"/>
            <a:r>
              <a:rPr lang="fr-FR" sz="1200" dirty="0"/>
              <a:t>SYSTÈME BANCAIRE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7B9C119-66A8-4E5B-BE6B-32742B90B23A}"/>
              </a:ext>
            </a:extLst>
          </p:cNvPr>
          <p:cNvCxnSpPr>
            <a:cxnSpLocks/>
            <a:stCxn id="50" idx="1"/>
            <a:endCxn id="32" idx="6"/>
          </p:cNvCxnSpPr>
          <p:nvPr/>
        </p:nvCxnSpPr>
        <p:spPr>
          <a:xfrm flipH="1" flipV="1">
            <a:off x="8596806" y="5208782"/>
            <a:ext cx="1327244" cy="1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2825831-B90B-4195-A72D-CB14B22A54A9}"/>
              </a:ext>
            </a:extLst>
          </p:cNvPr>
          <p:cNvSpPr txBox="1"/>
          <p:nvPr/>
        </p:nvSpPr>
        <p:spPr>
          <a:xfrm>
            <a:off x="6144089" y="4142446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4E4A16E-2D02-4DB6-8AD0-3D27A55EEF63}"/>
              </a:ext>
            </a:extLst>
          </p:cNvPr>
          <p:cNvCxnSpPr>
            <a:stCxn id="32" idx="0"/>
            <a:endCxn id="13" idx="4"/>
          </p:cNvCxnSpPr>
          <p:nvPr/>
        </p:nvCxnSpPr>
        <p:spPr>
          <a:xfrm flipH="1" flipV="1">
            <a:off x="5864024" y="3223094"/>
            <a:ext cx="1150147" cy="160409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9FEFC84-A8D3-4050-8419-897FBBBA6403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2861679" y="4672276"/>
            <a:ext cx="779292" cy="6405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A2D1FA0-6608-40BC-B55B-E1598DD0F432}"/>
              </a:ext>
            </a:extLst>
          </p:cNvPr>
          <p:cNvSpPr txBox="1"/>
          <p:nvPr/>
        </p:nvSpPr>
        <p:spPr>
          <a:xfrm>
            <a:off x="3471931" y="3355185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7CB2D89-26B5-43CE-A4FB-755C80F1EE0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3640971" y="2841501"/>
            <a:ext cx="946971" cy="10675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2824706-B651-42AB-9E27-8BE596C4154B}"/>
              </a:ext>
            </a:extLst>
          </p:cNvPr>
          <p:cNvSpPr txBox="1"/>
          <p:nvPr/>
        </p:nvSpPr>
        <p:spPr>
          <a:xfrm>
            <a:off x="2861678" y="4777299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02AB512-9551-414A-8F0D-94F9B1606ECD}"/>
              </a:ext>
            </a:extLst>
          </p:cNvPr>
          <p:cNvSpPr txBox="1"/>
          <p:nvPr/>
        </p:nvSpPr>
        <p:spPr>
          <a:xfrm>
            <a:off x="2267950" y="4992528"/>
            <a:ext cx="2460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Lors de la deuxième authentification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DFBC6B-D905-4B0F-B6C8-93F2BED20ECA}"/>
              </a:ext>
            </a:extLst>
          </p:cNvPr>
          <p:cNvSpPr/>
          <p:nvPr/>
        </p:nvSpPr>
        <p:spPr>
          <a:xfrm>
            <a:off x="7320724" y="3068142"/>
            <a:ext cx="2552163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Mode de livraison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AF33FD7F-E81A-4C3C-BDB9-15C811294959}"/>
              </a:ext>
            </a:extLst>
          </p:cNvPr>
          <p:cNvCxnSpPr>
            <a:stCxn id="13" idx="5"/>
            <a:endCxn id="60" idx="2"/>
          </p:cNvCxnSpPr>
          <p:nvPr/>
        </p:nvCxnSpPr>
        <p:spPr>
          <a:xfrm>
            <a:off x="6766349" y="3111328"/>
            <a:ext cx="554375" cy="338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020FFB00-493B-4C28-A35A-60505735CC88}"/>
              </a:ext>
            </a:extLst>
          </p:cNvPr>
          <p:cNvSpPr txBox="1"/>
          <p:nvPr/>
        </p:nvSpPr>
        <p:spPr>
          <a:xfrm>
            <a:off x="6338200" y="309851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2448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1B4BD-7ED5-473E-B2B0-AAB9875B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Package (suivi des livraisons)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90DD5E0-97B2-426C-A522-F2C10B90ED02}"/>
              </a:ext>
            </a:extLst>
          </p:cNvPr>
          <p:cNvSpPr/>
          <p:nvPr/>
        </p:nvSpPr>
        <p:spPr>
          <a:xfrm>
            <a:off x="3362291" y="2972732"/>
            <a:ext cx="231008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Consultation des commandes à livrer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F94D30-448E-4D0D-A2B4-7852C48D5BBD}"/>
              </a:ext>
            </a:extLst>
          </p:cNvPr>
          <p:cNvSpPr/>
          <p:nvPr/>
        </p:nvSpPr>
        <p:spPr>
          <a:xfrm>
            <a:off x="5492992" y="4250395"/>
            <a:ext cx="2395645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Prise en charge livraison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923BC96-FFC9-46EE-9C55-9491310E5A4E}"/>
              </a:ext>
            </a:extLst>
          </p:cNvPr>
          <p:cNvSpPr/>
          <p:nvPr/>
        </p:nvSpPr>
        <p:spPr>
          <a:xfrm>
            <a:off x="5811863" y="5621726"/>
            <a:ext cx="2608695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Paiement à la livraison </a:t>
            </a:r>
          </a:p>
        </p:txBody>
      </p:sp>
      <p:pic>
        <p:nvPicPr>
          <p:cNvPr id="49" name="Espace réservé du contenu 4">
            <a:extLst>
              <a:ext uri="{FF2B5EF4-FFF2-40B4-BE49-F238E27FC236}">
                <a16:creationId xmlns:a16="http://schemas.microsoft.com/office/drawing/2014/main" id="{3FF9D81B-58E4-4801-9634-38599F2C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12201" y="4114933"/>
            <a:ext cx="382785" cy="763186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F45D58CA-7043-4D9B-956B-1DD4C7312CA3}"/>
              </a:ext>
            </a:extLst>
          </p:cNvPr>
          <p:cNvSpPr txBox="1"/>
          <p:nvPr/>
        </p:nvSpPr>
        <p:spPr>
          <a:xfrm>
            <a:off x="9924050" y="5081949"/>
            <a:ext cx="142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&lt;&lt; système &gt;&gt;</a:t>
            </a:r>
          </a:p>
          <a:p>
            <a:pPr algn="ctr"/>
            <a:r>
              <a:rPr lang="fr-FR" sz="1200" dirty="0"/>
              <a:t>SYSTÈME BANCAIRE</a:t>
            </a:r>
          </a:p>
          <a:p>
            <a:pPr algn="ctr"/>
            <a:r>
              <a:rPr lang="fr-FR" sz="1200" dirty="0"/>
              <a:t>TPE GPRS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7B9C119-66A8-4E5B-BE6B-32742B90B23A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8420558" y="4631988"/>
            <a:ext cx="2040034" cy="137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6A908E3-C253-48E6-8915-BBB985884AF5}"/>
              </a:ext>
            </a:extLst>
          </p:cNvPr>
          <p:cNvGrpSpPr/>
          <p:nvPr/>
        </p:nvGrpSpPr>
        <p:grpSpPr>
          <a:xfrm>
            <a:off x="1115180" y="3230040"/>
            <a:ext cx="715260" cy="1025970"/>
            <a:chOff x="536339" y="2656557"/>
            <a:chExt cx="715260" cy="1025970"/>
          </a:xfrm>
        </p:grpSpPr>
        <p:pic>
          <p:nvPicPr>
            <p:cNvPr id="24" name="Espace réservé du contenu 4">
              <a:extLst>
                <a:ext uri="{FF2B5EF4-FFF2-40B4-BE49-F238E27FC236}">
                  <a16:creationId xmlns:a16="http://schemas.microsoft.com/office/drawing/2014/main" id="{6A2BB4BB-5A8F-4A14-8512-2B9B64A4E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02577" y="2656557"/>
              <a:ext cx="382785" cy="763186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BDD32A9-8DA1-44D6-B55E-D95EB14EE323}"/>
                </a:ext>
              </a:extLst>
            </p:cNvPr>
            <p:cNvSpPr txBox="1"/>
            <p:nvPr/>
          </p:nvSpPr>
          <p:spPr>
            <a:xfrm>
              <a:off x="536339" y="3405528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LIVREUR</a:t>
              </a:r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D46B8D0-C2CD-4182-97D0-C58B85E48143}"/>
              </a:ext>
            </a:extLst>
          </p:cNvPr>
          <p:cNvCxnSpPr>
            <a:cxnSpLocks/>
            <a:stCxn id="25" idx="3"/>
            <a:endCxn id="11" idx="2"/>
          </p:cNvCxnSpPr>
          <p:nvPr/>
        </p:nvCxnSpPr>
        <p:spPr>
          <a:xfrm flipV="1">
            <a:off x="1830440" y="3354325"/>
            <a:ext cx="1531851" cy="76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4F14B9-83F5-4254-9E65-51938CA68641}"/>
              </a:ext>
            </a:extLst>
          </p:cNvPr>
          <p:cNvCxnSpPr>
            <a:cxnSpLocks/>
            <a:stCxn id="25" idx="3"/>
            <a:endCxn id="12" idx="2"/>
          </p:cNvCxnSpPr>
          <p:nvPr/>
        </p:nvCxnSpPr>
        <p:spPr>
          <a:xfrm>
            <a:off x="1830440" y="4117511"/>
            <a:ext cx="3662552" cy="51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0EFA188-BD5A-4499-AA5F-B9EFBBB611D8}"/>
              </a:ext>
            </a:extLst>
          </p:cNvPr>
          <p:cNvSpPr/>
          <p:nvPr/>
        </p:nvSpPr>
        <p:spPr>
          <a:xfrm>
            <a:off x="3602515" y="1381291"/>
            <a:ext cx="4649118" cy="7631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Authentification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284BC93-463B-46C4-8922-670D190E5163}"/>
              </a:ext>
            </a:extLst>
          </p:cNvPr>
          <p:cNvCxnSpPr>
            <a:stCxn id="32" idx="0"/>
            <a:endCxn id="12" idx="4"/>
          </p:cNvCxnSpPr>
          <p:nvPr/>
        </p:nvCxnSpPr>
        <p:spPr>
          <a:xfrm flipH="1" flipV="1">
            <a:off x="6690815" y="5013581"/>
            <a:ext cx="425396" cy="6081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2CC59C6-65F1-4C33-A3B8-EF0BD36FF3DE}"/>
              </a:ext>
            </a:extLst>
          </p:cNvPr>
          <p:cNvSpPr txBox="1"/>
          <p:nvPr/>
        </p:nvSpPr>
        <p:spPr>
          <a:xfrm>
            <a:off x="6364595" y="5142575"/>
            <a:ext cx="107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&lt;&lt;</a:t>
            </a:r>
            <a:r>
              <a:rPr lang="fr-FR" sz="1400" dirty="0" err="1"/>
              <a:t>extend</a:t>
            </a:r>
            <a:r>
              <a:rPr lang="fr-FR" sz="1400" dirty="0"/>
              <a:t>&gt;&gt;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D7A8F77-C719-41D8-B309-F9CE8BFB26CD}"/>
              </a:ext>
            </a:extLst>
          </p:cNvPr>
          <p:cNvCxnSpPr>
            <a:stCxn id="16" idx="4"/>
            <a:endCxn id="11" idx="0"/>
          </p:cNvCxnSpPr>
          <p:nvPr/>
        </p:nvCxnSpPr>
        <p:spPr>
          <a:xfrm flipH="1">
            <a:off x="4517335" y="2144477"/>
            <a:ext cx="1409739" cy="8282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D60E10C-5718-4A49-936B-9F8BF59E2596}"/>
              </a:ext>
            </a:extLst>
          </p:cNvPr>
          <p:cNvCxnSpPr>
            <a:stCxn id="16" idx="4"/>
            <a:endCxn id="12" idx="0"/>
          </p:cNvCxnSpPr>
          <p:nvPr/>
        </p:nvCxnSpPr>
        <p:spPr>
          <a:xfrm>
            <a:off x="5927074" y="2144477"/>
            <a:ext cx="763741" cy="21059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DF1CAC2-0912-4885-8A76-CC23B57330CD}"/>
              </a:ext>
            </a:extLst>
          </p:cNvPr>
          <p:cNvSpPr txBox="1"/>
          <p:nvPr/>
        </p:nvSpPr>
        <p:spPr>
          <a:xfrm>
            <a:off x="4556368" y="2373184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709E97-97E4-4C0D-A4D5-CFA476F3FEB3}"/>
              </a:ext>
            </a:extLst>
          </p:cNvPr>
          <p:cNvSpPr txBox="1"/>
          <p:nvPr/>
        </p:nvSpPr>
        <p:spPr>
          <a:xfrm>
            <a:off x="5864950" y="3176270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&lt;&lt; </a:t>
            </a:r>
            <a:r>
              <a:rPr lang="fr-FR" sz="1400" dirty="0" err="1"/>
              <a:t>include</a:t>
            </a:r>
            <a:r>
              <a:rPr lang="fr-FR" sz="1400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297339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335</Words>
  <Application>Microsoft Office PowerPoint</Application>
  <PresentationFormat>Grand écran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Diagramme de contexte</vt:lpstr>
      <vt:lpstr>Diagramme de contexte </vt:lpstr>
      <vt:lpstr>Diagramme de package </vt:lpstr>
      <vt:lpstr>Package </vt:lpstr>
      <vt:lpstr>Package (gestion des achats)</vt:lpstr>
      <vt:lpstr>Cas d’utilisaton de Commander/Modifier/Annuler </vt:lpstr>
      <vt:lpstr>Package (gestion des commandes)</vt:lpstr>
      <vt:lpstr>Package (gestion des achats)</vt:lpstr>
      <vt:lpstr>Package (suivi des livraisons)</vt:lpstr>
      <vt:lpstr>Package (gestion du stock)</vt:lpstr>
      <vt:lpstr>Package  (gestion compte utilisateur)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contexte</dc:title>
  <dc:creator>Caroline Gautherot</dc:creator>
  <cp:lastModifiedBy>Caroline Gautherot</cp:lastModifiedBy>
  <cp:revision>51</cp:revision>
  <dcterms:created xsi:type="dcterms:W3CDTF">2019-11-07T20:02:13Z</dcterms:created>
  <dcterms:modified xsi:type="dcterms:W3CDTF">2019-12-01T23:07:27Z</dcterms:modified>
</cp:coreProperties>
</file>