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715F1F-FBE5-4537-AA83-8C0C5EB90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178E1A-8537-45A7-8A4F-1050D6915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6886D8-0D46-4215-9A7F-73543CE74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12B0-62E4-4F54-A886-9C58DA01E92C}" type="datetimeFigureOut">
              <a:rPr lang="fr-FR" smtClean="0"/>
              <a:t>15/06/2020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5E79E8-0605-4520-8108-BA069B41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E9C40D-384C-4C28-AA8A-0F6DD095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13CB-B2C9-45EE-8008-CFDA3E3AAA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19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20281-A683-4062-B4DC-F287AFD1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48DF9B-E45B-414A-9B85-01A6517CE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306310-005C-48DA-BADE-BEDEAE5B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12B0-62E4-4F54-A886-9C58DA01E92C}" type="datetimeFigureOut">
              <a:rPr lang="fr-FR" smtClean="0"/>
              <a:t>15/06/2020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F169C1-E8F9-4DF3-B9B7-DD4881A4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C5D3A1-0D42-443B-96C5-F62F1708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13CB-B2C9-45EE-8008-CFDA3E3AAA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20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52F205B-6999-40DE-8B92-2DCBA780C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F7B466-DD9B-4687-AF2D-D53C23A9F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0DA4C9-5E8C-4023-AB53-DA126EA9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12B0-62E4-4F54-A886-9C58DA01E92C}" type="datetimeFigureOut">
              <a:rPr lang="fr-FR" smtClean="0"/>
              <a:t>15/06/2020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CDA5D9-52BF-45A3-B998-03B29AF16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EDE5DB-55C3-4FF2-897E-ED2F0437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13CB-B2C9-45EE-8008-CFDA3E3AAA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79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A2C0B4-FF70-4ECD-8D1B-56F3CAA36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1ED365-1099-4707-B2B9-969239F03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752490-0CC8-48BE-B1FF-DFBCD23F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12B0-62E4-4F54-A886-9C58DA01E92C}" type="datetimeFigureOut">
              <a:rPr lang="fr-FR" smtClean="0"/>
              <a:t>15/06/2020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00D7D4-2B12-48D5-9A61-3E5FFC1E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E20452-B078-4E49-B8E9-947A46F6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13CB-B2C9-45EE-8008-CFDA3E3AAA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9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E52F4-2188-4201-8200-7B6B151AD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F512FD-042B-435C-8034-6FD7128C3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3F2F3C-A8D9-43E4-BA56-84816BD7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12B0-62E4-4F54-A886-9C58DA01E92C}" type="datetimeFigureOut">
              <a:rPr lang="fr-FR" smtClean="0"/>
              <a:t>15/06/2020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9617F3-D68F-4308-B0A1-484CF1ACE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0A8917-3261-4BF7-9924-5EFABFD3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13CB-B2C9-45EE-8008-CFDA3E3AAA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04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80F82-E216-41B8-915E-282774FF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FCBBF3-D3C4-438E-92B6-0DAFAC749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42785C-69B3-4D3B-B8B9-08F3225D8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9C1BD9-777F-4FC7-AAC7-EC4A249B6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12B0-62E4-4F54-A886-9C58DA01E92C}" type="datetimeFigureOut">
              <a:rPr lang="fr-FR" smtClean="0"/>
              <a:t>15/06/2020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0ED200-CBA3-41A4-8FB7-A93BD00C4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79168F-5546-4470-9834-3BF6BE49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13CB-B2C9-45EE-8008-CFDA3E3AAA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97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F9A9D9-1B86-4D42-A546-85652E66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1090DD-B86E-4089-B4AD-84241139B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2E9A6A-9DF8-4E16-AEBF-E5DA3FF3B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365B3B-906E-4357-9A65-98A5A0FB6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40D71F7-EC22-485A-BE7E-9A6929B2F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D08530F-25CA-4686-879E-7D243A9D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12B0-62E4-4F54-A886-9C58DA01E92C}" type="datetimeFigureOut">
              <a:rPr lang="fr-FR" smtClean="0"/>
              <a:t>15/06/2020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5C595DA-67D3-490B-80D0-50E07FD7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5571F3-41AC-44C5-9E26-C760ABA4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13CB-B2C9-45EE-8008-CFDA3E3AAA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05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AFE5F-1834-4C47-B8D0-22A976D2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F6D428C-D475-4ED5-BB64-E0348A2FA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12B0-62E4-4F54-A886-9C58DA01E92C}" type="datetimeFigureOut">
              <a:rPr lang="fr-FR" smtClean="0"/>
              <a:t>15/06/2020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DC327C-5E04-4DD4-BC6D-5A65E062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28E70F-4ED0-4004-8572-92EDC581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13CB-B2C9-45EE-8008-CFDA3E3AAA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17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EF82DD0-0ECB-41D6-80C4-0E6DFE32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12B0-62E4-4F54-A886-9C58DA01E92C}" type="datetimeFigureOut">
              <a:rPr lang="fr-FR" smtClean="0"/>
              <a:t>15/06/2020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8C4E088-803B-49C5-95B8-640D73B7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993460-977C-4944-91FF-6466B4E1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13CB-B2C9-45EE-8008-CFDA3E3AAA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14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6D5140-EBA9-4889-A75A-3D7EBF64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6BCDEF-3B5A-450E-90CA-F3FF9311C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3C5BD3-E0FF-420E-B46E-AB93EC1E9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BF7757-54C2-42A9-A9C9-1E0E1C9F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12B0-62E4-4F54-A886-9C58DA01E92C}" type="datetimeFigureOut">
              <a:rPr lang="fr-FR" smtClean="0"/>
              <a:t>15/06/2020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E031D9-E96B-4FD7-9D15-62C66C0B5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EA923F-5449-4789-BB0D-5AFDA224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13CB-B2C9-45EE-8008-CFDA3E3AAA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30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E4474-4DC9-4928-AAD0-A713539DA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7A89B20-03DC-4FB6-A65C-71E81794B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4A5325-A8D5-4C9D-986C-F81E524A3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6F059C-819F-4AD6-9760-DA96C1061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12B0-62E4-4F54-A886-9C58DA01E92C}" type="datetimeFigureOut">
              <a:rPr lang="fr-FR" smtClean="0"/>
              <a:t>15/06/2020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C2E801-611F-455E-80A7-602176FC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D774F1-F549-4260-90D1-9E39A091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13CB-B2C9-45EE-8008-CFDA3E3AAA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70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4659128-893F-4FEC-8CA7-F1E5BC10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804E16-A923-4E19-8CE4-B3E046F7C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237797-327D-403C-A719-E92362A47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212B0-62E4-4F54-A886-9C58DA01E92C}" type="datetimeFigureOut">
              <a:rPr lang="fr-FR" smtClean="0"/>
              <a:t>15/06/2020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AC4AB-5C36-4522-B52E-933BA17D3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949A51-FA55-4F59-864F-B6A973D6D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B13CB-B2C9-45EE-8008-CFDA3E3AAA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19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A4447C4-903E-4F18-8AB2-F2F6404F7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45F375A-ADC1-45EE-BDB4-F999DEEC4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4783" y="692458"/>
            <a:ext cx="4935985" cy="2909580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ASSISTANT À COMMANDE VOCALE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CB1506-4EE3-4C75-A751-17CCE7D61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7758" y="3826276"/>
            <a:ext cx="2740241" cy="1431524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Par BÜCK-KAEFFER Aurélien et SAINT RAYMOND Hugo</a:t>
            </a:r>
          </a:p>
        </p:txBody>
      </p:sp>
    </p:spTree>
    <p:extLst>
      <p:ext uri="{BB962C8B-B14F-4D97-AF65-F5344CB8AC3E}">
        <p14:creationId xmlns:p14="http://schemas.microsoft.com/office/powerpoint/2010/main" val="7299089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ASSISTANT À COMMANDE VOCALE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ASSISTANT À COMMANDE VOCALE</dc:title>
  <dc:creator>Aurélien</dc:creator>
  <cp:lastModifiedBy>Aurélien</cp:lastModifiedBy>
  <cp:revision>1</cp:revision>
  <dcterms:created xsi:type="dcterms:W3CDTF">2020-06-15T11:15:04Z</dcterms:created>
  <dcterms:modified xsi:type="dcterms:W3CDTF">2020-06-15T11:18:14Z</dcterms:modified>
</cp:coreProperties>
</file>