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181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15T16:46:04.537" idx="1">
    <p:pos x="7092" y="156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PROGRAMACION ORIENTADA A OBJETOS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ARMANDO PEREZ ROJAS </a:t>
            </a:r>
          </a:p>
          <a:p>
            <a:r>
              <a:rPr lang="es-MX" dirty="0" smtClean="0"/>
              <a:t>15 / 02 /24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855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0792" b="8222"/>
          <a:stretch/>
        </p:blipFill>
        <p:spPr>
          <a:xfrm>
            <a:off x="0" y="115560"/>
            <a:ext cx="11650980" cy="674244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522372" y="2606566"/>
            <a:ext cx="2128608" cy="332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Compilación de </a:t>
            </a:r>
            <a:r>
              <a:rPr lang="es-MX" dirty="0" err="1" smtClean="0"/>
              <a:t>vb</a:t>
            </a:r>
            <a:r>
              <a:rPr lang="es-MX" dirty="0" smtClean="0"/>
              <a:t> </a:t>
            </a:r>
          </a:p>
          <a:p>
            <a:pPr algn="ctr"/>
            <a:r>
              <a:rPr lang="es-MX" dirty="0" smtClean="0"/>
              <a:t>Correcta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37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FF0000"/>
                </a:solidFill>
              </a:rPr>
              <a:t>CLASE 2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lenguaje para que encienda el led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0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Parpade</a:t>
            </a:r>
            <a:r>
              <a:rPr lang="es-MX" dirty="0" smtClean="0"/>
              <a:t> el led 500 se prenda y se apague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121694"/>
            <a:ext cx="8420099" cy="47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9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Comando para abrir un bloc de notas </a:t>
            </a:r>
            <a:endParaRPr lang="es-MX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76" y="2277940"/>
            <a:ext cx="9688906" cy="37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8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Para que nos aparezca en la pantalla; “hola mundo”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1907736"/>
            <a:ext cx="4573911" cy="25728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529" y="1907736"/>
            <a:ext cx="6431006" cy="36174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675" y="5139414"/>
            <a:ext cx="19907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Abrimos GIT “ ES GRATIS “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6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1 REVISON DE CONFIURACION 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357"/>
            <a:ext cx="12192000" cy="52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Preguntale</a:t>
            </a:r>
            <a:r>
              <a:rPr lang="es-MX" dirty="0" smtClean="0"/>
              <a:t> a </a:t>
            </a:r>
            <a:r>
              <a:rPr lang="es-MX" dirty="0" err="1" smtClean="0"/>
              <a:t>copilot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2142067"/>
            <a:ext cx="18288000" cy="643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Testeamos la efectividad de los cogidos que nos arrojo </a:t>
            </a:r>
            <a:r>
              <a:rPr lang="es-MX" dirty="0" err="1" smtClean="0"/>
              <a:t>copilot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000" y="2978944"/>
            <a:ext cx="81819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995362"/>
            <a:ext cx="9258300" cy="48672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041931" y="1597572"/>
            <a:ext cx="3342290" cy="3520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Cd ..</a:t>
            </a:r>
          </a:p>
          <a:p>
            <a:pPr algn="ctr"/>
            <a:r>
              <a:rPr lang="es-MX" dirty="0" err="1" smtClean="0"/>
              <a:t>Ls</a:t>
            </a:r>
            <a:r>
              <a:rPr lang="es-MX" dirty="0" smtClean="0"/>
              <a:t> </a:t>
            </a:r>
          </a:p>
          <a:p>
            <a:pPr algn="ctr"/>
            <a:r>
              <a:rPr lang="es-MX" dirty="0" smtClean="0"/>
              <a:t>Para poder buscar archivos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09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Creamos un archivo con el cogido </a:t>
            </a:r>
            <a:r>
              <a:rPr lang="es-MX" dirty="0" err="1" smtClean="0"/>
              <a:t>c++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180" t="30041" r="19028" b="14589"/>
          <a:stretch/>
        </p:blipFill>
        <p:spPr>
          <a:xfrm>
            <a:off x="219403" y="1986455"/>
            <a:ext cx="11489121" cy="44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63437"/>
          <a:stretch/>
        </p:blipFill>
        <p:spPr>
          <a:xfrm>
            <a:off x="1875692" y="247650"/>
            <a:ext cx="9382858" cy="638175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9495692" y="1441938"/>
            <a:ext cx="2180493" cy="4494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Cd y </a:t>
            </a:r>
            <a:r>
              <a:rPr lang="es-MX" dirty="0" err="1" smtClean="0"/>
              <a:t>ls</a:t>
            </a:r>
            <a:r>
              <a:rPr lang="es-MX" dirty="0" smtClean="0"/>
              <a:t> para </a:t>
            </a:r>
            <a:r>
              <a:rPr lang="es-MX" dirty="0" err="1" smtClean="0"/>
              <a:t>bucar</a:t>
            </a:r>
            <a:r>
              <a:rPr lang="es-MX" dirty="0" smtClean="0"/>
              <a:t> archivos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179</TotalTime>
  <Words>91</Words>
  <Application>Microsoft Office PowerPoint</Application>
  <PresentationFormat>Panorámica</PresentationFormat>
  <Paragraphs>18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Berlín</vt:lpstr>
      <vt:lpstr>PROGRAMACION ORIENTADA A OBJETOS </vt:lpstr>
      <vt:lpstr>CLASE 1 REVISON DE CONFIURACION </vt:lpstr>
      <vt:lpstr>Preguntale a copilot </vt:lpstr>
      <vt:lpstr>Presentación de PowerPoint</vt:lpstr>
      <vt:lpstr>Presentación de PowerPoint</vt:lpstr>
      <vt:lpstr>Testeamos la efectividad de los cogidos que nos arrojo copilot</vt:lpstr>
      <vt:lpstr>Presentación de PowerPoint</vt:lpstr>
      <vt:lpstr>Creamos un archivo con el cogido c++</vt:lpstr>
      <vt:lpstr>Presentación de PowerPoint</vt:lpstr>
      <vt:lpstr>Presentación de PowerPoint</vt:lpstr>
      <vt:lpstr>CLASE 2 lenguaje para que encienda el led</vt:lpstr>
      <vt:lpstr>Parpade el led 500 se prenda y se apague</vt:lpstr>
      <vt:lpstr>Comando para abrir un bloc de notas </vt:lpstr>
      <vt:lpstr>Para que nos aparezca en la pantalla; “hola mundo”</vt:lpstr>
      <vt:lpstr>Abrimos GIT “ ES GRATIS 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ORIENTADA A OBJETOS</dc:title>
  <dc:creator>Usuario</dc:creator>
  <cp:lastModifiedBy>Usuario</cp:lastModifiedBy>
  <cp:revision>12</cp:revision>
  <dcterms:created xsi:type="dcterms:W3CDTF">2024-02-15T22:47:34Z</dcterms:created>
  <dcterms:modified xsi:type="dcterms:W3CDTF">2024-02-19T23:53:34Z</dcterms:modified>
</cp:coreProperties>
</file>