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663"/>
  </p:normalViewPr>
  <p:slideViewPr>
    <p:cSldViewPr snapToGrid="0" snapToObjects="1">
      <p:cViewPr varScale="1">
        <p:scale>
          <a:sx n="113" d="100"/>
          <a:sy n="113" d="100"/>
        </p:scale>
        <p:origin x="20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09641-F34C-FE4E-867D-61167C0A4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589B71-1FFC-134D-B905-022C2631F7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79BB4-4AE0-1549-AB8A-186FED986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E726-2D2B-9047-8E4C-C3A57FA14146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6FF1B-3F9B-DB4F-8892-28F476183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10E56-4F79-4447-A338-DB07D4363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2DF9A-D96B-8140-9D7F-DA95507E1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94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26EB0-1E11-DA44-BD10-CC1C0ADF8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662C2C-220F-C04C-93CB-614EA860D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89490-21AF-7A41-9FD2-33E179B2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E726-2D2B-9047-8E4C-C3A57FA14146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7B727-4A47-154C-BCCD-031ADAD2B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FB74A-7357-E743-BFE2-076A36431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2DF9A-D96B-8140-9D7F-DA95507E1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56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33ABE9-07CC-8942-B08E-C3FE4408DB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2FF22C-0B9D-BB4F-969A-20F734324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7AD12-2815-3943-8E00-E58159E08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E726-2D2B-9047-8E4C-C3A57FA14146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39816-A81F-B443-A431-913205788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E023F-3523-A447-AB09-BB2E775F9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2DF9A-D96B-8140-9D7F-DA95507E1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51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81501-3516-A845-A3DC-4EDC85E2E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3EBF0-394A-BC40-9D3E-A746F7F90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34296-AD03-294A-98AB-EB5351070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E726-2D2B-9047-8E4C-C3A57FA14146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76681-1FB8-BF4F-B12A-64A9D6637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846EC-40C7-5344-80A6-C5E278DF9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2DF9A-D96B-8140-9D7F-DA95507E1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91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EBCA5-32A1-B248-8E2A-D0765B260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6E7B8-9D65-5544-BF59-5C3A1D8C5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802FC-7468-9E40-BC0A-234F813A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E726-2D2B-9047-8E4C-C3A57FA14146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A5930-29B9-2C4E-9313-24D727305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95BE6-73E7-1C4A-9B59-214B3BC81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2DF9A-D96B-8140-9D7F-DA95507E1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82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86653-62EC-F64B-BA41-5A2AD579A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E02A5-7D24-0241-91A2-4AE0C296CE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349C2-9162-654E-A7B6-2FFA7BDF6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31C60D-DAD4-AB4C-9D5F-0E18FA607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E726-2D2B-9047-8E4C-C3A57FA14146}" type="datetimeFigureOut">
              <a:rPr lang="en-US" smtClean="0"/>
              <a:t>1/27/20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2A251-4A4F-844C-8174-391DE6D18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CE0F2E-D7BF-E04F-A802-DF8025487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2DF9A-D96B-8140-9D7F-DA95507E1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81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A6058-5F08-F94F-9B44-C34FBD9EF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06713-CE20-F54D-A352-FF585280D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20FA6-BC03-854D-ACD4-2A9C6CAAE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CED77D-CCF0-5C4F-B7A4-7D88DF43F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A96244-DC17-D340-8881-EED6158247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0870FE-CC3A-9D44-887E-7C1B9A93E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E726-2D2B-9047-8E4C-C3A57FA14146}" type="datetimeFigureOut">
              <a:rPr lang="en-US" smtClean="0"/>
              <a:t>1/27/20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8FD56C-91A0-EA4F-90EA-B292E4D56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E9D413-2368-224E-BE3E-4B290F45E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2DF9A-D96B-8140-9D7F-DA95507E1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24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8D06B-2E6C-5944-8978-1011B84DC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041A6A-4F42-154D-BDBA-B567D2E79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E726-2D2B-9047-8E4C-C3A57FA14146}" type="datetimeFigureOut">
              <a:rPr lang="en-US" smtClean="0"/>
              <a:t>1/27/20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6DEAE3-37AB-7A4A-A738-120F60E91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E0B3C0-B4AB-E546-95F0-6D0478C5E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2DF9A-D96B-8140-9D7F-DA95507E1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19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076F85-9B2A-C440-87AE-068807A46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E726-2D2B-9047-8E4C-C3A57FA14146}" type="datetimeFigureOut">
              <a:rPr lang="en-US" smtClean="0"/>
              <a:t>1/27/20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C941EB-1C0D-6140-87A2-3C97EB424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9C80F-0F28-784A-A409-824E39927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2DF9A-D96B-8140-9D7F-DA95507E1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807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2DFC9-E398-7348-B0C1-8B7741084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4BECA-D356-9F4A-93A9-128E203FD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FB89A5-CEE3-EE45-9A0F-7285560FA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92336-1602-804A-BC68-9F6A91691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E726-2D2B-9047-8E4C-C3A57FA14146}" type="datetimeFigureOut">
              <a:rPr lang="en-US" smtClean="0"/>
              <a:t>1/27/20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D5D964-B142-AC41-BF51-2920E7E14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3A25D-D9E5-AD4D-B5DE-DA3123228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2DF9A-D96B-8140-9D7F-DA95507E1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32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7F79B-F384-5F47-BB45-EBCD7C9F6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42FFCC-A1E7-CA44-B58E-F12A5F396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8C2C54-9C75-1B4E-81D2-C6DCE92DB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F00EAF-48B9-764A-AF81-3348AC49E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E726-2D2B-9047-8E4C-C3A57FA14146}" type="datetimeFigureOut">
              <a:rPr lang="en-US" smtClean="0"/>
              <a:t>1/27/20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AA102B-DC04-AE44-A67B-29CF8DBAA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1A723-8284-6E4D-8E83-176F14040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2DF9A-D96B-8140-9D7F-DA95507E1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37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364109-4029-504F-9AD3-5200F7B41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8DE7B-9565-0640-836F-93536909D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11C8D-E0D5-6845-9098-DE04B00AAE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3E726-2D2B-9047-8E4C-C3A57FA14146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2346D-BFB5-A34A-AF1A-7C3DA1B657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F8004-444A-D949-8EF7-7D048E5BF6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2DF9A-D96B-8140-9D7F-DA95507E1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96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9647F04-FC19-5D4B-8C81-B075561C15DC}"/>
              </a:ext>
            </a:extLst>
          </p:cNvPr>
          <p:cNvSpPr/>
          <p:nvPr/>
        </p:nvSpPr>
        <p:spPr>
          <a:xfrm>
            <a:off x="7217888" y="2231785"/>
            <a:ext cx="1600200" cy="919401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Quantify Gene Abundances Per-Sample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421DAD7E-5FA1-3640-A01D-11C5475F39F6}"/>
              </a:ext>
            </a:extLst>
          </p:cNvPr>
          <p:cNvSpPr/>
          <p:nvPr/>
        </p:nvSpPr>
        <p:spPr>
          <a:xfrm>
            <a:off x="9353231" y="2231785"/>
            <a:ext cx="1600200" cy="919401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De novo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Gene Prediction by Assembly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A7E5982-FFDA-3B4B-8852-02B91FBA9C42}"/>
              </a:ext>
            </a:extLst>
          </p:cNvPr>
          <p:cNvSpPr/>
          <p:nvPr/>
        </p:nvSpPr>
        <p:spPr>
          <a:xfrm>
            <a:off x="2947202" y="2231785"/>
            <a:ext cx="1600200" cy="919401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Identify Co-Abundant Gene Groups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FF85BF86-5C03-4C49-B18D-18F863EF709B}"/>
              </a:ext>
            </a:extLst>
          </p:cNvPr>
          <p:cNvSpPr/>
          <p:nvPr/>
        </p:nvSpPr>
        <p:spPr>
          <a:xfrm>
            <a:off x="2947202" y="4374044"/>
            <a:ext cx="1600200" cy="919401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Calculate CAG Abundance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EF3ABC6-906D-3E4C-8358-ADDC95D9348E}"/>
              </a:ext>
            </a:extLst>
          </p:cNvPr>
          <p:cNvSpPr/>
          <p:nvPr/>
        </p:nvSpPr>
        <p:spPr>
          <a:xfrm>
            <a:off x="5082545" y="5579309"/>
            <a:ext cx="1600200" cy="646986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Statistical Analysis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C9166441-C394-4542-B02E-9B087635BFC4}"/>
              </a:ext>
            </a:extLst>
          </p:cNvPr>
          <p:cNvSpPr/>
          <p:nvPr/>
        </p:nvSpPr>
        <p:spPr>
          <a:xfrm>
            <a:off x="2947202" y="3441194"/>
            <a:ext cx="1600200" cy="646986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Gene-CAG Table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92172D3-6810-2B44-A2F2-B819D0AE7D97}"/>
              </a:ext>
            </a:extLst>
          </p:cNvPr>
          <p:cNvSpPr/>
          <p:nvPr/>
        </p:nvSpPr>
        <p:spPr>
          <a:xfrm>
            <a:off x="5082545" y="2231785"/>
            <a:ext cx="1600200" cy="919401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Gene/Sample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Abundance Matrix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D8953AF7-CFD2-0942-8499-DD5B55AE2ACD}"/>
              </a:ext>
            </a:extLst>
          </p:cNvPr>
          <p:cNvSpPr/>
          <p:nvPr/>
        </p:nvSpPr>
        <p:spPr>
          <a:xfrm>
            <a:off x="5082545" y="4374043"/>
            <a:ext cx="1600200" cy="919401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CAG/Sample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Abundance Matrix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D0829498-13C1-C245-BFBA-C06D1B37F349}"/>
              </a:ext>
            </a:extLst>
          </p:cNvPr>
          <p:cNvSpPr/>
          <p:nvPr/>
        </p:nvSpPr>
        <p:spPr>
          <a:xfrm>
            <a:off x="7217888" y="5306894"/>
            <a:ext cx="1600200" cy="919401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Statistical Analysis Results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699C9E05-D07B-4C40-B8C6-05BE6F9B9D03}"/>
              </a:ext>
            </a:extLst>
          </p:cNvPr>
          <p:cNvSpPr/>
          <p:nvPr/>
        </p:nvSpPr>
        <p:spPr>
          <a:xfrm>
            <a:off x="9353231" y="3439122"/>
            <a:ext cx="1600200" cy="646986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De novo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Gene Catalog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FD01A298-A001-2946-8337-D659533BD95C}"/>
              </a:ext>
            </a:extLst>
          </p:cNvPr>
          <p:cNvSpPr/>
          <p:nvPr/>
        </p:nvSpPr>
        <p:spPr>
          <a:xfrm>
            <a:off x="2947202" y="5579309"/>
            <a:ext cx="1600200" cy="64698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User-Supplied Formula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8A059628-9132-5641-88C9-06C00ACC724C}"/>
              </a:ext>
            </a:extLst>
          </p:cNvPr>
          <p:cNvSpPr/>
          <p:nvPr/>
        </p:nvSpPr>
        <p:spPr>
          <a:xfrm>
            <a:off x="9353231" y="4374044"/>
            <a:ext cx="1600200" cy="646986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Annotate Gene Catalog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DAE77D6-707B-7F48-A182-C93BD7766273}"/>
              </a:ext>
            </a:extLst>
          </p:cNvPr>
          <p:cNvGrpSpPr/>
          <p:nvPr/>
        </p:nvGrpSpPr>
        <p:grpSpPr>
          <a:xfrm>
            <a:off x="782318" y="351420"/>
            <a:ext cx="1764834" cy="2185311"/>
            <a:chOff x="436499" y="668404"/>
            <a:chExt cx="1764834" cy="2185311"/>
          </a:xfrm>
        </p:grpSpPr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2064E5FF-AF18-FE4F-9C4F-B6704F9D3693}"/>
                </a:ext>
              </a:extLst>
            </p:cNvPr>
            <p:cNvSpPr/>
            <p:nvPr/>
          </p:nvSpPr>
          <p:spPr>
            <a:xfrm>
              <a:off x="518816" y="1573774"/>
              <a:ext cx="1600200" cy="374571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Process</a:t>
              </a:r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ED91B413-8664-BC47-B839-720462EEF9AF}"/>
                </a:ext>
              </a:extLst>
            </p:cNvPr>
            <p:cNvSpPr/>
            <p:nvPr/>
          </p:nvSpPr>
          <p:spPr>
            <a:xfrm>
              <a:off x="518816" y="2098828"/>
              <a:ext cx="1600200" cy="646986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Output Data Files</a:t>
              </a:r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B7C2F9AB-7A66-5844-BFA8-DBF3C1B47851}"/>
                </a:ext>
              </a:extLst>
            </p:cNvPr>
            <p:cNvSpPr/>
            <p:nvPr/>
          </p:nvSpPr>
          <p:spPr>
            <a:xfrm>
              <a:off x="518816" y="776305"/>
              <a:ext cx="1600200" cy="646986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User-Supplied Data or Files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B6FC393-4F39-994F-B2CF-A8D65906F579}"/>
                </a:ext>
              </a:extLst>
            </p:cNvPr>
            <p:cNvSpPr/>
            <p:nvPr/>
          </p:nvSpPr>
          <p:spPr>
            <a:xfrm>
              <a:off x="436499" y="668404"/>
              <a:ext cx="1764834" cy="2185311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BC3D6E7-FFE3-B149-AF5C-3F5EEF97ED9B}"/>
              </a:ext>
            </a:extLst>
          </p:cNvPr>
          <p:cNvSpPr/>
          <p:nvPr/>
        </p:nvSpPr>
        <p:spPr>
          <a:xfrm>
            <a:off x="7217888" y="383951"/>
            <a:ext cx="1600200" cy="646986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Preprocess Reads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2A66666A-7184-DF4D-874E-53326BFDA1B2}"/>
              </a:ext>
            </a:extLst>
          </p:cNvPr>
          <p:cNvSpPr/>
          <p:nvPr/>
        </p:nvSpPr>
        <p:spPr>
          <a:xfrm>
            <a:off x="9353231" y="383951"/>
            <a:ext cx="1600200" cy="646986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Preprocessed Reads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30B3CB9C-D836-8444-926B-48B71687C61F}"/>
              </a:ext>
            </a:extLst>
          </p:cNvPr>
          <p:cNvSpPr/>
          <p:nvPr/>
        </p:nvSpPr>
        <p:spPr>
          <a:xfrm>
            <a:off x="2947202" y="383951"/>
            <a:ext cx="1600200" cy="64698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User-Supplied Manifest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6BDB8FE6-82AB-0847-93BA-F1847EE250EC}"/>
              </a:ext>
            </a:extLst>
          </p:cNvPr>
          <p:cNvSpPr/>
          <p:nvPr/>
        </p:nvSpPr>
        <p:spPr>
          <a:xfrm>
            <a:off x="5082545" y="383951"/>
            <a:ext cx="1600200" cy="64698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Input Reads (WGS)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454D70A-9F8F-1C44-8F84-09E3B784601A}"/>
              </a:ext>
            </a:extLst>
          </p:cNvPr>
          <p:cNvCxnSpPr>
            <a:stCxn id="40" idx="3"/>
            <a:endCxn id="41" idx="1"/>
          </p:cNvCxnSpPr>
          <p:nvPr/>
        </p:nvCxnSpPr>
        <p:spPr>
          <a:xfrm>
            <a:off x="4547402" y="707444"/>
            <a:ext cx="5351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8AF92C-39F3-2A4B-A3D2-EF0E39396768}"/>
              </a:ext>
            </a:extLst>
          </p:cNvPr>
          <p:cNvCxnSpPr>
            <a:stCxn id="41" idx="3"/>
            <a:endCxn id="25" idx="1"/>
          </p:cNvCxnSpPr>
          <p:nvPr/>
        </p:nvCxnSpPr>
        <p:spPr>
          <a:xfrm>
            <a:off x="6682745" y="707444"/>
            <a:ext cx="535143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3F67CB6-972B-A740-B32E-7B60A10759EA}"/>
              </a:ext>
            </a:extLst>
          </p:cNvPr>
          <p:cNvCxnSpPr>
            <a:stCxn id="25" idx="3"/>
            <a:endCxn id="38" idx="1"/>
          </p:cNvCxnSpPr>
          <p:nvPr/>
        </p:nvCxnSpPr>
        <p:spPr>
          <a:xfrm>
            <a:off x="8818088" y="707444"/>
            <a:ext cx="535143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093B78A-8137-284E-BE80-8C364ED081B9}"/>
              </a:ext>
            </a:extLst>
          </p:cNvPr>
          <p:cNvCxnSpPr>
            <a:cxnSpLocks/>
            <a:stCxn id="27" idx="2"/>
            <a:endCxn id="37" idx="0"/>
          </p:cNvCxnSpPr>
          <p:nvPr/>
        </p:nvCxnSpPr>
        <p:spPr>
          <a:xfrm>
            <a:off x="10153331" y="3151186"/>
            <a:ext cx="0" cy="28793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D8FA6946-ED8D-A343-BA1C-9FA885962999}"/>
              </a:ext>
            </a:extLst>
          </p:cNvPr>
          <p:cNvCxnSpPr>
            <a:stCxn id="37" idx="1"/>
            <a:endCxn id="26" idx="3"/>
          </p:cNvCxnSpPr>
          <p:nvPr/>
        </p:nvCxnSpPr>
        <p:spPr>
          <a:xfrm rot="10800000">
            <a:off x="8818089" y="2691487"/>
            <a:ext cx="535143" cy="1071129"/>
          </a:xfrm>
          <a:prstGeom prst="bentConnector3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A06E395-BDFB-454E-8210-5E20DECD7D52}"/>
              </a:ext>
            </a:extLst>
          </p:cNvPr>
          <p:cNvCxnSpPr>
            <a:stCxn id="37" idx="2"/>
            <a:endCxn id="43" idx="0"/>
          </p:cNvCxnSpPr>
          <p:nvPr/>
        </p:nvCxnSpPr>
        <p:spPr>
          <a:xfrm>
            <a:off x="10153331" y="4086108"/>
            <a:ext cx="0" cy="28793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AEB6FC7-920B-C34F-92A7-6568C6717B3D}"/>
              </a:ext>
            </a:extLst>
          </p:cNvPr>
          <p:cNvCxnSpPr>
            <a:stCxn id="26" idx="1"/>
            <a:endCxn id="34" idx="3"/>
          </p:cNvCxnSpPr>
          <p:nvPr/>
        </p:nvCxnSpPr>
        <p:spPr>
          <a:xfrm flipH="1">
            <a:off x="6682745" y="2691486"/>
            <a:ext cx="5351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4388FD7-02B2-EB47-86B2-DDDB495B98A3}"/>
              </a:ext>
            </a:extLst>
          </p:cNvPr>
          <p:cNvCxnSpPr>
            <a:stCxn id="34" idx="1"/>
            <a:endCxn id="28" idx="3"/>
          </p:cNvCxnSpPr>
          <p:nvPr/>
        </p:nvCxnSpPr>
        <p:spPr>
          <a:xfrm flipH="1">
            <a:off x="4547402" y="2691486"/>
            <a:ext cx="5351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485C12F-895A-1D49-B661-3F97B03855BD}"/>
              </a:ext>
            </a:extLst>
          </p:cNvPr>
          <p:cNvCxnSpPr>
            <a:stCxn id="28" idx="2"/>
            <a:endCxn id="33" idx="0"/>
          </p:cNvCxnSpPr>
          <p:nvPr/>
        </p:nvCxnSpPr>
        <p:spPr>
          <a:xfrm>
            <a:off x="3747302" y="3151186"/>
            <a:ext cx="0" cy="2900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DAB5082-B5FE-4E46-AC3F-804A6B8BA4AA}"/>
              </a:ext>
            </a:extLst>
          </p:cNvPr>
          <p:cNvCxnSpPr>
            <a:stCxn id="33" idx="2"/>
            <a:endCxn id="29" idx="0"/>
          </p:cNvCxnSpPr>
          <p:nvPr/>
        </p:nvCxnSpPr>
        <p:spPr>
          <a:xfrm>
            <a:off x="3747302" y="4088180"/>
            <a:ext cx="0" cy="2858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6BE4083-DC0A-0A4B-821F-2E77E70FB8C9}"/>
              </a:ext>
            </a:extLst>
          </p:cNvPr>
          <p:cNvCxnSpPr>
            <a:stCxn id="29" idx="3"/>
          </p:cNvCxnSpPr>
          <p:nvPr/>
        </p:nvCxnSpPr>
        <p:spPr>
          <a:xfrm flipV="1">
            <a:off x="4547402" y="4833744"/>
            <a:ext cx="535143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A521269-A7F4-F84A-BFC9-C2061094AAFE}"/>
              </a:ext>
            </a:extLst>
          </p:cNvPr>
          <p:cNvCxnSpPr>
            <a:stCxn id="35" idx="2"/>
            <a:endCxn id="30" idx="0"/>
          </p:cNvCxnSpPr>
          <p:nvPr/>
        </p:nvCxnSpPr>
        <p:spPr>
          <a:xfrm>
            <a:off x="5882645" y="5293444"/>
            <a:ext cx="0" cy="28586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72D562C-E3C1-EF48-9CCA-4BB51B2F2B81}"/>
              </a:ext>
            </a:extLst>
          </p:cNvPr>
          <p:cNvCxnSpPr>
            <a:stCxn id="42" idx="3"/>
            <a:endCxn id="30" idx="1"/>
          </p:cNvCxnSpPr>
          <p:nvPr/>
        </p:nvCxnSpPr>
        <p:spPr>
          <a:xfrm>
            <a:off x="4547402" y="5902802"/>
            <a:ext cx="535143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2B65D24-617B-6644-B46C-5E6FFFA19369}"/>
              </a:ext>
            </a:extLst>
          </p:cNvPr>
          <p:cNvCxnSpPr>
            <a:stCxn id="30" idx="3"/>
          </p:cNvCxnSpPr>
          <p:nvPr/>
        </p:nvCxnSpPr>
        <p:spPr>
          <a:xfrm>
            <a:off x="6682745" y="5902802"/>
            <a:ext cx="535143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2936DC36-D269-BD47-97A5-298517D60E1C}"/>
              </a:ext>
            </a:extLst>
          </p:cNvPr>
          <p:cNvSpPr/>
          <p:nvPr/>
        </p:nvSpPr>
        <p:spPr>
          <a:xfrm>
            <a:off x="7217888" y="3429000"/>
            <a:ext cx="1600200" cy="64698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User-Supplied Gene Catalog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2BCC4B0-8DEC-6E48-9CFD-C04722BC89EC}"/>
              </a:ext>
            </a:extLst>
          </p:cNvPr>
          <p:cNvCxnSpPr>
            <a:cxnSpLocks/>
            <a:stCxn id="97" idx="0"/>
            <a:endCxn id="26" idx="2"/>
          </p:cNvCxnSpPr>
          <p:nvPr/>
        </p:nvCxnSpPr>
        <p:spPr>
          <a:xfrm flipV="1">
            <a:off x="8017988" y="3151186"/>
            <a:ext cx="0" cy="277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ABA762FC-54F1-794B-BC20-794BC779F448}"/>
              </a:ext>
            </a:extLst>
          </p:cNvPr>
          <p:cNvSpPr/>
          <p:nvPr/>
        </p:nvSpPr>
        <p:spPr>
          <a:xfrm>
            <a:off x="7251239" y="1444076"/>
            <a:ext cx="1600200" cy="374571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WGS Reads</a:t>
            </a:r>
          </a:p>
        </p:txBody>
      </p: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879F4074-85C4-1744-B31A-5A8417867E65}"/>
              </a:ext>
            </a:extLst>
          </p:cNvPr>
          <p:cNvCxnSpPr>
            <a:stCxn id="41" idx="2"/>
            <a:endCxn id="102" idx="1"/>
          </p:cNvCxnSpPr>
          <p:nvPr/>
        </p:nvCxnSpPr>
        <p:spPr>
          <a:xfrm rot="16200000" flipH="1">
            <a:off x="6266730" y="646852"/>
            <a:ext cx="600425" cy="1368594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165BDDE5-A63D-2D4A-866B-81CD2D9DC22C}"/>
              </a:ext>
            </a:extLst>
          </p:cNvPr>
          <p:cNvCxnSpPr>
            <a:stCxn id="38" idx="2"/>
            <a:endCxn id="102" idx="3"/>
          </p:cNvCxnSpPr>
          <p:nvPr/>
        </p:nvCxnSpPr>
        <p:spPr>
          <a:xfrm rot="5400000">
            <a:off x="9202173" y="680203"/>
            <a:ext cx="600425" cy="1301892"/>
          </a:xfrm>
          <a:prstGeom prst="bentConnector2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>
            <a:extLst>
              <a:ext uri="{FF2B5EF4-FFF2-40B4-BE49-F238E27FC236}">
                <a16:creationId xmlns:a16="http://schemas.microsoft.com/office/drawing/2014/main" id="{213B19D8-00C6-5B40-A66D-8E22897D396B}"/>
              </a:ext>
            </a:extLst>
          </p:cNvPr>
          <p:cNvCxnSpPr>
            <a:cxnSpLocks/>
          </p:cNvCxnSpPr>
          <p:nvPr/>
        </p:nvCxnSpPr>
        <p:spPr>
          <a:xfrm rot="16200000" flipH="1">
            <a:off x="8996803" y="1065096"/>
            <a:ext cx="413138" cy="1920240"/>
          </a:xfrm>
          <a:prstGeom prst="bentConnector3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62FB30E8-05D8-2941-A24D-09B8FA3E90DD}"/>
              </a:ext>
            </a:extLst>
          </p:cNvPr>
          <p:cNvCxnSpPr>
            <a:stCxn id="97" idx="2"/>
            <a:endCxn id="43" idx="1"/>
          </p:cNvCxnSpPr>
          <p:nvPr/>
        </p:nvCxnSpPr>
        <p:spPr>
          <a:xfrm rot="16200000" flipH="1">
            <a:off x="8374834" y="3719139"/>
            <a:ext cx="621551" cy="1335243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4B0C58A9-B96F-874A-845E-04E2ABF82F56}"/>
              </a:ext>
            </a:extLst>
          </p:cNvPr>
          <p:cNvGrpSpPr/>
          <p:nvPr/>
        </p:nvGrpSpPr>
        <p:grpSpPr>
          <a:xfrm>
            <a:off x="773335" y="2712421"/>
            <a:ext cx="1764834" cy="3513874"/>
            <a:chOff x="773335" y="2712421"/>
            <a:chExt cx="1764834" cy="3513874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BC5A7BD8-0154-DA44-B02D-D2E87C61DC2F}"/>
                </a:ext>
              </a:extLst>
            </p:cNvPr>
            <p:cNvGrpSpPr/>
            <p:nvPr/>
          </p:nvGrpSpPr>
          <p:grpSpPr>
            <a:xfrm>
              <a:off x="862105" y="2892536"/>
              <a:ext cx="1587294" cy="3153645"/>
              <a:chOff x="877541" y="2837292"/>
              <a:chExt cx="1587294" cy="3153645"/>
            </a:xfrm>
          </p:grpSpPr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72DE1E94-CFBE-5D41-BC9A-D88CF601959D}"/>
                  </a:ext>
                </a:extLst>
              </p:cNvPr>
              <p:cNvGrpSpPr/>
              <p:nvPr/>
            </p:nvGrpSpPr>
            <p:grpSpPr>
              <a:xfrm>
                <a:off x="964905" y="2837292"/>
                <a:ext cx="1412566" cy="355846"/>
                <a:chOff x="980987" y="2837292"/>
                <a:chExt cx="1412566" cy="355846"/>
              </a:xfrm>
            </p:grpSpPr>
            <p:cxnSp>
              <p:nvCxnSpPr>
                <p:cNvPr id="92" name="Straight Arrow Connector 91">
                  <a:extLst>
                    <a:ext uri="{FF2B5EF4-FFF2-40B4-BE49-F238E27FC236}">
                      <a16:creationId xmlns:a16="http://schemas.microsoft.com/office/drawing/2014/main" id="{D7D9D36E-6C15-F64E-8121-29DB49CE9F66}"/>
                    </a:ext>
                  </a:extLst>
                </p:cNvPr>
                <p:cNvCxnSpPr/>
                <p:nvPr/>
              </p:nvCxnSpPr>
              <p:spPr>
                <a:xfrm>
                  <a:off x="1419699" y="3193138"/>
                  <a:ext cx="535143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39F04B73-A2FB-8F40-BAB8-0894BC2D98CE}"/>
                    </a:ext>
                  </a:extLst>
                </p:cNvPr>
                <p:cNvSpPr txBox="1"/>
                <p:nvPr/>
              </p:nvSpPr>
              <p:spPr>
                <a:xfrm>
                  <a:off x="980987" y="2837292"/>
                  <a:ext cx="141256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Core Pipeline</a:t>
                  </a:r>
                </a:p>
              </p:txBody>
            </p:sp>
          </p:grp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CF907438-81B8-1941-8943-FF60EEFBC833}"/>
                  </a:ext>
                </a:extLst>
              </p:cNvPr>
              <p:cNvGrpSpPr/>
              <p:nvPr/>
            </p:nvGrpSpPr>
            <p:grpSpPr>
              <a:xfrm>
                <a:off x="964908" y="5388873"/>
                <a:ext cx="1412560" cy="602064"/>
                <a:chOff x="980990" y="5388873"/>
                <a:chExt cx="1412560" cy="602064"/>
              </a:xfrm>
            </p:grpSpPr>
            <p:cxnSp>
              <p:nvCxnSpPr>
                <p:cNvPr id="94" name="Straight Arrow Connector 93">
                  <a:extLst>
                    <a:ext uri="{FF2B5EF4-FFF2-40B4-BE49-F238E27FC236}">
                      <a16:creationId xmlns:a16="http://schemas.microsoft.com/office/drawing/2014/main" id="{6F9D3D97-03E5-A448-9878-A2505A688049}"/>
                    </a:ext>
                  </a:extLst>
                </p:cNvPr>
                <p:cNvCxnSpPr/>
                <p:nvPr/>
              </p:nvCxnSpPr>
              <p:spPr>
                <a:xfrm>
                  <a:off x="1419699" y="5990937"/>
                  <a:ext cx="535143" cy="0"/>
                </a:xfrm>
                <a:prstGeom prst="straightConnector1">
                  <a:avLst/>
                </a:prstGeom>
                <a:ln w="28575">
                  <a:solidFill>
                    <a:schemeClr val="accent6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8853194C-3116-5E40-B587-BF12BD038DD2}"/>
                    </a:ext>
                  </a:extLst>
                </p:cNvPr>
                <p:cNvSpPr txBox="1"/>
                <p:nvPr/>
              </p:nvSpPr>
              <p:spPr>
                <a:xfrm>
                  <a:off x="980990" y="5388873"/>
                  <a:ext cx="141256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Statistical Analysis</a:t>
                  </a:r>
                </a:p>
              </p:txBody>
            </p:sp>
          </p:grp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8C7F0E0C-7C80-B44C-929A-902808E984DA}"/>
                  </a:ext>
                </a:extLst>
              </p:cNvPr>
              <p:cNvGrpSpPr/>
              <p:nvPr/>
            </p:nvGrpSpPr>
            <p:grpSpPr>
              <a:xfrm>
                <a:off x="924028" y="3984327"/>
                <a:ext cx="1494320" cy="355846"/>
                <a:chOff x="940110" y="4045811"/>
                <a:chExt cx="1494320" cy="355846"/>
              </a:xfrm>
            </p:grpSpPr>
            <p:cxnSp>
              <p:nvCxnSpPr>
                <p:cNvPr id="104" name="Straight Arrow Connector 103">
                  <a:extLst>
                    <a:ext uri="{FF2B5EF4-FFF2-40B4-BE49-F238E27FC236}">
                      <a16:creationId xmlns:a16="http://schemas.microsoft.com/office/drawing/2014/main" id="{4463E7DF-D05E-224B-8A82-411EDD575A0F}"/>
                    </a:ext>
                  </a:extLst>
                </p:cNvPr>
                <p:cNvCxnSpPr/>
                <p:nvPr/>
              </p:nvCxnSpPr>
              <p:spPr>
                <a:xfrm>
                  <a:off x="1419699" y="4401657"/>
                  <a:ext cx="535143" cy="0"/>
                </a:xfrm>
                <a:prstGeom prst="straightConnector1">
                  <a:avLst/>
                </a:prstGeom>
                <a:ln w="28575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A2AF8CF1-986B-5943-B385-CA7ADC7D9CF9}"/>
                    </a:ext>
                  </a:extLst>
                </p:cNvPr>
                <p:cNvSpPr txBox="1"/>
                <p:nvPr/>
              </p:nvSpPr>
              <p:spPr>
                <a:xfrm>
                  <a:off x="940110" y="4045811"/>
                  <a:ext cx="149432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Preprocessing</a:t>
                  </a:r>
                </a:p>
              </p:txBody>
            </p:sp>
          </p:grpSp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43BB1022-BACF-5249-B206-72C1DAE73F79}"/>
                  </a:ext>
                </a:extLst>
              </p:cNvPr>
              <p:cNvGrpSpPr/>
              <p:nvPr/>
            </p:nvGrpSpPr>
            <p:grpSpPr>
              <a:xfrm>
                <a:off x="877541" y="3416454"/>
                <a:ext cx="1587294" cy="344557"/>
                <a:chOff x="877541" y="3445996"/>
                <a:chExt cx="1587294" cy="344557"/>
              </a:xfrm>
            </p:grpSpPr>
            <p:cxnSp>
              <p:nvCxnSpPr>
                <p:cNvPr id="106" name="Straight Arrow Connector 105">
                  <a:extLst>
                    <a:ext uri="{FF2B5EF4-FFF2-40B4-BE49-F238E27FC236}">
                      <a16:creationId xmlns:a16="http://schemas.microsoft.com/office/drawing/2014/main" id="{99ED4653-3E04-ED49-8F66-D0B7C9D91A8A}"/>
                    </a:ext>
                  </a:extLst>
                </p:cNvPr>
                <p:cNvCxnSpPr/>
                <p:nvPr/>
              </p:nvCxnSpPr>
              <p:spPr>
                <a:xfrm>
                  <a:off x="1403617" y="3790553"/>
                  <a:ext cx="535143" cy="0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7B4B4B80-9ECB-6A41-B33B-E0A018E6C255}"/>
                    </a:ext>
                  </a:extLst>
                </p:cNvPr>
                <p:cNvSpPr txBox="1"/>
                <p:nvPr/>
              </p:nvSpPr>
              <p:spPr>
                <a:xfrm>
                  <a:off x="877541" y="3445996"/>
                  <a:ext cx="158729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Alternate Steps</a:t>
                  </a:r>
                </a:p>
              </p:txBody>
            </p:sp>
          </p:grp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C645C3F4-89CF-ED42-B4AC-82A28522FCF7}"/>
                  </a:ext>
                </a:extLst>
              </p:cNvPr>
              <p:cNvGrpSpPr/>
              <p:nvPr/>
            </p:nvGrpSpPr>
            <p:grpSpPr>
              <a:xfrm>
                <a:off x="964908" y="4563489"/>
                <a:ext cx="1412561" cy="602067"/>
                <a:chOff x="980990" y="4566312"/>
                <a:chExt cx="1412561" cy="602067"/>
              </a:xfrm>
            </p:grpSpPr>
            <p:cxnSp>
              <p:nvCxnSpPr>
                <p:cNvPr id="114" name="Straight Arrow Connector 113">
                  <a:extLst>
                    <a:ext uri="{FF2B5EF4-FFF2-40B4-BE49-F238E27FC236}">
                      <a16:creationId xmlns:a16="http://schemas.microsoft.com/office/drawing/2014/main" id="{F9AFD403-5660-D44B-87DE-C7AB195DFD9D}"/>
                    </a:ext>
                  </a:extLst>
                </p:cNvPr>
                <p:cNvCxnSpPr/>
                <p:nvPr/>
              </p:nvCxnSpPr>
              <p:spPr>
                <a:xfrm>
                  <a:off x="1419699" y="5168379"/>
                  <a:ext cx="535143" cy="0"/>
                </a:xfrm>
                <a:prstGeom prst="straightConnector1">
                  <a:avLst/>
                </a:prstGeom>
                <a:ln w="28575">
                  <a:solidFill>
                    <a:schemeClr val="accent2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5D923909-9FD4-9E4A-8384-F3E5A877E0CE}"/>
                    </a:ext>
                  </a:extLst>
                </p:cNvPr>
                <p:cNvSpPr txBox="1"/>
                <p:nvPr/>
              </p:nvSpPr>
              <p:spPr>
                <a:xfrm>
                  <a:off x="980990" y="4566312"/>
                  <a:ext cx="1412561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De novo </a:t>
                  </a:r>
                  <a:r>
                    <a:rPr lang="en-US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assembly</a:t>
                  </a:r>
                </a:p>
              </p:txBody>
            </p:sp>
          </p:grpSp>
        </p:grp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01FED1C2-3025-AB47-AEA9-64CB12474F08}"/>
                </a:ext>
              </a:extLst>
            </p:cNvPr>
            <p:cNvSpPr/>
            <p:nvPr/>
          </p:nvSpPr>
          <p:spPr>
            <a:xfrm>
              <a:off x="773335" y="2712421"/>
              <a:ext cx="1764834" cy="3513874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06321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1634</TotalTime>
  <Words>77</Words>
  <Application>Microsoft Macintosh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Minot, Sam</dc:creator>
  <cp:lastModifiedBy>Minot, Sam</cp:lastModifiedBy>
  <cp:revision>11</cp:revision>
  <dcterms:created xsi:type="dcterms:W3CDTF">2020-01-27T20:38:10Z</dcterms:created>
  <dcterms:modified xsi:type="dcterms:W3CDTF">2020-01-28T23:53:06Z</dcterms:modified>
</cp:coreProperties>
</file>