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7" r:id="rId5"/>
    <p:sldId id="298" r:id="rId6"/>
    <p:sldId id="288" r:id="rId7"/>
    <p:sldId id="287" r:id="rId8"/>
    <p:sldId id="296" r:id="rId9"/>
    <p:sldId id="297" r:id="rId10"/>
    <p:sldId id="281" r:id="rId11"/>
    <p:sldId id="283" r:id="rId12"/>
    <p:sldId id="280" r:id="rId13"/>
    <p:sldId id="29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48558-A8F1-3303-696F-B75CA497D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75AEED-C62D-0637-01B9-A26C91039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E4525-6711-EECD-DEF6-1934E467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1EC76-FF19-5ADA-8F7A-2D974133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D50A6E-4DCB-9726-02DE-3EF4A99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41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C081E-A380-94EC-4B1D-B9FD8276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BE4C4F-D467-CCE8-8D4C-AE1DB7865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00A7F-0880-A765-51C7-4D375F2F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2C83A-E8DA-9001-E140-6CA1834D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A7A55-3BE8-D5F7-54B7-3126EFB6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4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C5983D-2D65-6A0C-9EE4-791002633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6045E8-99FD-15C7-1A61-59A707094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BB8BE6-530E-F256-E3F6-A67EF42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54412D-CFA1-E1B8-D061-28F0A3E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B2894-7A54-CFA1-B7D5-47765156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90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51636-9F37-407F-A905-D8062C4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92DF4-C926-B5F9-6E6B-B9BBE923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85EE-9019-40D5-5F22-C6C82AE4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79A11-0778-2D4F-D9E7-5B1A1BF7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7B1F58-3070-542C-36D5-57FEB2A4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9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B0B70-6582-9A78-B94D-4C3BC9EE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1AE6-97F1-53A0-13E7-F889B68E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ACDED-D0DA-CEB7-296C-FFFEA06B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AC385-2DA6-27CE-CE52-68FC1F82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FE3783-7A64-FA78-88C0-0D7C0754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5E166-8C9F-8245-7850-1F75E9AA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CED6E8-7759-8D94-2826-7F6946B2D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651DB-2B89-13E2-B182-3C107019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94FD38-DAA3-21AC-95D0-5253BC3B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FBC75-A01A-1EBC-07A8-0448D6C4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7E158C-E92B-827D-E884-950F75B7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E7F31-2EDA-C41B-3565-F4144959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C6B1B0-0527-D465-7CEC-C9E27A5B4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589EA4-C295-E2B0-751F-8E224753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EF7421-A3C1-1109-6D1C-7B899146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7B838D-E06E-0829-0477-1858AE973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CE47A0-7017-2CB3-9F4A-7CB8E959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343DEF-3CF5-862B-880A-E975E9AF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EF0A62-B3BF-56B6-FACD-D36C83DC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19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507C1-874D-93BC-7364-72E0927B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1D4A23-BA28-5DE8-B2CF-67BFF274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9A2EC3-20C1-6ACA-F1BC-63EA07A6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73988D-E3C1-034F-8BC0-122A1853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2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C304FC-8E64-61BD-1EE9-DEDFBAAD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7151F5-DB3A-C061-2F3C-722EA542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98787E-28C2-AD27-1E82-0E37B930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9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DF56C-EDA4-4398-8DD7-39F9023A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A7FD6-F893-30D1-F605-C9A152F2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D30C33-0D43-DBB2-C5C0-9263B4F53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3343A2-2A8A-879A-42F2-B6AD9F0F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3F8F5-A9C3-0A72-659E-72A9EB0B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68CF8-1CE9-055C-AD53-43C39BD6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2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90D9D-7720-10F0-9DE7-AA851038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86F1CE-AE31-3FEB-26CC-4AFB42C71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056E49-0549-5762-5741-057068A7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375E21-067D-830F-9543-568F014B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526773-69A0-ADB1-B286-87D04856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507F42-D1C7-B788-C1F5-6A139E12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9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F093A-3FA0-DBD0-41BA-A1A81175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4FFB0-35FE-52DE-5403-7D88A5F7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E58F3-EF7F-48EA-713A-E71092177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3014-A0A9-497F-949E-C5D0A9C658F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4B65B5-49AD-220B-1E7B-C2E2CD870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BA89A-2696-1C64-6421-6CE3151B6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442A-6276-48FB-9DBE-14C83CFE7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87079-D84C-A8DB-E73D-C4914929C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65960"/>
            <a:ext cx="10515600" cy="1608399"/>
          </a:xfrm>
        </p:spPr>
        <p:txBody>
          <a:bodyPr>
            <a:normAutofit fontScale="90000"/>
          </a:bodyPr>
          <a:lstStyle/>
          <a:p>
            <a:r>
              <a:rPr lang="ru-RU" sz="12500" dirty="0"/>
              <a:t>«Змейка»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5ECB0C-932A-D2B4-0605-CA006F8E9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68253"/>
            <a:ext cx="10515600" cy="1828799"/>
          </a:xfrm>
        </p:spPr>
        <p:txBody>
          <a:bodyPr>
            <a:normAutofit/>
          </a:bodyPr>
          <a:lstStyle/>
          <a:p>
            <a:r>
              <a:rPr lang="ru-RU" dirty="0"/>
              <a:t>Быков Антон</a:t>
            </a:r>
          </a:p>
          <a:p>
            <a:r>
              <a:rPr lang="ru-RU" dirty="0"/>
              <a:t>Голомолзин Даниил</a:t>
            </a:r>
          </a:p>
          <a:p>
            <a:r>
              <a:rPr lang="ru-RU" dirty="0"/>
              <a:t>Кириллов Евгений</a:t>
            </a:r>
            <a:endParaRPr lang="en-US" dirty="0"/>
          </a:p>
          <a:p>
            <a:r>
              <a:rPr lang="ru-RU" dirty="0"/>
              <a:t> группа</a:t>
            </a:r>
            <a:r>
              <a:rPr lang="en-US" dirty="0"/>
              <a:t> </a:t>
            </a:r>
            <a:r>
              <a:rPr lang="ru-RU" dirty="0"/>
              <a:t>24941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7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latin typeface="+mj-lt"/>
                <a:ea typeface="+mj-ea"/>
                <a:cs typeface="+mj-cs"/>
              </a:rPr>
              <a:t>Счетчики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62C3FC4-EC70-455A-851B-C2491FF2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38" y="1069919"/>
            <a:ext cx="4259752" cy="39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18FC46D-B43B-460E-88E6-6490051D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20" y="1010089"/>
            <a:ext cx="5364479" cy="381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ED04558-0EB3-4CA3-90A0-8AD263B07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530" y="5012419"/>
            <a:ext cx="2316935" cy="135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0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latin typeface="+mj-lt"/>
                <a:ea typeface="+mj-ea"/>
                <a:cs typeface="+mj-cs"/>
              </a:rPr>
              <a:t>Голод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340288-51DC-4C1C-96E0-AE368C61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4" y="1527803"/>
            <a:ext cx="6269356" cy="416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0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kern="1200" dirty="0">
                <a:latin typeface="+mj-lt"/>
                <a:ea typeface="+mj-ea"/>
                <a:cs typeface="+mj-cs"/>
              </a:rPr>
              <a:t>Надписи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1A794A-8DDC-49C0-9A14-EC6C9C01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0" y="1441293"/>
            <a:ext cx="3011906" cy="30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9748D6A-8E3C-4222-92D3-80A83F3F5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820" y="2823496"/>
            <a:ext cx="3278355" cy="325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93488C3-0B4B-4CAC-A026-924D6341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700" y="1441293"/>
            <a:ext cx="2977680" cy="30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8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D4F26-88AA-CAB4-4BC4-F4D6B2170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11406"/>
          </a:xfrm>
        </p:spPr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831BB1-BD5B-82DF-4C4D-E49751D1A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5438"/>
            <a:ext cx="9144000" cy="117236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91188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Что реализовано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509803E-4709-CABF-DEF7-E48AB5B7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106282"/>
            <a:ext cx="10515600" cy="4351338"/>
          </a:xfrm>
        </p:spPr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Управление змейкой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Генерация еды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Система коллизий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a typeface="Times New Roman" panose="02020603050405020304" pitchFamily="18" charset="0"/>
              </a:rPr>
              <a:t>Игровой счёт, таймер голода 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a typeface="Times New Roman" panose="02020603050405020304" pitchFamily="18" charset="0"/>
              </a:rPr>
              <a:t>Игровое поле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Пауза, 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вкл</a:t>
            </a:r>
            <a:r>
              <a:rPr lang="ru-RU" dirty="0">
                <a:effectLst/>
                <a:ea typeface="Times New Roman" panose="02020603050405020304" pitchFamily="18" charset="0"/>
              </a:rPr>
              <a:t>/</a:t>
            </a:r>
            <a:r>
              <a:rPr lang="ru-RU" dirty="0" err="1">
                <a:effectLst/>
                <a:ea typeface="Times New Roman" panose="02020603050405020304" pitchFamily="18" charset="0"/>
              </a:rPr>
              <a:t>выкл</a:t>
            </a:r>
            <a:r>
              <a:rPr lang="ru-RU" dirty="0">
                <a:effectLst/>
                <a:ea typeface="Times New Roman" panose="02020603050405020304" pitchFamily="18" charset="0"/>
              </a:rPr>
              <a:t> голода, перезапуск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a typeface="Times New Roman" panose="02020603050405020304" pitchFamily="18" charset="0"/>
              </a:rPr>
              <a:t>Механика роста через процессор</a:t>
            </a:r>
            <a:endParaRPr lang="ru-RU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1355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Главная схема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2976DA-4C9E-45E6-AA17-1A51427D9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84" y="1223778"/>
            <a:ext cx="5098428" cy="50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Управление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E998AF-70D2-481D-9D99-E04BC97AA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816" y="1223778"/>
            <a:ext cx="7464368" cy="538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20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Управление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EF378-8FFF-4360-A639-007BEA196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88" y="1223778"/>
            <a:ext cx="6937709" cy="500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3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latin typeface="+mj-lt"/>
                <a:ea typeface="+mj-ea"/>
                <a:cs typeface="+mj-cs"/>
              </a:rPr>
              <a:t>CdM</a:t>
            </a:r>
            <a:r>
              <a:rPr lang="ru-RU" sz="5400" kern="1200" dirty="0">
                <a:latin typeface="+mj-lt"/>
                <a:ea typeface="+mj-ea"/>
                <a:cs typeface="+mj-cs"/>
              </a:rPr>
              <a:t> 8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6911361-DBE1-4AED-ACD1-1E71C3AE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74" y="1223778"/>
            <a:ext cx="9917904" cy="54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Отображение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9FE82A-C89A-474F-85F9-AF2B6225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06" y="1664208"/>
            <a:ext cx="9502784" cy="443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9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Схема генерации еды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AC778B-96D4-4E4C-AA8B-660C0E9C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964" y="2041474"/>
            <a:ext cx="9896072" cy="32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2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20F33-AAE5-3169-5C5A-AB701B8E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/>
              <a:t>Системы коллизий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F24D10-F76C-4079-A0C0-9A62640A1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46" y="1297786"/>
            <a:ext cx="5564277" cy="516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317A191-0ED1-4451-87A5-B11F75C9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726" y="2118360"/>
            <a:ext cx="2853285" cy="324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5F1B402-0B6C-40E9-8C64-61BEB1C8B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011" y="2673363"/>
            <a:ext cx="3372006" cy="26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72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58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Тема Office</vt:lpstr>
      <vt:lpstr>«Змейка»</vt:lpstr>
      <vt:lpstr>Что реализовано</vt:lpstr>
      <vt:lpstr>Главная схема</vt:lpstr>
      <vt:lpstr>Управление</vt:lpstr>
      <vt:lpstr>Управление</vt:lpstr>
      <vt:lpstr>CdM 8</vt:lpstr>
      <vt:lpstr>Отображение</vt:lpstr>
      <vt:lpstr>Схема генерации еды</vt:lpstr>
      <vt:lpstr>Системы коллизий</vt:lpstr>
      <vt:lpstr>Счетчики</vt:lpstr>
      <vt:lpstr>Голод</vt:lpstr>
      <vt:lpstr>Надписи</vt:lpstr>
      <vt:lpstr>Спасибо за внимание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“DINO GAME”</dc:title>
  <dc:creator>Polina Novikova</dc:creator>
  <cp:lastModifiedBy>Daniil Golomolzin</cp:lastModifiedBy>
  <cp:revision>17</cp:revision>
  <dcterms:created xsi:type="dcterms:W3CDTF">2024-05-10T05:04:21Z</dcterms:created>
  <dcterms:modified xsi:type="dcterms:W3CDTF">2025-05-14T03:12:59Z</dcterms:modified>
</cp:coreProperties>
</file>