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86" r:id="rId12"/>
    <p:sldId id="287" r:id="rId13"/>
    <p:sldId id="28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9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1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92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4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3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69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8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0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70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02C03-BFD0-4458-911E-6514B23D5426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C8CF-CB5F-48E6-839B-934D02AB29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5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29672" y="1046493"/>
            <a:ext cx="109450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модели. Метрики качества</a:t>
            </a:r>
            <a:r>
              <a:rPr lang="ru-RU" sz="3600" dirty="0" smtClean="0"/>
              <a:t>»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9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65018" y="409184"/>
            <a:ext cx="111205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Accuracy</a:t>
            </a:r>
            <a:r>
              <a:rPr lang="ru-RU" dirty="0"/>
              <a:t>, </a:t>
            </a:r>
            <a:r>
              <a:rPr lang="ru-RU" dirty="0" err="1"/>
              <a:t>precision</a:t>
            </a:r>
            <a:r>
              <a:rPr lang="ru-RU" dirty="0"/>
              <a:t> и </a:t>
            </a:r>
            <a:r>
              <a:rPr lang="ru-RU" dirty="0" err="1"/>
              <a:t>recall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Перед переходом к самим метрикам необходимо ввести важную концепцию для описания этих метрик в терминах ошибок классификации — </a:t>
            </a:r>
            <a:r>
              <a:rPr lang="ru-RU" dirty="0" err="1"/>
              <a:t>confusion</a:t>
            </a:r>
            <a:r>
              <a:rPr lang="ru-RU" dirty="0"/>
              <a:t> </a:t>
            </a:r>
            <a:r>
              <a:rPr lang="ru-RU" dirty="0" err="1"/>
              <a:t>matrix</a:t>
            </a:r>
            <a:r>
              <a:rPr lang="ru-RU" dirty="0"/>
              <a:t> (матрица ошибок).</a:t>
            </a:r>
          </a:p>
          <a:p>
            <a:r>
              <a:rPr lang="ru-RU" dirty="0"/>
              <a:t>Допустим, что у нас есть два класса и алгоритм, предсказывающий принадлежность каждого объекта одному из классов, тогда матрица ошибок классификации будет выглядеть следующим образом: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67" y="2353119"/>
            <a:ext cx="7262701" cy="13574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67" y="4167860"/>
            <a:ext cx="10408459" cy="105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5" y="273313"/>
            <a:ext cx="7172401" cy="58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2" y="327309"/>
            <a:ext cx="9157638" cy="63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219" y="0"/>
            <a:ext cx="11369963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lang="ru-RU" dirty="0" smtClean="0"/>
          </a:p>
          <a:p>
            <a:pPr marL="342900" indent="-342900" algn="just">
              <a:buFontTx/>
              <a:buAutoNum type="arabicPeriod"/>
            </a:pPr>
            <a:r>
              <a:rPr lang="ru-RU" dirty="0" smtClean="0"/>
              <a:t>Проделайте всю предобработку как в ЛР 1 и ЛР 2. Делать </a:t>
            </a:r>
            <a:r>
              <a:rPr lang="en-US" dirty="0" smtClean="0"/>
              <a:t>OHE </a:t>
            </a:r>
            <a:r>
              <a:rPr lang="ru-RU" dirty="0" smtClean="0"/>
              <a:t>не нужно. В комментарии к какой-либо строке объясните почему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Удалите пропуски </a:t>
            </a:r>
            <a:r>
              <a:rPr lang="en-US" dirty="0"/>
              <a:t>data = </a:t>
            </a:r>
            <a:r>
              <a:rPr lang="en-US" dirty="0" err="1"/>
              <a:t>data.dropna</a:t>
            </a:r>
            <a:r>
              <a:rPr lang="en-US" dirty="0" smtClean="0"/>
              <a:t>()</a:t>
            </a:r>
            <a:r>
              <a:rPr lang="ru-RU" dirty="0" smtClean="0"/>
              <a:t>. Также удалите следующие столбцы </a:t>
            </a:r>
            <a:r>
              <a:rPr lang="en-US" dirty="0" smtClean="0"/>
              <a:t>data </a:t>
            </a:r>
            <a:r>
              <a:rPr lang="en-US" dirty="0"/>
              <a:t>= </a:t>
            </a:r>
            <a:r>
              <a:rPr lang="en-US" dirty="0" err="1"/>
              <a:t>data.drop</a:t>
            </a:r>
            <a:r>
              <a:rPr lang="en-US" dirty="0"/>
              <a:t>(['</a:t>
            </a:r>
            <a:r>
              <a:rPr lang="en-US" dirty="0" err="1"/>
              <a:t>Survey_id</a:t>
            </a:r>
            <a:r>
              <a:rPr lang="en-US" dirty="0"/>
              <a:t>', '</a:t>
            </a:r>
            <a:r>
              <a:rPr lang="en-US" dirty="0" err="1"/>
              <a:t>Ville_id</a:t>
            </a:r>
            <a:r>
              <a:rPr lang="en-US" dirty="0"/>
              <a:t>'], axis=1</a:t>
            </a:r>
            <a:r>
              <a:rPr lang="en-US" dirty="0" smtClean="0"/>
              <a:t>)</a:t>
            </a:r>
            <a:r>
              <a:rPr lang="ru-RU" dirty="0" smtClean="0"/>
              <a:t>. При разбиении на сплит столбец </a:t>
            </a:r>
            <a:r>
              <a:rPr lang="en-US" dirty="0" smtClean="0"/>
              <a:t>depressed </a:t>
            </a:r>
            <a:r>
              <a:rPr lang="ru-RU" dirty="0" smtClean="0"/>
              <a:t>выберите как ключевой. </a:t>
            </a:r>
          </a:p>
          <a:p>
            <a:pPr marL="342900" indent="-342900" algn="just">
              <a:buFontTx/>
              <a:buAutoNum type="arabicPeriod"/>
            </a:pPr>
            <a:endParaRPr lang="en-US" dirty="0"/>
          </a:p>
          <a:p>
            <a:pPr marL="342900" indent="-342900" algn="just">
              <a:buFontTx/>
              <a:buAutoNum type="arabicPeriod"/>
            </a:pPr>
            <a:r>
              <a:rPr lang="ru-RU" dirty="0" smtClean="0"/>
              <a:t>Объявите логистическую регрессию как класс предварительно добавив импорт библиотеки. Затем проведите </a:t>
            </a:r>
            <a:r>
              <a:rPr lang="en-US" dirty="0" smtClean="0"/>
              <a:t>fit</a:t>
            </a:r>
            <a:r>
              <a:rPr lang="ru-RU" dirty="0" smtClean="0"/>
              <a:t> для </a:t>
            </a:r>
            <a:r>
              <a:rPr lang="ru-RU" dirty="0" err="1" smtClean="0"/>
              <a:t>отскелиренной</a:t>
            </a:r>
            <a:r>
              <a:rPr lang="ru-RU" dirty="0" smtClean="0"/>
              <a:t> таблицы </a:t>
            </a:r>
            <a:r>
              <a:rPr lang="en-US" dirty="0" err="1" smtClean="0"/>
              <a:t>X_train</a:t>
            </a:r>
            <a:r>
              <a:rPr lang="en-US" dirty="0" smtClean="0"/>
              <a:t> </a:t>
            </a:r>
            <a:r>
              <a:rPr lang="ru-RU" dirty="0" smtClean="0"/>
              <a:t>и обычного </a:t>
            </a:r>
            <a:r>
              <a:rPr lang="en-US" dirty="0" err="1" smtClean="0"/>
              <a:t>y_train</a:t>
            </a:r>
            <a:r>
              <a:rPr lang="ru-RU" dirty="0" smtClean="0"/>
              <a:t>. (</a:t>
            </a:r>
            <a:r>
              <a:rPr lang="en-US" dirty="0"/>
              <a:t>https://scikit-learn.org/stable/modules/generated/sklearn.linear_model.LogisticRegression.html</a:t>
            </a:r>
            <a:r>
              <a:rPr lang="ru-RU" dirty="0" smtClean="0"/>
              <a:t>)</a:t>
            </a:r>
          </a:p>
          <a:p>
            <a:pPr marL="342900" indent="-342900" algn="just">
              <a:buFontTx/>
              <a:buAutoNum type="arabicPeriod"/>
            </a:pPr>
            <a:endParaRPr lang="en-US" dirty="0" smtClean="0"/>
          </a:p>
          <a:p>
            <a:pPr marL="342900" indent="-342900" algn="just">
              <a:buFontTx/>
              <a:buAutoNum type="arabicPeriod"/>
            </a:pPr>
            <a:r>
              <a:rPr lang="ru-RU" dirty="0" smtClean="0"/>
              <a:t>Создайте переменную </a:t>
            </a:r>
            <a:r>
              <a:rPr lang="en-US" dirty="0" err="1" smtClean="0"/>
              <a:t>predict_log_reg</a:t>
            </a:r>
            <a:r>
              <a:rPr lang="en-US" dirty="0" smtClean="0"/>
              <a:t> </a:t>
            </a:r>
            <a:r>
              <a:rPr lang="ru-RU" dirty="0" smtClean="0"/>
              <a:t>и сделайте </a:t>
            </a:r>
            <a:r>
              <a:rPr lang="en-US" dirty="0" smtClean="0"/>
              <a:t>predict </a:t>
            </a:r>
            <a:r>
              <a:rPr lang="ru-RU" dirty="0" smtClean="0"/>
              <a:t>для </a:t>
            </a:r>
            <a:r>
              <a:rPr lang="ru-RU" dirty="0" err="1" smtClean="0"/>
              <a:t>отскелиренной</a:t>
            </a:r>
            <a:r>
              <a:rPr lang="ru-RU" dirty="0" smtClean="0"/>
              <a:t> таблицы </a:t>
            </a:r>
            <a:r>
              <a:rPr lang="en-US" dirty="0" err="1" smtClean="0"/>
              <a:t>X_test</a:t>
            </a:r>
            <a:r>
              <a:rPr lang="en-US" dirty="0" smtClean="0"/>
              <a:t>. </a:t>
            </a:r>
          </a:p>
          <a:p>
            <a:pPr marL="342900" indent="-342900" algn="just">
              <a:buFontTx/>
              <a:buAutoNum type="arabicPeriod"/>
            </a:pPr>
            <a:endParaRPr lang="en-US" dirty="0"/>
          </a:p>
          <a:p>
            <a:pPr marL="342900" indent="-342900" algn="just">
              <a:buFontTx/>
              <a:buAutoNum type="arabicPeriod"/>
            </a:pPr>
            <a:r>
              <a:rPr lang="ru-RU" dirty="0" smtClean="0"/>
              <a:t>Затем импортируйте метрику </a:t>
            </a:r>
            <a:r>
              <a:rPr lang="en-US" dirty="0" err="1" smtClean="0"/>
              <a:t>accuracy_score</a:t>
            </a:r>
            <a:r>
              <a:rPr lang="en-US" dirty="0" smtClean="0"/>
              <a:t> </a:t>
            </a:r>
            <a:r>
              <a:rPr lang="ru-RU" dirty="0" smtClean="0"/>
              <a:t>и через </a:t>
            </a:r>
            <a:r>
              <a:rPr lang="en-US" dirty="0" smtClean="0"/>
              <a:t>print </a:t>
            </a:r>
            <a:r>
              <a:rPr lang="ru-RU" dirty="0" smtClean="0"/>
              <a:t>выведите </a:t>
            </a:r>
            <a:r>
              <a:rPr lang="en-US" dirty="0" err="1" smtClean="0"/>
              <a:t>accuracy_score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en-US" dirty="0" err="1" smtClean="0"/>
              <a:t>y_test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predict_log_reg</a:t>
            </a:r>
            <a:r>
              <a:rPr lang="ru-RU" dirty="0" smtClean="0"/>
              <a:t> (</a:t>
            </a:r>
            <a:r>
              <a:rPr lang="en-US" dirty="0"/>
              <a:t>https://scikit-learn.org/stable/modules/generated/sklearn.metrics.accuracy_score.html</a:t>
            </a:r>
            <a:r>
              <a:rPr lang="ru-RU" dirty="0" smtClean="0"/>
              <a:t>)</a:t>
            </a:r>
            <a:endParaRPr lang="en-US" dirty="0"/>
          </a:p>
          <a:p>
            <a:pPr marL="342900" indent="-342900" algn="just">
              <a:buFontTx/>
              <a:buAutoNum type="arabicPeriod"/>
            </a:pPr>
            <a:endParaRPr lang="en-US" dirty="0" smtClean="0"/>
          </a:p>
          <a:p>
            <a:pPr marL="342900" indent="-342900" algn="just">
              <a:buFontTx/>
              <a:buAutoNum type="arabicPeriod"/>
            </a:pPr>
            <a:r>
              <a:rPr lang="ru-RU" dirty="0" smtClean="0"/>
              <a:t>Проведите </a:t>
            </a:r>
            <a:r>
              <a:rPr lang="ru-RU" dirty="0" err="1" smtClean="0"/>
              <a:t>балансироку</a:t>
            </a:r>
            <a:r>
              <a:rPr lang="ru-RU" dirty="0" smtClean="0"/>
              <a:t> классов</a:t>
            </a:r>
            <a:r>
              <a:rPr lang="en-US" dirty="0" smtClean="0"/>
              <a:t>,</a:t>
            </a:r>
            <a:r>
              <a:rPr lang="ru-RU" dirty="0" smtClean="0"/>
              <a:t> где </a:t>
            </a:r>
            <a:r>
              <a:rPr lang="en-US" dirty="0" err="1" smtClean="0"/>
              <a:t>log_reg</a:t>
            </a:r>
            <a:r>
              <a:rPr lang="en-US" dirty="0" smtClean="0"/>
              <a:t> – </a:t>
            </a:r>
            <a:r>
              <a:rPr lang="ru-RU" dirty="0" smtClean="0"/>
              <a:t>то как вы объявили логистическую регрессию как класс. </a:t>
            </a:r>
            <a:r>
              <a:rPr lang="en-US" dirty="0" err="1" smtClean="0"/>
              <a:t>sample_weights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compute_sample_weight</a:t>
            </a:r>
            <a:r>
              <a:rPr lang="en-US" dirty="0"/>
              <a:t>("balanced",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 err="1" smtClean="0"/>
              <a:t>log_reg.fit</a:t>
            </a:r>
            <a:r>
              <a:rPr lang="en-US" dirty="0" smtClean="0"/>
              <a:t>(</a:t>
            </a:r>
            <a:r>
              <a:rPr lang="en-US" dirty="0" err="1" smtClean="0"/>
              <a:t>x_train_scaled</a:t>
            </a:r>
            <a:r>
              <a:rPr lang="en-US" dirty="0" smtClean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sample_weight</a:t>
            </a:r>
            <a:r>
              <a:rPr lang="en-US" dirty="0"/>
              <a:t>=</a:t>
            </a:r>
            <a:r>
              <a:rPr lang="en-US" dirty="0" err="1"/>
              <a:t>sample_weights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6. После балансировки создадим новую переменную  и сделаем для нее </a:t>
            </a:r>
            <a:r>
              <a:rPr lang="ru-RU" dirty="0" err="1" smtClean="0"/>
              <a:t>предикт</a:t>
            </a:r>
            <a:r>
              <a:rPr lang="ru-RU" dirty="0" smtClean="0"/>
              <a:t> 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log_reg.predict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ru-RU" dirty="0"/>
              <a:t> </a:t>
            </a:r>
            <a:r>
              <a:rPr lang="ru-RU" dirty="0" err="1" smtClean="0"/>
              <a:t>отскелеренный</a:t>
            </a:r>
            <a:r>
              <a:rPr lang="en-US" dirty="0" smtClean="0"/>
              <a:t>)</a:t>
            </a:r>
            <a:endParaRPr lang="ru-RU" dirty="0"/>
          </a:p>
          <a:p>
            <a:r>
              <a:rPr lang="ru-RU" dirty="0" smtClean="0"/>
              <a:t>Затем импортируйте </a:t>
            </a:r>
            <a:r>
              <a:rPr lang="en-US" dirty="0" err="1" smtClean="0"/>
              <a:t>precission_score</a:t>
            </a:r>
            <a:r>
              <a:rPr lang="en-US" dirty="0" smtClean="0"/>
              <a:t>,  </a:t>
            </a:r>
            <a:r>
              <a:rPr lang="en-US" dirty="0" err="1" smtClean="0"/>
              <a:t>recall_score</a:t>
            </a:r>
            <a:r>
              <a:rPr lang="en-US" dirty="0" smtClean="0"/>
              <a:t>, f1_score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confusion_matrix</a:t>
            </a:r>
            <a:r>
              <a:rPr lang="en-US" dirty="0" smtClean="0"/>
              <a:t>.</a:t>
            </a:r>
            <a:r>
              <a:rPr lang="ru-RU" dirty="0"/>
              <a:t> </a:t>
            </a:r>
            <a:r>
              <a:rPr lang="ru-RU" dirty="0" smtClean="0"/>
              <a:t>Затем создайте для каждой метрики переменную и посчитайте</a:t>
            </a:r>
            <a:r>
              <a:rPr lang="en-US" dirty="0" smtClean="0"/>
              <a:t>, </a:t>
            </a:r>
            <a:r>
              <a:rPr lang="ru-RU" dirty="0" smtClean="0"/>
              <a:t>например</a:t>
            </a:r>
            <a:br>
              <a:rPr lang="ru-RU" dirty="0" smtClean="0"/>
            </a:br>
            <a:r>
              <a:rPr lang="en-US" dirty="0" smtClean="0"/>
              <a:t>precision </a:t>
            </a:r>
            <a:r>
              <a:rPr lang="en-US" dirty="0"/>
              <a:t>= </a:t>
            </a:r>
            <a:r>
              <a:rPr lang="en-US" dirty="0" err="1"/>
              <a:t>precision_score</a:t>
            </a:r>
            <a:r>
              <a:rPr lang="en-US" dirty="0"/>
              <a:t>(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pred</a:t>
            </a:r>
            <a:r>
              <a:rPr lang="en-US" dirty="0" smtClean="0"/>
              <a:t>),</a:t>
            </a:r>
            <a:r>
              <a:rPr lang="ru-RU" dirty="0" smtClean="0"/>
              <a:t> затем</a:t>
            </a:r>
            <a:r>
              <a:rPr lang="en-US" dirty="0" smtClean="0"/>
              <a:t>,</a:t>
            </a:r>
            <a:r>
              <a:rPr lang="ru-RU" dirty="0" smtClean="0"/>
              <a:t> через </a:t>
            </a:r>
            <a:r>
              <a:rPr lang="en-US" dirty="0" smtClean="0"/>
              <a:t>print </a:t>
            </a:r>
            <a:r>
              <a:rPr lang="ru-RU" dirty="0" smtClean="0"/>
              <a:t>выведите их значения </a:t>
            </a:r>
          </a:p>
          <a:p>
            <a:endParaRPr lang="ru-RU" dirty="0"/>
          </a:p>
          <a:p>
            <a:r>
              <a:rPr lang="ru-RU" dirty="0" smtClean="0"/>
              <a:t>Проделайте такие же операции для теста и сравните полученные результаты </a:t>
            </a:r>
            <a:endParaRPr lang="en-US" dirty="0"/>
          </a:p>
          <a:p>
            <a:pPr marL="342900" indent="-342900" algn="just">
              <a:buFontTx/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446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4181" y="436848"/>
            <a:ext cx="10843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  <a:latin typeface="-apple-system"/>
              </a:rPr>
              <a:t>Логистическая регрессия — это алгоритм классификации в машинном обучении для прогнозирования вероятности категориально зависимой переменной. В логистической регрессии зависимые переменные — это двоичные (бинарные) переменные, содержащие 1 (да, успех, и так далее) или 0 — нет, неудача, и так далее. Другими словами, логистическая регрессия прогнозирует P(Y=1) как функцию от X.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34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31" y="465446"/>
            <a:ext cx="9606391" cy="42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0" y="243004"/>
            <a:ext cx="3695850" cy="405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97" y="889809"/>
            <a:ext cx="7217551" cy="51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95" y="654266"/>
            <a:ext cx="10216075" cy="424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9" y="513832"/>
            <a:ext cx="8690995" cy="50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62" y="276534"/>
            <a:ext cx="10067910" cy="61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0" y="187023"/>
            <a:ext cx="10755858" cy="53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384"/>
            <a:ext cx="10150694" cy="358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311</Words>
  <Application>Microsoft Office PowerPoint</Application>
  <PresentationFormat>Широкоэкранный</PresentationFormat>
  <Paragraphs>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</dc:creator>
  <cp:lastModifiedBy>Тимур</cp:lastModifiedBy>
  <cp:revision>54</cp:revision>
  <dcterms:created xsi:type="dcterms:W3CDTF">2022-09-16T17:47:37Z</dcterms:created>
  <dcterms:modified xsi:type="dcterms:W3CDTF">2023-11-02T17:18:33Z</dcterms:modified>
</cp:coreProperties>
</file>