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5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648C-C872-5249-A293-E050A464200A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D41-39F8-7448-A465-4CA848A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BC6BDF-7CD4-B549-82E5-656CFA3A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𝑅𝑏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E8A8C3-3C32-BE45-8EBF-8E9BA5B02E10}"/>
              </a:ext>
            </a:extLst>
          </p:cNvPr>
          <p:cNvSpPr txBox="1"/>
          <p:nvPr/>
        </p:nvSpPr>
        <p:spPr>
          <a:xfrm>
            <a:off x="3835310" y="1662898"/>
            <a:ext cx="57985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Нуклиды</a:t>
            </a:r>
            <a:r>
              <a:rPr lang="en-US" sz="2600" dirty="0"/>
              <a:t>, </a:t>
            </a:r>
            <a:r>
              <a:rPr lang="ru-RU" sz="2600" dirty="0"/>
              <a:t>входящие в состав аэрозолей</a:t>
            </a:r>
          </a:p>
        </p:txBody>
      </p:sp>
    </p:spTree>
    <p:extLst>
      <p:ext uri="{BB962C8B-B14F-4D97-AF65-F5344CB8AC3E}">
        <p14:creationId xmlns:p14="http://schemas.microsoft.com/office/powerpoint/2010/main" val="2992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156859" y="1635107"/>
            <a:ext cx="315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Активационные газы</a:t>
            </a:r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55CB-1276-3B41-A1A7-FB43FF1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активации теплоносителя первого контура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89385-0E7F-CE46-953F-8FA4AE3A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25482-33AE-234D-831D-2CC49F01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80" y="1793881"/>
            <a:ext cx="7891837" cy="43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357C-BEFC-7C41-B2B4-47BEFB77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7EE44E-9BF8-2140-AEC2-B030BC63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8" y="1825625"/>
            <a:ext cx="9238402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63B-D23F-084A-9D26-1E0F9931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A3EB-15E8-1E4F-B42F-2E392D8EC926}"/>
              </a:ext>
            </a:extLst>
          </p:cNvPr>
          <p:cNvSpPr txBox="1"/>
          <p:nvPr/>
        </p:nvSpPr>
        <p:spPr>
          <a:xfrm>
            <a:off x="2115825" y="2013735"/>
            <a:ext cx="94939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Начали свое существование с 1960-х годов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Целью АСКРО является обеспечение руководства АЭС информацией</a:t>
            </a:r>
            <a:r>
              <a:rPr lang="en-US" sz="2600" dirty="0"/>
              <a:t>, </a:t>
            </a:r>
            <a:r>
              <a:rPr lang="ru-RU" sz="2600" dirty="0"/>
              <a:t>способствующей минимизации последствий радиационных аварий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Функционирование системы осуществляется в режиме реального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Оперативное обнаружение повышенного или аварийного выброса радиоактивных веществ</a:t>
            </a:r>
          </a:p>
          <a:p>
            <a:r>
              <a:rPr lang="ru-RU" sz="2600" dirty="0"/>
              <a:t>Прогнозирование распространения радиоактивных выбросов</a:t>
            </a:r>
          </a:p>
          <a:p>
            <a:r>
              <a:rPr lang="ru-RU" sz="2600" dirty="0"/>
              <a:t>Измерение значений мощности дозы фотонного излучения на прилегающей̆ к АЭС местности</a:t>
            </a:r>
          </a:p>
          <a:p>
            <a:r>
              <a:rPr lang="ru-RU" sz="2600" dirty="0"/>
              <a:t>Оценка дозовых нагрузок на персонал и население </a:t>
            </a:r>
          </a:p>
          <a:p>
            <a:r>
              <a:rPr lang="ru-RU" sz="2600" dirty="0"/>
              <a:t>Выдача рекомендаций по принятию решений о защите населения.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C905-EB7A-9E41-B241-3D9B5E2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Структура АСКРО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5890C-5044-C14B-8609-418E91250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05EC7-B827-9D4E-9DFA-E549F19D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469419"/>
            <a:ext cx="4807766" cy="51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C13B-66EB-9B43-A6B1-52BB4051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74F02-5918-974B-BCDB-9061B8AF7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E5DD9-A902-184F-808C-F386B2C558A9}"/>
              </a:ext>
            </a:extLst>
          </p:cNvPr>
          <p:cNvSpPr txBox="1"/>
          <p:nvPr/>
        </p:nvSpPr>
        <p:spPr>
          <a:xfrm>
            <a:off x="5644908" y="1635107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</p:spTree>
    <p:extLst>
      <p:ext uri="{BB962C8B-B14F-4D97-AF65-F5344CB8AC3E}">
        <p14:creationId xmlns:p14="http://schemas.microsoft.com/office/powerpoint/2010/main" val="1194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380</Words>
  <Application>Microsoft Macintosh PowerPoint</Application>
  <PresentationFormat>Широкоэкранный</PresentationFormat>
  <Paragraphs>100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Задачи АСКРО</vt:lpstr>
      <vt:lpstr>Структура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Модель активации теплоносителя первого контура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33</cp:revision>
  <dcterms:created xsi:type="dcterms:W3CDTF">2019-10-05T14:23:43Z</dcterms:created>
  <dcterms:modified xsi:type="dcterms:W3CDTF">2019-10-08T17:21:39Z</dcterms:modified>
</cp:coreProperties>
</file>