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487D-95F4-D045-B921-5440B1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08F7-8E6A-2145-892A-16AA36DE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AB8F3-520F-1A46-9CCC-4C20990F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68769-0814-C24F-9742-D1B535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AAED2-7AFA-134E-887C-DA88852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6D78-0D2E-084B-9255-4269AE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64F17-1805-F141-90E8-2968A280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3E599-590C-234E-9F11-A2F9E7E8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E06BD-82E8-9A43-9940-E66A384F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D809D-23E7-C049-A694-1306306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1A7FD4-1437-5045-8AC0-9FD9108F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444CB-B44D-364C-953E-1E93BCD7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93F10-7CB3-6849-B215-75E37C3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0272B-4D7D-EB47-A0E1-FF369AF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B3DE-9F40-094D-89FA-D07632D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6824-5AAD-D649-BB47-EB123E6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12FC0-3237-014E-8043-1E1767D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F074-8573-0046-B6F9-FA29C33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9F6C0-F7BD-BC49-B062-494C36A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4643-2FE4-8946-8534-0490F86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CDAA-54E7-884E-91AC-CEF1138F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C74A0-7194-EF44-9421-5D8DC112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030AE-8BA0-8F49-A205-D6859FC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44A8-7270-8848-AF5A-16E50EA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C5FF-321C-6644-A695-09D78B5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8C52-219B-B745-82B9-B83EB38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208BD-3B37-6047-814B-8727FE07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71979-97EA-6343-B380-4A978770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669B9-3AD5-324C-BFCA-F1996A6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A96BE-28D8-A84B-8525-526855F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C7AB2-A3EE-B146-9F7B-02B2AA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7D7-A7D1-884B-A434-21A7F7E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4460E-C3A3-5749-9488-B78BA20B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58F2A-5FA9-AB4E-BC39-E01DFEDA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F5236E-BB2B-0D44-87A1-0524B06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870CF-7BC8-FC4D-8466-176DF04A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1AA6B1-7210-2742-BBBC-B1777B7A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EC98E-374B-9544-ACEC-FC1028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0B5B1-CB79-A847-8459-5298060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7E0E-FC94-6E42-9E60-AA733D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C7659-BE3B-2A47-B8A0-2AF9B7C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54DA9-8887-1445-BC3E-7FB6416C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7437A-EC7F-4B4B-88A4-AAF4F66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157AD-A473-9C41-A160-4F68AE1A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A4775-BB4C-D044-AD13-D8DEAEA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93C6B-C798-B242-9B7B-19068C0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879A5-1A97-AD4A-B66A-BA9DD57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C1C7-5F14-E447-AABB-54E0545B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D63-D254-C64A-A3CD-162D9251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E013-D693-8B4D-885B-0732C3C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BCCDE-D3B9-DA43-9073-6D71672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547D8-7B7C-984B-AB40-71793F6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5721-6FC1-414E-BAF4-0BA8263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5638D0-1A3C-454F-82DB-BE70400A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3FC05-BD3F-5248-93C6-D01DCC02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069F-FB43-2F48-9AC2-A77DE91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828-58E3-1248-B8D2-9AEF87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3B586-83D1-9248-8C03-4EBBE34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6457-3DF9-EF45-BA40-BAD3665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EF327-6601-934F-A478-94CA426B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07F34-3072-2742-889D-A65D9732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648C-C872-5249-A293-E050A464200A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D8D3A-90A2-A04C-9552-DA8FB14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7E369-EFE9-0242-8D2D-78894DA2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445A6-A95D-854E-B1F0-D45683DCB704}"/>
              </a:ext>
            </a:extLst>
          </p:cNvPr>
          <p:cNvSpPr txBox="1"/>
          <p:nvPr/>
        </p:nvSpPr>
        <p:spPr>
          <a:xfrm>
            <a:off x="5965372" y="4865913"/>
            <a:ext cx="773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С14-105</a:t>
            </a:r>
            <a:r>
              <a:rPr lang="en-US" dirty="0"/>
              <a:t>: </a:t>
            </a:r>
            <a:r>
              <a:rPr lang="ru-RU" dirty="0"/>
              <a:t>Голов П.А.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профессор каф. № 5 Щукин Н.В.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A3A1-ED9E-8C4A-8DA7-48C65004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C003D-3B39-5E41-8172-27FCCF563408}"/>
              </a:ext>
            </a:extLst>
          </p:cNvPr>
          <p:cNvSpPr txBox="1"/>
          <p:nvPr/>
        </p:nvSpPr>
        <p:spPr>
          <a:xfrm>
            <a:off x="2424904" y="326572"/>
            <a:ext cx="97670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b="1" dirty="0"/>
              <a:t>НАЦИОНАЛЬНЫЙ ИССЛЕДОВАТЕЛЬСКИЙ ЯДЕРНЫЙ УНИВЕРСИТЕТ «МИФИ»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Институт ядерной физики и технологий </a:t>
            </a:r>
          </a:p>
          <a:p>
            <a:pPr algn="ctr"/>
            <a:r>
              <a:rPr lang="ru-RU" dirty="0"/>
              <a:t>Кафедра теоретической и экспериментальной физики ядерных реакторов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Презентация к преддипломной практике</a:t>
            </a:r>
          </a:p>
          <a:p>
            <a:pPr algn="ctr"/>
            <a:r>
              <a:rPr lang="ru-RU" dirty="0"/>
              <a:t>На тему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/>
              <a:t>Разработка модели АСКРО для полномасштабных тренажеров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D5ACD-6DFD-B94D-ADA8-C761647A4687}"/>
              </a:ext>
            </a:extLst>
          </p:cNvPr>
          <p:cNvSpPr txBox="1"/>
          <p:nvPr/>
        </p:nvSpPr>
        <p:spPr>
          <a:xfrm>
            <a:off x="5236030" y="6356816"/>
            <a:ext cx="14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75263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8DC1-9E44-3143-84D6-3D2EE36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391E9-82C1-8A4C-9F3D-604B4CD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8" y="2127105"/>
            <a:ext cx="9597200" cy="4049857"/>
          </a:xfrm>
        </p:spPr>
        <p:txBody>
          <a:bodyPr/>
          <a:lstStyle/>
          <a:p>
            <a:r>
              <a:rPr lang="ru-RU" dirty="0"/>
              <a:t>Ознакомление с автоматизированными системами контроля радиационной обстановки (АСКРО)</a:t>
            </a:r>
          </a:p>
          <a:p>
            <a:r>
              <a:rPr lang="ru-RU" dirty="0"/>
              <a:t>Разработка модели АСКРО для полномасштабных тренажеров (ПМТ)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99319-9B17-FA4A-81B3-BD2F210FF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03DD-15A6-4140-8DC8-68640B96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8B491-D90D-744F-B2BD-FF7D221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2127105"/>
            <a:ext cx="9237973" cy="4049857"/>
          </a:xfrm>
        </p:spPr>
        <p:txBody>
          <a:bodyPr>
            <a:normAutofit fontScale="92500"/>
          </a:bodyPr>
          <a:lstStyle/>
          <a:p>
            <a:r>
              <a:rPr lang="ru-RU" dirty="0"/>
              <a:t>Изучение литературы</a:t>
            </a:r>
            <a:r>
              <a:rPr lang="en-US" dirty="0"/>
              <a:t>, </a:t>
            </a:r>
            <a:r>
              <a:rPr lang="ru-RU" dirty="0"/>
              <a:t>ознакомление с программными средствами</a:t>
            </a:r>
          </a:p>
          <a:p>
            <a:r>
              <a:rPr lang="ru-RU" dirty="0"/>
              <a:t>Разработка модели образования радионуклидов в топливе ядерного реактора с переходом в теплоноситель первого контура</a:t>
            </a:r>
          </a:p>
          <a:p>
            <a:r>
              <a:rPr lang="ru-RU" dirty="0"/>
              <a:t>Разработка модуля анализа свойств местности</a:t>
            </a:r>
            <a:r>
              <a:rPr lang="en-US" dirty="0"/>
              <a:t>,</a:t>
            </a:r>
            <a:r>
              <a:rPr lang="ru-RU" dirty="0"/>
              <a:t> прилегающей к АЭС</a:t>
            </a:r>
            <a:r>
              <a:rPr lang="en-US" dirty="0"/>
              <a:t>, </a:t>
            </a:r>
            <a:r>
              <a:rPr lang="ru-RU" dirty="0"/>
              <a:t>по данным топологических карт</a:t>
            </a:r>
          </a:p>
          <a:p>
            <a:r>
              <a:rPr lang="ru-RU" dirty="0"/>
              <a:t>Разработка расчетной сетки прилегающей к АЭС местности</a:t>
            </a:r>
          </a:p>
          <a:p>
            <a:r>
              <a:rPr lang="ru-RU" dirty="0"/>
              <a:t>Аппроксимация свойств местности на узлы расчетной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DD323-9C5B-904B-B449-EC4CE68F5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5E9AE-10A2-1049-A3C7-CFED0A5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Автоматизированные системы контроля радиационной обстановки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9A62E-E213-EF4A-9764-2719EB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41F0D-73CB-454C-91CF-EBE20C6D8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0034-248A-4848-B27C-FF9348BE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и задачи АСКРО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7A7CE-29A5-0745-990C-36E52BAE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r>
              <a:rPr lang="ru-RU" dirty="0"/>
              <a:t>Тут цели и задачи расписать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9943-9E1E-EA44-B82F-6EBFC1060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0FAB-40F9-1741-A210-6257A74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Пути распространения радионуклидов на АЭС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B4956-5760-6E42-89E9-D96393A7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8C5A5-B976-1F46-83D0-780C46CC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16" y="1433385"/>
            <a:ext cx="7600241" cy="50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56C3-C4C2-5E44-95A8-7BD2238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27DF0F-E895-8E4C-AE60-D86309B8A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000" r="-10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439" r="-101075" b="-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7500" r="-101075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300000" r="-101075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10000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263" r="-215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02564" r="-102151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97500" r="-102151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305128" r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CE984B-F0D5-E845-A9D8-2E4905A5455D}"/>
              </a:ext>
            </a:extLst>
          </p:cNvPr>
          <p:cNvSpPr txBox="1"/>
          <p:nvPr/>
        </p:nvSpPr>
        <p:spPr>
          <a:xfrm>
            <a:off x="4151788" y="1620955"/>
            <a:ext cx="5431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Инертные радиоактивные газы (ИРГ)</a:t>
            </a:r>
          </a:p>
        </p:txBody>
      </p:sp>
    </p:spTree>
    <p:extLst>
      <p:ext uri="{BB962C8B-B14F-4D97-AF65-F5344CB8AC3E}">
        <p14:creationId xmlns:p14="http://schemas.microsoft.com/office/powerpoint/2010/main" val="336194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0CD0-6249-694B-8466-1A7F5C3A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356864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  <a:r>
                            <a:rPr lang="ru-RU" dirty="0"/>
                            <a:t>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356864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  <a:r>
                            <a:rPr lang="ru-RU" dirty="0"/>
                            <a:t>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E2E6F-D378-2E4E-AC48-AC8F08851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4E09-8644-0A4C-9638-D914EC0A0C8C}"/>
              </a:ext>
            </a:extLst>
          </p:cNvPr>
          <p:cNvSpPr txBox="1"/>
          <p:nvPr/>
        </p:nvSpPr>
        <p:spPr>
          <a:xfrm>
            <a:off x="5644908" y="1632919"/>
            <a:ext cx="2179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Изотопы йода</a:t>
            </a:r>
          </a:p>
        </p:txBody>
      </p:sp>
    </p:spTree>
    <p:extLst>
      <p:ext uri="{BB962C8B-B14F-4D97-AF65-F5344CB8AC3E}">
        <p14:creationId xmlns:p14="http://schemas.microsoft.com/office/powerpoint/2010/main" val="2500195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243</Words>
  <Application>Microsoft Macintosh PowerPoint</Application>
  <PresentationFormat>Широкоэкранный</PresentationFormat>
  <Paragraphs>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</vt:lpstr>
      <vt:lpstr>Times New Roman</vt:lpstr>
      <vt:lpstr>Тема Office</vt:lpstr>
      <vt:lpstr>Презентация PowerPoint</vt:lpstr>
      <vt:lpstr>Цели производственной практики</vt:lpstr>
      <vt:lpstr>Задачи производственной практики</vt:lpstr>
      <vt:lpstr>Автоматизированные системы контроля радиационной обстановки</vt:lpstr>
      <vt:lpstr>Цели и задачи АСКРО</vt:lpstr>
      <vt:lpstr>Пути распространения радионуклидов на АЭС</vt:lpstr>
      <vt:lpstr>Наиболее важные источники активности</vt:lpstr>
      <vt:lpstr>Наиболее важные источники активности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АСКРО для </dc:title>
  <dc:creator>Microsoft Office User</dc:creator>
  <cp:lastModifiedBy>Microsoft Office User</cp:lastModifiedBy>
  <cp:revision>20</cp:revision>
  <dcterms:created xsi:type="dcterms:W3CDTF">2019-10-05T14:23:43Z</dcterms:created>
  <dcterms:modified xsi:type="dcterms:W3CDTF">2019-10-06T12:49:07Z</dcterms:modified>
</cp:coreProperties>
</file>