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233C-821B-974A-A52A-CD29D4926BDE}" type="datetimeFigureOut">
              <a:rPr lang="ru-RU" smtClean="0"/>
              <a:t>09.10.2019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328E-4A40-AC4B-8297-76EDF484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DE3-3A85-534B-9651-69C158026FC5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417-AD14-C849-8B7E-6A6980018476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9B0-2AEE-9F4C-BB3E-9B30570F0C19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726-7F6C-4041-868B-244862CB30F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BBA-8785-DC4A-A93C-FC4CD6ADE36B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99D-4BDE-194F-BC3E-9B7D3C76FEFA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C52-90F7-1E4D-9FD8-37A22881766A}" type="datetime1">
              <a:rPr lang="ru-RU" smtClean="0"/>
              <a:t>09.10.2019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BC5D-D354-1A48-A947-FD53F892AC62}" type="datetime1">
              <a:rPr lang="ru-RU" smtClean="0"/>
              <a:t>09.10.2019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D2C-3AD4-454E-890D-8819E7F9CC89}" type="datetime1">
              <a:rPr lang="ru-RU" smtClean="0"/>
              <a:t>09.10.2019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C68-1C81-6148-BA97-FE9643273DE0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4937-9B2A-3B49-A229-92C09A155F1F}" type="datetime1">
              <a:rPr lang="ru-RU" smtClean="0"/>
              <a:t>09.10.2019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70F3-012D-6640-87D8-43D8365EB611}" type="datetime1">
              <a:rPr lang="ru-RU" smtClean="0"/>
              <a:t>09.10.2019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157FC-CA4B-854B-9AC2-0A7DC6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414784-0BA0-CC45-9D7F-0DAD02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DB79B-7CB2-0449-9C00-BFA666B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35E1E-FEBC-1D4A-BD72-63248D0A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1" y="2629508"/>
            <a:ext cx="5238009" cy="124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A6249-473C-6147-A7B7-EAD7F6D06DE0}"/>
              </a:ext>
            </a:extLst>
          </p:cNvPr>
          <p:cNvSpPr txBox="1"/>
          <p:nvPr/>
        </p:nvSpPr>
        <p:spPr>
          <a:xfrm>
            <a:off x="2881108" y="1951413"/>
            <a:ext cx="770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деления ядер топлива под оболочкой </a:t>
            </a:r>
            <a:r>
              <a:rPr lang="ru-RU" dirty="0" err="1"/>
              <a:t>ТВЭЛа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B146D5-8369-8F41-81C9-76496E69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30" y="4756258"/>
            <a:ext cx="3435133" cy="1241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BE65-C0AA-FA4C-98CD-68B382F5A000}"/>
              </a:ext>
            </a:extLst>
          </p:cNvPr>
          <p:cNvSpPr txBox="1"/>
          <p:nvPr/>
        </p:nvSpPr>
        <p:spPr>
          <a:xfrm>
            <a:off x="2690512" y="3991731"/>
            <a:ext cx="808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 </a:t>
            </a:r>
            <a:r>
              <a:rPr lang="ru-RU" dirty="0"/>
              <a:t>в теплоносителе первого контура</a:t>
            </a:r>
          </a:p>
          <a:p>
            <a:pPr algn="ctr"/>
            <a:r>
              <a:rPr lang="ru-RU" dirty="0"/>
              <a:t>реакторной установки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A22D969-7B2F-EA41-811C-9FC6014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B40B-4D44-A148-BD31-7C7CAB9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223FE-0D74-ED42-9B38-CDC2F5E4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44FE5-534A-8241-829D-C70BE3C0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4" y="2657697"/>
            <a:ext cx="2144148" cy="12625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58546E-F7E8-FC4E-80BE-D73616E5DC3D}"/>
              </a:ext>
            </a:extLst>
          </p:cNvPr>
          <p:cNvSpPr/>
          <p:nvPr/>
        </p:nvSpPr>
        <p:spPr>
          <a:xfrm>
            <a:off x="3089644" y="1936591"/>
            <a:ext cx="728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Баланс между концентрацией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первого контура и его выходом из-под оболочки </a:t>
            </a:r>
            <a:r>
              <a:rPr lang="ru-RU" dirty="0" err="1"/>
              <a:t>ТВЭЛов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CD5F2-A582-D844-A441-0BFA3A9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4561423"/>
            <a:ext cx="6056045" cy="1030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034E1-D935-1747-98DD-E1FD3987FAAF}"/>
              </a:ext>
            </a:extLst>
          </p:cNvPr>
          <p:cNvSpPr txBox="1"/>
          <p:nvPr/>
        </p:nvSpPr>
        <p:spPr>
          <a:xfrm>
            <a:off x="3556483" y="399498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выхода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из-под оболочки </a:t>
            </a:r>
            <a:r>
              <a:rPr lang="ru-RU" dirty="0" err="1"/>
              <a:t>ТВЭЛов</a:t>
            </a:r>
            <a:r>
              <a:rPr lang="ru-RU" dirty="0"/>
              <a:t>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E19F07F-62ED-DF46-831F-C1E0906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0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D35-32AE-E24A-BEF8-729257E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F6968-E10E-4141-B420-5D4FA93D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43E53-F376-DE40-A81A-ECFCEBE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C9507-F8EE-874A-BFD3-16AB1465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48" y="3007519"/>
            <a:ext cx="7505700" cy="1016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B02517-2F35-8945-BF84-FA36354CA4EB}"/>
              </a:ext>
            </a:extLst>
          </p:cNvPr>
          <p:cNvSpPr txBox="1"/>
          <p:nvPr/>
        </p:nvSpPr>
        <p:spPr>
          <a:xfrm>
            <a:off x="2560570" y="2210772"/>
            <a:ext cx="834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</a:t>
            </a:r>
          </a:p>
          <a:p>
            <a:pPr algn="ctr"/>
            <a:r>
              <a:rPr lang="ru-RU" dirty="0"/>
              <a:t>первого контура в результате его миграции из-под оболочки </a:t>
            </a:r>
            <a:r>
              <a:rPr lang="ru-RU" dirty="0" err="1"/>
              <a:t>ТВЭЛов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E7381-C0A9-6044-8DF1-5E4D8E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5F22C-70D7-7948-BDB7-372F827E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1E3BD-7354-CD4A-8FB6-ED7140D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036577-D925-9447-9E3C-10434F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DAED-E02F-5246-A4E1-EA8F388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FB2DF-1F77-0744-97AD-88FEBEB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6CFF-4AD7-5D41-9FC5-D98C5FC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61C9-8C30-5045-B931-71BA881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483</Words>
  <Application>Microsoft Macintosh PowerPoint</Application>
  <PresentationFormat>Широкоэкранный</PresentationFormat>
  <Paragraphs>125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Выход продуктов реакции деления из-под оболочки ТВЭЛов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39</cp:revision>
  <dcterms:created xsi:type="dcterms:W3CDTF">2019-10-05T14:23:43Z</dcterms:created>
  <dcterms:modified xsi:type="dcterms:W3CDTF">2019-10-08T23:22:23Z</dcterms:modified>
</cp:coreProperties>
</file>