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66130ba0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66130ba0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66130ba0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66130ba0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c59aa16a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c59aa16a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c59aa16a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c59aa16a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c59aa16a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c59aa16a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66130ba0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66130ba0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66130ba0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66130ba0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66130ba0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66130ba0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66130ba0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66130ba0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66130ba0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66130ba0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u.wikipedia.org/wiki/API" TargetMode="External"/><Relationship Id="rId4" Type="http://schemas.openxmlformats.org/officeDocument/2006/relationships/hyperlink" Target="https://ru.wikipedia.org/wiki/%D0%9F%D1%80%D0%BE%D1%86%D0%B5%D1%81%D1%81_(%D0%B8%D0%BD%D1%84%D0%BE%D1%80%D0%BC%D0%B0%D1%82%D0%B8%D0%BA%D0%B0)" TargetMode="External"/><Relationship Id="rId5" Type="http://schemas.openxmlformats.org/officeDocument/2006/relationships/hyperlink" Target="https://ru.wikipedia.org/wiki/%D0%AD%D0%92%D0%9C" TargetMode="External"/><Relationship Id="rId6" Type="http://schemas.openxmlformats.org/officeDocument/2006/relationships/hyperlink" Target="https://ru.wikipedia.org/wiki/%D0%9A%D0%BE%D0%BC%D0%BF%D1%8C%D1%8E%D1%82%D0%B5%D1%80%D0%BD%D0%B0%D1%8F_%D1%81%D0%B5%D1%82%D1%8C" TargetMode="External"/><Relationship Id="rId7" Type="http://schemas.openxmlformats.org/officeDocument/2006/relationships/hyperlink" Target="https://ru.wikipedia.org/wiki/%D0%90%D0%B1%D1%81%D1%82%D1%80%D0%B0%D0%BA%D1%86%D0%B8%D1%8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ru.wikipedia.org/wiki/%D0%92%D1%81%D1%82%D1%80%D0%B0%D0%B8%D0%B2%D0%B0%D0%B5%D0%BC%D0%B0%D1%8F_%D0%A1%D0%A3%D0%91%D0%94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006700" y="1404125"/>
            <a:ext cx="7321200" cy="18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“Умный холодильник”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4814750" y="3493025"/>
            <a:ext cx="40155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Выполнила: Голованова Елена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Приобретенные навыки: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AutoNum type="arabicPeriod"/>
            </a:pPr>
            <a:r>
              <a:rPr lang="ru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Работа в Unix-подобной системе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AutoNum type="arabicPeriod"/>
            </a:pPr>
            <a:r>
              <a:rPr lang="ru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Встраивание СУБД в программу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AutoNum type="arabicPeriod"/>
            </a:pPr>
            <a:r>
              <a:rPr lang="ru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Использование сокетов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-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создать приложение, с помощью которого пользователь сможет контролировать наличие продуктов в своем холодильнике.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Задачи: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AutoNum type="arabicPeriod"/>
            </a:pPr>
            <a:r>
              <a:rPr lang="ru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Выяснить, какие продукты </a:t>
            </a:r>
            <a:r>
              <a:rPr lang="ru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отсутствуют</a:t>
            </a:r>
            <a:r>
              <a:rPr lang="ru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в холодильнике. 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AutoNum type="arabicPeriod"/>
            </a:pPr>
            <a:r>
              <a:rPr lang="ru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Выяснить, в каких магазинах присутствуют данные продукты.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Схема работы программы: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552325"/>
            <a:ext cx="7505700" cy="28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650275" y="1663525"/>
            <a:ext cx="1844400" cy="101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 txBox="1"/>
          <p:nvPr/>
        </p:nvSpPr>
        <p:spPr>
          <a:xfrm>
            <a:off x="784625" y="1811875"/>
            <a:ext cx="15756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Эмулятор сенсоров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2596475" y="1950825"/>
            <a:ext cx="899100" cy="35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3592776" y="1663525"/>
            <a:ext cx="1879200" cy="101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/>
        </p:nvSpPr>
        <p:spPr>
          <a:xfrm>
            <a:off x="3724950" y="1830375"/>
            <a:ext cx="19761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Холодильник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5543675" y="1950825"/>
            <a:ext cx="899100" cy="35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6544625" y="1663525"/>
            <a:ext cx="1575600" cy="101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6702000" y="1867425"/>
            <a:ext cx="14829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Магазины</a:t>
            </a:r>
            <a:endParaRPr sz="2000">
              <a:solidFill>
                <a:schemeClr val="lt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4978225" y="3100000"/>
            <a:ext cx="1390200" cy="11832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 txBox="1"/>
          <p:nvPr/>
        </p:nvSpPr>
        <p:spPr>
          <a:xfrm>
            <a:off x="5075575" y="3483100"/>
            <a:ext cx="11955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База данных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8" name="Google Shape;158;p16"/>
          <p:cNvSpPr/>
          <p:nvPr/>
        </p:nvSpPr>
        <p:spPr>
          <a:xfrm rot="-2229564">
            <a:off x="6378055" y="3213777"/>
            <a:ext cx="1436838" cy="268743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Технические детали: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763550" y="1663525"/>
            <a:ext cx="7505700" cy="27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Char char="●"/>
            </a:pPr>
            <a:r>
              <a:rPr lang="ru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ОС - </a:t>
            </a:r>
            <a:r>
              <a:rPr lang="ru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Ubuntu 20.04;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Char char="●"/>
            </a:pPr>
            <a:r>
              <a:rPr lang="ru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Язык - Си;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Char char="●"/>
            </a:pPr>
            <a:r>
              <a:rPr lang="ru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СУБД - SQLite;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Char char="●"/>
            </a:pPr>
            <a:r>
              <a:rPr lang="ru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Текстовый редактор - gedit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Детали взаимодействия: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Сокет</a:t>
            </a:r>
            <a:r>
              <a:rPr lang="ru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— название</a:t>
            </a:r>
            <a:r>
              <a:rPr lang="ru" sz="2000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/>
              </a:rPr>
              <a:t> программного интерфейса</a:t>
            </a:r>
            <a:r>
              <a:rPr lang="ru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для обеспечения обмена данными между</a:t>
            </a:r>
            <a:r>
              <a:rPr lang="ru" sz="2000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/>
              </a:rPr>
              <a:t> процессами</a:t>
            </a:r>
            <a:r>
              <a:rPr lang="ru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 Процессы при таком обмене могут исполняться как на одной</a:t>
            </a:r>
            <a:r>
              <a:rPr lang="ru" sz="2000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5"/>
              </a:rPr>
              <a:t> ЭВМ</a:t>
            </a:r>
            <a:r>
              <a:rPr lang="ru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, так и на различных ЭВМ, связанных между собой</a:t>
            </a:r>
            <a:r>
              <a:rPr lang="ru" sz="2000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6"/>
              </a:rPr>
              <a:t> сетью</a:t>
            </a:r>
            <a:r>
              <a:rPr lang="ru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 Сокет —</a:t>
            </a:r>
            <a:r>
              <a:rPr lang="ru" sz="2000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7"/>
              </a:rPr>
              <a:t> абстрактный</a:t>
            </a:r>
            <a:r>
              <a:rPr lang="ru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объект, представляющий конечную точку соединения. 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745025" y="293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функции: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251775" y="1106100"/>
            <a:ext cx="8063700" cy="29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int socket(int domain, int type, int protocol);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int bind(int sockfd, struct sockaddr *addr, int addrlen);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int listen(int sockfd, int backlog);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int accept(int sockfd, void *addr, int *addrlen);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int connect(int sockfd, struct sockaddr *serv_addr, int addrlen);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int send(int sockfd, const void *msg, int len, int flags);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int recv(int sockfd, void *buf, int len, int flags);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 rotWithShape="1">
          <a:blip r:embed="rId3">
            <a:alphaModFix/>
          </a:blip>
          <a:srcRect b="19735" l="3660" r="0" t="9095"/>
          <a:stretch/>
        </p:blipFill>
        <p:spPr>
          <a:xfrm>
            <a:off x="400025" y="542125"/>
            <a:ext cx="8498376" cy="366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с </a:t>
            </a:r>
            <a:r>
              <a:rPr lang="ru"/>
              <a:t>SQLite</a:t>
            </a:r>
            <a:endParaRPr sz="4000"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SQLite - </a:t>
            </a:r>
            <a:r>
              <a:rPr b="1" lang="ru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</a:t>
            </a:r>
            <a:r>
              <a:rPr lang="ru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омпактная</a:t>
            </a:r>
            <a:r>
              <a:rPr lang="ru" sz="2000">
                <a:solidFill>
                  <a:schemeClr val="lt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встраиваемая СУБД</a:t>
            </a:r>
            <a:r>
              <a:rPr lang="ru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190" name="Google Shape;190;p21"/>
          <p:cNvPicPr preferRelativeResize="0"/>
          <p:nvPr/>
        </p:nvPicPr>
        <p:blipFill rotWithShape="1">
          <a:blip r:embed="rId4">
            <a:alphaModFix/>
          </a:blip>
          <a:srcRect b="37025" l="0" r="3901" t="36667"/>
          <a:stretch/>
        </p:blipFill>
        <p:spPr>
          <a:xfrm>
            <a:off x="0" y="3085638"/>
            <a:ext cx="8787202" cy="13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