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7329" autoAdjust="0"/>
  </p:normalViewPr>
  <p:slideViewPr>
    <p:cSldViewPr>
      <p:cViewPr>
        <p:scale>
          <a:sx n="100" d="100"/>
          <a:sy n="100" d="100"/>
        </p:scale>
        <p:origin x="-75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AA77-B8F9-4B74-86E1-59BF5D42E019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F609-4C90-4E11-A015-8A75BABE3C1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6200000">
            <a:off x="1934414" y="4489330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16200000">
            <a:off x="2294414" y="3401520"/>
            <a:ext cx="7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6200000">
            <a:off x="2643174" y="4489330"/>
            <a:ext cx="21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28794" y="1703248"/>
            <a:ext cx="1440000" cy="82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383312" y="1700021"/>
            <a:ext cx="7200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383312" y="2537355"/>
            <a:ext cx="720000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Равнобедренный треугольник 17"/>
          <p:cNvSpPr/>
          <p:nvPr/>
        </p:nvSpPr>
        <p:spPr>
          <a:xfrm>
            <a:off x="1928794" y="978979"/>
            <a:ext cx="2160000" cy="720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1643042" y="1714488"/>
            <a:ext cx="252000" cy="82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157263" y="19288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22" name="Правая фигурная скобка 21"/>
          <p:cNvSpPr/>
          <p:nvPr/>
        </p:nvSpPr>
        <p:spPr>
          <a:xfrm rot="5400000">
            <a:off x="2522794" y="1952937"/>
            <a:ext cx="252000" cy="144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500298" y="285749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5" name="Левая фигурная скобка 24"/>
          <p:cNvSpPr/>
          <p:nvPr/>
        </p:nvSpPr>
        <p:spPr>
          <a:xfrm rot="5400000" flipH="1">
            <a:off x="2858567" y="5018193"/>
            <a:ext cx="319504" cy="216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2857488" y="62150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7" name="Левая фигурная скобка 26"/>
          <p:cNvSpPr/>
          <p:nvPr/>
        </p:nvSpPr>
        <p:spPr>
          <a:xfrm flipH="1">
            <a:off x="4071934" y="3786190"/>
            <a:ext cx="357190" cy="216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 flipH="1">
            <a:off x="4429124" y="4685628"/>
            <a:ext cx="26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0" name="Левая фигурная скобка 29"/>
          <p:cNvSpPr/>
          <p:nvPr/>
        </p:nvSpPr>
        <p:spPr>
          <a:xfrm>
            <a:off x="1681142" y="3776665"/>
            <a:ext cx="252000" cy="72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385865" y="3962404"/>
            <a:ext cx="24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2" name="Правая фигурная скобка 31"/>
          <p:cNvSpPr/>
          <p:nvPr/>
        </p:nvSpPr>
        <p:spPr>
          <a:xfrm>
            <a:off x="4071934" y="971533"/>
            <a:ext cx="252000" cy="72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357686" y="11429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18" idx="0"/>
            <a:endCxn id="32" idx="0"/>
          </p:cNvCxnSpPr>
          <p:nvPr/>
        </p:nvCxnSpPr>
        <p:spPr>
          <a:xfrm rot="5400000" flipH="1" flipV="1">
            <a:off x="3536641" y="443686"/>
            <a:ext cx="7446" cy="106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57752" y="17144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 с боку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857752" y="457200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 с верху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Экран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Головастов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Вася</dc:creator>
  <cp:lastModifiedBy>Вася</cp:lastModifiedBy>
  <cp:revision>10</cp:revision>
  <dcterms:created xsi:type="dcterms:W3CDTF">2015-10-21T18:10:38Z</dcterms:created>
  <dcterms:modified xsi:type="dcterms:W3CDTF">2015-10-21T18:40:01Z</dcterms:modified>
</cp:coreProperties>
</file>