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57" r:id="rId9"/>
    <p:sldId id="258" r:id="rId10"/>
    <p:sldId id="260" r:id="rId11"/>
    <p:sldId id="271" r:id="rId12"/>
    <p:sldId id="259" r:id="rId13"/>
    <p:sldId id="263" r:id="rId14"/>
    <p:sldId id="264" r:id="rId15"/>
    <p:sldId id="261" r:id="rId16"/>
    <p:sldId id="262" r:id="rId17"/>
    <p:sldId id="265" r:id="rId18"/>
    <p:sldId id="266" r:id="rId19"/>
    <p:sldId id="267" r:id="rId20"/>
    <p:sldId id="268" r:id="rId21"/>
    <p:sldId id="269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F2F2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72" y="22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7D99E9-8CA4-44C6-902F-093E10B465A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62BC508-66A5-457C-917E-0F22DAF32801}">
      <dgm:prSet phldrT="[Текст]"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ru-RU" sz="2400" b="1" dirty="0" smtClean="0">
              <a:solidFill>
                <a:schemeClr val="tx1"/>
              </a:solidFill>
            </a:rPr>
            <a:t>СОРТИРОВКА ДАННЫХ</a:t>
          </a:r>
          <a:endParaRPr lang="ru-RU" sz="2400" b="1" dirty="0">
            <a:solidFill>
              <a:schemeClr val="tx1"/>
            </a:solidFill>
          </a:endParaRPr>
        </a:p>
      </dgm:t>
    </dgm:pt>
    <dgm:pt modelId="{5C7FF431-7EC7-4D2A-AD5F-438FFE3C81B4}" type="parTrans" cxnId="{95396128-8BF2-458D-9A19-99D91D5271C6}">
      <dgm:prSet/>
      <dgm:spPr/>
      <dgm:t>
        <a:bodyPr/>
        <a:lstStyle/>
        <a:p>
          <a:endParaRPr lang="ru-RU"/>
        </a:p>
      </dgm:t>
    </dgm:pt>
    <dgm:pt modelId="{C4B8C83F-86B2-4CAF-BB1A-FB2DFA6589AA}" type="sibTrans" cxnId="{95396128-8BF2-458D-9A19-99D91D5271C6}">
      <dgm:prSet/>
      <dgm:spPr/>
      <dgm:t>
        <a:bodyPr/>
        <a:lstStyle/>
        <a:p>
          <a:endParaRPr lang="ru-RU"/>
        </a:p>
      </dgm:t>
    </dgm:pt>
    <dgm:pt modelId="{4B018AE7-7BC0-4F63-8B53-F3022984AB8F}">
      <dgm:prSet phldrT="[Текст]"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ru-RU" sz="2400" b="1" dirty="0" smtClean="0">
              <a:solidFill>
                <a:schemeClr val="tx1"/>
              </a:solidFill>
            </a:rPr>
            <a:t>ВНЕШНЯЯ (ФАЙЛЫ)</a:t>
          </a:r>
          <a:endParaRPr lang="ru-RU" sz="2400" b="1" dirty="0">
            <a:solidFill>
              <a:schemeClr val="tx1"/>
            </a:solidFill>
          </a:endParaRPr>
        </a:p>
      </dgm:t>
    </dgm:pt>
    <dgm:pt modelId="{B63D6214-6998-4A32-9036-C7C306393E0C}" type="parTrans" cxnId="{4A0849FE-F084-40EF-A44F-D6A511F103AC}">
      <dgm:prSet/>
      <dgm:spPr/>
      <dgm:t>
        <a:bodyPr/>
        <a:lstStyle/>
        <a:p>
          <a:endParaRPr lang="ru-RU"/>
        </a:p>
      </dgm:t>
    </dgm:pt>
    <dgm:pt modelId="{7E89C900-AD04-4DA6-A7A2-FE21CC4BA919}" type="sibTrans" cxnId="{4A0849FE-F084-40EF-A44F-D6A511F103AC}">
      <dgm:prSet/>
      <dgm:spPr/>
      <dgm:t>
        <a:bodyPr/>
        <a:lstStyle/>
        <a:p>
          <a:endParaRPr lang="ru-RU"/>
        </a:p>
      </dgm:t>
    </dgm:pt>
    <dgm:pt modelId="{EDA826D7-9542-448B-A906-8733D69BD112}">
      <dgm:prSet phldrT="[Текст]"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ru-RU" sz="2400" b="1" dirty="0" smtClean="0">
              <a:solidFill>
                <a:schemeClr val="tx1"/>
              </a:solidFill>
            </a:rPr>
            <a:t>ВНУТРЕННЯЯ (МАССИВЫ)</a:t>
          </a:r>
          <a:endParaRPr lang="ru-RU" sz="2400" b="1" dirty="0">
            <a:solidFill>
              <a:schemeClr val="tx1"/>
            </a:solidFill>
          </a:endParaRPr>
        </a:p>
      </dgm:t>
    </dgm:pt>
    <dgm:pt modelId="{83D00341-231D-467A-9571-C643F8B65710}" type="parTrans" cxnId="{FBC25A83-093D-4847-90C4-DA870045C0D1}">
      <dgm:prSet/>
      <dgm:spPr/>
      <dgm:t>
        <a:bodyPr/>
        <a:lstStyle/>
        <a:p>
          <a:endParaRPr lang="ru-RU"/>
        </a:p>
      </dgm:t>
    </dgm:pt>
    <dgm:pt modelId="{2BED12C0-64A1-4524-B89F-5D340124E7AF}" type="sibTrans" cxnId="{FBC25A83-093D-4847-90C4-DA870045C0D1}">
      <dgm:prSet/>
      <dgm:spPr/>
      <dgm:t>
        <a:bodyPr/>
        <a:lstStyle/>
        <a:p>
          <a:endParaRPr lang="ru-RU"/>
        </a:p>
      </dgm:t>
    </dgm:pt>
    <dgm:pt modelId="{553D8E0C-D336-4C0E-89E8-447BBEF2A93C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ru-RU" sz="2400" b="1" dirty="0" smtClean="0">
              <a:solidFill>
                <a:schemeClr val="tx1"/>
              </a:solidFill>
            </a:rPr>
            <a:t>ВАРИАНТЫ МЕТОДА СЛИЯНИЯ</a:t>
          </a:r>
          <a:endParaRPr lang="ru-RU" sz="2400" b="1" dirty="0">
            <a:solidFill>
              <a:schemeClr val="tx1"/>
            </a:solidFill>
          </a:endParaRPr>
        </a:p>
      </dgm:t>
    </dgm:pt>
    <dgm:pt modelId="{0D1D4E2A-C41B-4E5C-AE8A-0DAED69B7EA6}" type="parTrans" cxnId="{B729408D-E24C-43AD-8155-675ACD236BE1}">
      <dgm:prSet/>
      <dgm:spPr/>
      <dgm:t>
        <a:bodyPr/>
        <a:lstStyle/>
        <a:p>
          <a:endParaRPr lang="ru-RU"/>
        </a:p>
      </dgm:t>
    </dgm:pt>
    <dgm:pt modelId="{07F361B4-0ABF-43C1-BFC6-14C4930C6A7A}" type="sibTrans" cxnId="{B729408D-E24C-43AD-8155-675ACD236BE1}">
      <dgm:prSet/>
      <dgm:spPr/>
      <dgm:t>
        <a:bodyPr/>
        <a:lstStyle/>
        <a:p>
          <a:endParaRPr lang="ru-RU"/>
        </a:p>
      </dgm:t>
    </dgm:pt>
    <dgm:pt modelId="{2CE1B6C5-4F0C-4FF3-A8ED-1CFEC2675621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ru-RU" sz="2400" b="1" dirty="0" smtClean="0">
              <a:solidFill>
                <a:schemeClr val="tx1"/>
              </a:solidFill>
            </a:rPr>
            <a:t>УНИВЕРСАЛЬНЫЕ МЕТОДЫ</a:t>
          </a:r>
          <a:endParaRPr lang="ru-RU" sz="2400" b="1" dirty="0">
            <a:solidFill>
              <a:schemeClr val="tx1"/>
            </a:solidFill>
          </a:endParaRPr>
        </a:p>
      </dgm:t>
    </dgm:pt>
    <dgm:pt modelId="{981D2691-DF37-44CB-AE5D-F1F875F00E0E}" type="parTrans" cxnId="{071B5734-582A-475E-BDC2-4E37A9E54297}">
      <dgm:prSet/>
      <dgm:spPr/>
      <dgm:t>
        <a:bodyPr/>
        <a:lstStyle/>
        <a:p>
          <a:endParaRPr lang="ru-RU"/>
        </a:p>
      </dgm:t>
    </dgm:pt>
    <dgm:pt modelId="{4B3CF3B5-7496-4CF3-B813-D6831D486F1A}" type="sibTrans" cxnId="{071B5734-582A-475E-BDC2-4E37A9E54297}">
      <dgm:prSet/>
      <dgm:spPr/>
      <dgm:t>
        <a:bodyPr/>
        <a:lstStyle/>
        <a:p>
          <a:endParaRPr lang="ru-RU"/>
        </a:p>
      </dgm:t>
    </dgm:pt>
    <dgm:pt modelId="{310AE1AB-8B3E-417D-8F38-3C62CB5DB986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ru-RU" sz="2400" b="1" dirty="0" smtClean="0">
              <a:solidFill>
                <a:schemeClr val="tx1"/>
              </a:solidFill>
            </a:rPr>
            <a:t>СПЕЦИАЛЬНЫЕ МЕТОДЫ</a:t>
          </a:r>
          <a:endParaRPr lang="ru-RU" sz="2400" b="1" dirty="0">
            <a:solidFill>
              <a:schemeClr val="tx1"/>
            </a:solidFill>
          </a:endParaRPr>
        </a:p>
      </dgm:t>
    </dgm:pt>
    <dgm:pt modelId="{79CAAC2F-AD2E-46F8-9E5C-17A1C7FC04C6}" type="parTrans" cxnId="{E10CA328-9DB4-47D8-B819-EE443AE09773}">
      <dgm:prSet/>
      <dgm:spPr/>
      <dgm:t>
        <a:bodyPr/>
        <a:lstStyle/>
        <a:p>
          <a:endParaRPr lang="ru-RU"/>
        </a:p>
      </dgm:t>
    </dgm:pt>
    <dgm:pt modelId="{05E9EC99-9B30-4650-BF72-08917B63656E}" type="sibTrans" cxnId="{E10CA328-9DB4-47D8-B819-EE443AE09773}">
      <dgm:prSet/>
      <dgm:spPr/>
      <dgm:t>
        <a:bodyPr/>
        <a:lstStyle/>
        <a:p>
          <a:endParaRPr lang="ru-RU"/>
        </a:p>
      </dgm:t>
    </dgm:pt>
    <dgm:pt modelId="{5712C6BB-03CE-47D7-A41B-80C19CB0C34D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ru-RU" sz="2400" b="1" dirty="0" smtClean="0">
              <a:solidFill>
                <a:schemeClr val="tx1"/>
              </a:solidFill>
            </a:rPr>
            <a:t>ПРОСТЫЕ МЕТОДЫ</a:t>
          </a:r>
          <a:endParaRPr lang="ru-RU" sz="2400" b="1" dirty="0">
            <a:solidFill>
              <a:schemeClr val="tx1"/>
            </a:solidFill>
          </a:endParaRPr>
        </a:p>
      </dgm:t>
    </dgm:pt>
    <dgm:pt modelId="{5E17B102-A387-4063-9F08-5737EB9DB6AD}" type="parTrans" cxnId="{FEF68287-4C49-49FE-B415-D91DC16C6762}">
      <dgm:prSet/>
      <dgm:spPr/>
      <dgm:t>
        <a:bodyPr/>
        <a:lstStyle/>
        <a:p>
          <a:endParaRPr lang="ru-RU"/>
        </a:p>
      </dgm:t>
    </dgm:pt>
    <dgm:pt modelId="{4FB3EE95-4BF2-46A6-9BF2-AE1FF4B5FCB1}" type="sibTrans" cxnId="{FEF68287-4C49-49FE-B415-D91DC16C6762}">
      <dgm:prSet/>
      <dgm:spPr/>
      <dgm:t>
        <a:bodyPr/>
        <a:lstStyle/>
        <a:p>
          <a:endParaRPr lang="ru-RU"/>
        </a:p>
      </dgm:t>
    </dgm:pt>
    <dgm:pt modelId="{A04F3097-2629-4265-B8E1-902573FC671E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ru-RU" sz="2400" b="1" dirty="0" smtClean="0">
              <a:solidFill>
                <a:schemeClr val="tx1"/>
              </a:solidFill>
            </a:rPr>
            <a:t>УЛУЧШЕННЫЕ МЕТОДЫ</a:t>
          </a:r>
          <a:endParaRPr lang="ru-RU" sz="2400" b="1" dirty="0">
            <a:solidFill>
              <a:schemeClr val="tx1"/>
            </a:solidFill>
          </a:endParaRPr>
        </a:p>
      </dgm:t>
    </dgm:pt>
    <dgm:pt modelId="{F0B5E9BD-9391-48A8-82B6-C26496625DB7}" type="parTrans" cxnId="{A39380F9-0002-4B00-90BC-EA4A2B4F43A2}">
      <dgm:prSet/>
      <dgm:spPr/>
      <dgm:t>
        <a:bodyPr/>
        <a:lstStyle/>
        <a:p>
          <a:endParaRPr lang="ru-RU"/>
        </a:p>
      </dgm:t>
    </dgm:pt>
    <dgm:pt modelId="{878F7D95-7C07-46A7-AF10-FA38EDE6E521}" type="sibTrans" cxnId="{A39380F9-0002-4B00-90BC-EA4A2B4F43A2}">
      <dgm:prSet/>
      <dgm:spPr/>
      <dgm:t>
        <a:bodyPr/>
        <a:lstStyle/>
        <a:p>
          <a:endParaRPr lang="ru-RU"/>
        </a:p>
      </dgm:t>
    </dgm:pt>
    <dgm:pt modelId="{3B621319-67A6-49AA-BB1D-17874E8CBC69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ru-RU" sz="2000" b="1" dirty="0" smtClean="0">
              <a:solidFill>
                <a:schemeClr val="tx1"/>
              </a:solidFill>
            </a:rPr>
            <a:t>ОБМЕН</a:t>
          </a:r>
          <a:endParaRPr lang="ru-RU" sz="2000" b="1" dirty="0">
            <a:solidFill>
              <a:schemeClr val="tx1"/>
            </a:solidFill>
          </a:endParaRPr>
        </a:p>
      </dgm:t>
    </dgm:pt>
    <dgm:pt modelId="{F306451D-A9E0-42C4-ACBF-C580CF29B541}" type="parTrans" cxnId="{BF2FD66B-69CD-4BD9-BACB-52EE939B21DC}">
      <dgm:prSet/>
      <dgm:spPr/>
      <dgm:t>
        <a:bodyPr/>
        <a:lstStyle/>
        <a:p>
          <a:endParaRPr lang="ru-RU"/>
        </a:p>
      </dgm:t>
    </dgm:pt>
    <dgm:pt modelId="{37419A44-EF7D-4101-8E1C-FCF5A3C0D4BE}" type="sibTrans" cxnId="{BF2FD66B-69CD-4BD9-BACB-52EE939B21DC}">
      <dgm:prSet/>
      <dgm:spPr/>
      <dgm:t>
        <a:bodyPr/>
        <a:lstStyle/>
        <a:p>
          <a:endParaRPr lang="ru-RU"/>
        </a:p>
      </dgm:t>
    </dgm:pt>
    <dgm:pt modelId="{F4F9909E-C5A3-4541-B63D-0471BF72979A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ru-RU" sz="2000" b="1" dirty="0" smtClean="0">
              <a:solidFill>
                <a:schemeClr val="tx1"/>
              </a:solidFill>
            </a:rPr>
            <a:t>ВСТАВКА</a:t>
          </a:r>
          <a:endParaRPr lang="ru-RU" sz="2000" b="1" dirty="0">
            <a:solidFill>
              <a:schemeClr val="tx1"/>
            </a:solidFill>
          </a:endParaRPr>
        </a:p>
      </dgm:t>
    </dgm:pt>
    <dgm:pt modelId="{C2DC4076-92EF-46DC-BAE8-3AF044A8C03D}" type="parTrans" cxnId="{46BD5046-85BF-43F7-941A-E52F2A73524E}">
      <dgm:prSet/>
      <dgm:spPr/>
      <dgm:t>
        <a:bodyPr/>
        <a:lstStyle/>
        <a:p>
          <a:endParaRPr lang="ru-RU"/>
        </a:p>
      </dgm:t>
    </dgm:pt>
    <dgm:pt modelId="{9C0BFB1C-FAEE-46DB-B6A6-8FFC7D03CEBC}" type="sibTrans" cxnId="{46BD5046-85BF-43F7-941A-E52F2A73524E}">
      <dgm:prSet/>
      <dgm:spPr/>
      <dgm:t>
        <a:bodyPr/>
        <a:lstStyle/>
        <a:p>
          <a:endParaRPr lang="ru-RU"/>
        </a:p>
      </dgm:t>
    </dgm:pt>
    <dgm:pt modelId="{8A90A457-C1D7-4455-9034-97AAA98D4406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ru-RU" sz="2000" b="1" dirty="0" smtClean="0">
              <a:solidFill>
                <a:schemeClr val="tx1"/>
              </a:solidFill>
            </a:rPr>
            <a:t>ВЫБОР</a:t>
          </a:r>
          <a:endParaRPr lang="ru-RU" sz="2000" b="1" dirty="0">
            <a:solidFill>
              <a:schemeClr val="tx1"/>
            </a:solidFill>
          </a:endParaRPr>
        </a:p>
      </dgm:t>
    </dgm:pt>
    <dgm:pt modelId="{E5CF8E1B-5140-4DB4-A8A0-D97C720D9541}" type="parTrans" cxnId="{3BD08DD0-2E40-4D0F-82F7-427EECE32627}">
      <dgm:prSet/>
      <dgm:spPr/>
      <dgm:t>
        <a:bodyPr/>
        <a:lstStyle/>
        <a:p>
          <a:endParaRPr lang="ru-RU"/>
        </a:p>
      </dgm:t>
    </dgm:pt>
    <dgm:pt modelId="{A0B8A4FC-2D0F-4A95-9291-BA3DF8D78733}" type="sibTrans" cxnId="{3BD08DD0-2E40-4D0F-82F7-427EECE32627}">
      <dgm:prSet/>
      <dgm:spPr/>
      <dgm:t>
        <a:bodyPr/>
        <a:lstStyle/>
        <a:p>
          <a:endParaRPr lang="ru-RU"/>
        </a:p>
      </dgm:t>
    </dgm:pt>
    <dgm:pt modelId="{B2791DDD-93E7-4318-9E16-47AB2468AD4C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ru-RU" sz="2000" b="1" dirty="0" smtClean="0">
              <a:solidFill>
                <a:schemeClr val="tx1"/>
              </a:solidFill>
            </a:rPr>
            <a:t>МЕТОД ШЕЛЛА</a:t>
          </a:r>
          <a:endParaRPr lang="ru-RU" sz="2000" b="1" dirty="0">
            <a:solidFill>
              <a:schemeClr val="tx1"/>
            </a:solidFill>
          </a:endParaRPr>
        </a:p>
      </dgm:t>
    </dgm:pt>
    <dgm:pt modelId="{A3E53AD0-FF1F-4F24-8E98-8115C990C6AB}" type="parTrans" cxnId="{2E3B6BF0-B941-45C3-B05A-003541EB600E}">
      <dgm:prSet/>
      <dgm:spPr/>
      <dgm:t>
        <a:bodyPr/>
        <a:lstStyle/>
        <a:p>
          <a:endParaRPr lang="ru-RU"/>
        </a:p>
      </dgm:t>
    </dgm:pt>
    <dgm:pt modelId="{DB37F582-F3B8-404D-91EC-59C2FA26962B}" type="sibTrans" cxnId="{2E3B6BF0-B941-45C3-B05A-003541EB600E}">
      <dgm:prSet/>
      <dgm:spPr/>
      <dgm:t>
        <a:bodyPr/>
        <a:lstStyle/>
        <a:p>
          <a:endParaRPr lang="ru-RU"/>
        </a:p>
      </dgm:t>
    </dgm:pt>
    <dgm:pt modelId="{4ACC1876-1706-48AC-86E4-9DC16227BEF4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ru-RU" sz="2000" b="1" dirty="0" smtClean="0">
              <a:solidFill>
                <a:schemeClr val="tx1"/>
              </a:solidFill>
            </a:rPr>
            <a:t>ПИРАМИДАЛЬНАЯ</a:t>
          </a:r>
          <a:endParaRPr lang="ru-RU" sz="2000" b="1" dirty="0">
            <a:solidFill>
              <a:schemeClr val="tx1"/>
            </a:solidFill>
          </a:endParaRPr>
        </a:p>
      </dgm:t>
    </dgm:pt>
    <dgm:pt modelId="{23A4CCB6-B70A-4EEA-A836-C1C0629D1BBF}" type="parTrans" cxnId="{D28CEC8B-CB3E-4B2A-AE3B-4B70D4DA92EF}">
      <dgm:prSet/>
      <dgm:spPr/>
      <dgm:t>
        <a:bodyPr/>
        <a:lstStyle/>
        <a:p>
          <a:endParaRPr lang="ru-RU"/>
        </a:p>
      </dgm:t>
    </dgm:pt>
    <dgm:pt modelId="{2BD2BC77-E650-402B-94A2-632FE2A03D54}" type="sibTrans" cxnId="{D28CEC8B-CB3E-4B2A-AE3B-4B70D4DA92EF}">
      <dgm:prSet/>
      <dgm:spPr/>
      <dgm:t>
        <a:bodyPr/>
        <a:lstStyle/>
        <a:p>
          <a:endParaRPr lang="ru-RU"/>
        </a:p>
      </dgm:t>
    </dgm:pt>
    <dgm:pt modelId="{B86D67CC-FB34-4FEC-8143-93B29DCDF51E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ru-RU" sz="2000" b="1" dirty="0" smtClean="0">
              <a:solidFill>
                <a:schemeClr val="tx1"/>
              </a:solidFill>
            </a:rPr>
            <a:t>БЫСТРАЯ</a:t>
          </a:r>
          <a:endParaRPr lang="ru-RU" sz="2000" b="1" dirty="0">
            <a:solidFill>
              <a:schemeClr val="tx1"/>
            </a:solidFill>
          </a:endParaRPr>
        </a:p>
      </dgm:t>
    </dgm:pt>
    <dgm:pt modelId="{5204A3A1-1113-4EAD-85FF-FF0130D5C569}" type="parTrans" cxnId="{F2AD79CF-C8E4-4D17-BE6E-B88B7381023B}">
      <dgm:prSet/>
      <dgm:spPr/>
      <dgm:t>
        <a:bodyPr/>
        <a:lstStyle/>
        <a:p>
          <a:endParaRPr lang="ru-RU"/>
        </a:p>
      </dgm:t>
    </dgm:pt>
    <dgm:pt modelId="{CDFFBADB-827E-46C4-AFF7-3B1EE96EC13F}" type="sibTrans" cxnId="{F2AD79CF-C8E4-4D17-BE6E-B88B7381023B}">
      <dgm:prSet/>
      <dgm:spPr/>
      <dgm:t>
        <a:bodyPr/>
        <a:lstStyle/>
        <a:p>
          <a:endParaRPr lang="ru-RU"/>
        </a:p>
      </dgm:t>
    </dgm:pt>
    <dgm:pt modelId="{17AA0C25-EAC3-40D4-8775-41155AA4C02C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ru-RU" sz="2000" b="1" dirty="0" smtClean="0">
              <a:solidFill>
                <a:schemeClr val="tx1"/>
              </a:solidFill>
            </a:rPr>
            <a:t>ПОДСЧЁТОМ</a:t>
          </a:r>
          <a:endParaRPr lang="ru-RU" sz="2000" b="1" dirty="0">
            <a:solidFill>
              <a:schemeClr val="tx1"/>
            </a:solidFill>
          </a:endParaRPr>
        </a:p>
      </dgm:t>
    </dgm:pt>
    <dgm:pt modelId="{0E5B9113-7EC2-407E-9484-5224CF5AE2E3}" type="parTrans" cxnId="{BE4F0DCA-5A0B-44CD-A93B-4AFEA2168B58}">
      <dgm:prSet/>
      <dgm:spPr/>
      <dgm:t>
        <a:bodyPr/>
        <a:lstStyle/>
        <a:p>
          <a:endParaRPr lang="ru-RU"/>
        </a:p>
      </dgm:t>
    </dgm:pt>
    <dgm:pt modelId="{851DCD3D-66E1-4463-8462-B6CBC9FEE8F3}" type="sibTrans" cxnId="{BE4F0DCA-5A0B-44CD-A93B-4AFEA2168B58}">
      <dgm:prSet/>
      <dgm:spPr/>
      <dgm:t>
        <a:bodyPr/>
        <a:lstStyle/>
        <a:p>
          <a:endParaRPr lang="ru-RU"/>
        </a:p>
      </dgm:t>
    </dgm:pt>
    <dgm:pt modelId="{F4B54E3E-5F19-4079-B251-0E1684C0D8D1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ru-RU" sz="2000" b="1" dirty="0" smtClean="0">
              <a:solidFill>
                <a:schemeClr val="tx1"/>
              </a:solidFill>
            </a:rPr>
            <a:t>ПОРАЗРЯДНАЯ</a:t>
          </a:r>
          <a:endParaRPr lang="ru-RU" sz="2000" b="1" dirty="0">
            <a:solidFill>
              <a:schemeClr val="tx1"/>
            </a:solidFill>
          </a:endParaRPr>
        </a:p>
      </dgm:t>
    </dgm:pt>
    <dgm:pt modelId="{34567AA3-76AF-4CA3-A662-9016767F2670}" type="parTrans" cxnId="{3F8C58C8-C84C-40E1-B4A5-0BB6978C18DD}">
      <dgm:prSet/>
      <dgm:spPr/>
      <dgm:t>
        <a:bodyPr/>
        <a:lstStyle/>
        <a:p>
          <a:endParaRPr lang="ru-RU"/>
        </a:p>
      </dgm:t>
    </dgm:pt>
    <dgm:pt modelId="{C6614003-3987-4F85-9B6A-7F3CE1ED2378}" type="sibTrans" cxnId="{3F8C58C8-C84C-40E1-B4A5-0BB6978C18DD}">
      <dgm:prSet/>
      <dgm:spPr/>
      <dgm:t>
        <a:bodyPr/>
        <a:lstStyle/>
        <a:p>
          <a:endParaRPr lang="ru-RU"/>
        </a:p>
      </dgm:t>
    </dgm:pt>
    <dgm:pt modelId="{546EB9C6-05A2-4B3C-AF46-DBBD08DC4E51}" type="pres">
      <dgm:prSet presAssocID="{2E7D99E9-8CA4-44C6-902F-093E10B465A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B1DB113-2EB1-4DD2-81A0-C9CADB3D1332}" type="pres">
      <dgm:prSet presAssocID="{862BC508-66A5-457C-917E-0F22DAF32801}" presName="hierRoot1" presStyleCnt="0">
        <dgm:presLayoutVars>
          <dgm:hierBranch val="init"/>
        </dgm:presLayoutVars>
      </dgm:prSet>
      <dgm:spPr/>
    </dgm:pt>
    <dgm:pt modelId="{D798323D-83BD-45A9-9E4D-01A5534C35C1}" type="pres">
      <dgm:prSet presAssocID="{862BC508-66A5-457C-917E-0F22DAF32801}" presName="rootComposite1" presStyleCnt="0"/>
      <dgm:spPr/>
    </dgm:pt>
    <dgm:pt modelId="{8A74A85D-6682-453C-A9F4-800E6B6DDCBE}" type="pres">
      <dgm:prSet presAssocID="{862BC508-66A5-457C-917E-0F22DAF32801}" presName="rootText1" presStyleLbl="node0" presStyleIdx="0" presStyleCnt="1" custScaleX="231003" custScaleY="61986" custLinFactNeighborX="0" custLinFactNeighborY="347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2F02229-A889-4089-B2E8-88CC4FEB899F}" type="pres">
      <dgm:prSet presAssocID="{862BC508-66A5-457C-917E-0F22DAF32801}" presName="rootConnector1" presStyleLbl="node1" presStyleIdx="0" presStyleCnt="0"/>
      <dgm:spPr/>
    </dgm:pt>
    <dgm:pt modelId="{C3E68F31-FFF6-4407-A569-2B534B5A735B}" type="pres">
      <dgm:prSet presAssocID="{862BC508-66A5-457C-917E-0F22DAF32801}" presName="hierChild2" presStyleCnt="0"/>
      <dgm:spPr/>
    </dgm:pt>
    <dgm:pt modelId="{7F11A032-268F-4806-98C7-7E050AC84726}" type="pres">
      <dgm:prSet presAssocID="{B63D6214-6998-4A32-9036-C7C306393E0C}" presName="Name37" presStyleLbl="parChTrans1D2" presStyleIdx="0" presStyleCnt="2"/>
      <dgm:spPr/>
    </dgm:pt>
    <dgm:pt modelId="{DE987030-7ED3-4B66-97E9-80CC203F5EA4}" type="pres">
      <dgm:prSet presAssocID="{4B018AE7-7BC0-4F63-8B53-F3022984AB8F}" presName="hierRoot2" presStyleCnt="0">
        <dgm:presLayoutVars>
          <dgm:hierBranch val="init"/>
        </dgm:presLayoutVars>
      </dgm:prSet>
      <dgm:spPr/>
    </dgm:pt>
    <dgm:pt modelId="{D4376E8A-AB9D-4DC7-96FB-D9CA5934E64B}" type="pres">
      <dgm:prSet presAssocID="{4B018AE7-7BC0-4F63-8B53-F3022984AB8F}" presName="rootComposite" presStyleCnt="0"/>
      <dgm:spPr/>
    </dgm:pt>
    <dgm:pt modelId="{9BB8D359-27FD-45A6-823E-6D187EAB94AC}" type="pres">
      <dgm:prSet presAssocID="{4B018AE7-7BC0-4F63-8B53-F3022984AB8F}" presName="rootText" presStyleLbl="node2" presStyleIdx="0" presStyleCnt="2" custScaleX="145829" custScaleY="45587" custLinFactNeighborX="15329" custLinFactNeighborY="645">
        <dgm:presLayoutVars>
          <dgm:chPref val="3"/>
        </dgm:presLayoutVars>
      </dgm:prSet>
      <dgm:spPr/>
    </dgm:pt>
    <dgm:pt modelId="{6D89EFED-24B4-4603-9ACE-BE8EDA39CB07}" type="pres">
      <dgm:prSet presAssocID="{4B018AE7-7BC0-4F63-8B53-F3022984AB8F}" presName="rootConnector" presStyleLbl="node2" presStyleIdx="0" presStyleCnt="2"/>
      <dgm:spPr/>
    </dgm:pt>
    <dgm:pt modelId="{A83095DA-57A2-4392-8A7E-E480D137442F}" type="pres">
      <dgm:prSet presAssocID="{4B018AE7-7BC0-4F63-8B53-F3022984AB8F}" presName="hierChild4" presStyleCnt="0"/>
      <dgm:spPr/>
    </dgm:pt>
    <dgm:pt modelId="{AE2FD5E4-9586-4061-92E9-398F056389A3}" type="pres">
      <dgm:prSet presAssocID="{0D1D4E2A-C41B-4E5C-AE8A-0DAED69B7EA6}" presName="Name37" presStyleLbl="parChTrans1D3" presStyleIdx="0" presStyleCnt="3"/>
      <dgm:spPr/>
    </dgm:pt>
    <dgm:pt modelId="{E7A56C89-6241-495F-B7E4-A9B8045650F7}" type="pres">
      <dgm:prSet presAssocID="{553D8E0C-D336-4C0E-89E8-447BBEF2A93C}" presName="hierRoot2" presStyleCnt="0">
        <dgm:presLayoutVars>
          <dgm:hierBranch val="init"/>
        </dgm:presLayoutVars>
      </dgm:prSet>
      <dgm:spPr/>
    </dgm:pt>
    <dgm:pt modelId="{4D37EEC6-3871-4D6E-90AE-F2FA8730902F}" type="pres">
      <dgm:prSet presAssocID="{553D8E0C-D336-4C0E-89E8-447BBEF2A93C}" presName="rootComposite" presStyleCnt="0"/>
      <dgm:spPr/>
    </dgm:pt>
    <dgm:pt modelId="{644F88A6-05D4-4DCD-B99B-5BA4066FDB8D}" type="pres">
      <dgm:prSet presAssocID="{553D8E0C-D336-4C0E-89E8-447BBEF2A93C}" presName="rootText" presStyleLbl="node3" presStyleIdx="0" presStyleCnt="3" custScaleX="151948" custScaleY="64732" custLinFactNeighborX="-30082" custLinFactNeighborY="-10391">
        <dgm:presLayoutVars>
          <dgm:chPref val="3"/>
        </dgm:presLayoutVars>
      </dgm:prSet>
      <dgm:spPr/>
    </dgm:pt>
    <dgm:pt modelId="{93EB5FE0-8DCE-49FA-BE92-81FC4A016C18}" type="pres">
      <dgm:prSet presAssocID="{553D8E0C-D336-4C0E-89E8-447BBEF2A93C}" presName="rootConnector" presStyleLbl="node3" presStyleIdx="0" presStyleCnt="3"/>
      <dgm:spPr/>
    </dgm:pt>
    <dgm:pt modelId="{5ED77903-79C7-4AE6-AFCB-BC35400F90E0}" type="pres">
      <dgm:prSet presAssocID="{553D8E0C-D336-4C0E-89E8-447BBEF2A93C}" presName="hierChild4" presStyleCnt="0"/>
      <dgm:spPr/>
    </dgm:pt>
    <dgm:pt modelId="{30A97033-4B95-4947-8157-49F0D0AAA0A6}" type="pres">
      <dgm:prSet presAssocID="{553D8E0C-D336-4C0E-89E8-447BBEF2A93C}" presName="hierChild5" presStyleCnt="0"/>
      <dgm:spPr/>
    </dgm:pt>
    <dgm:pt modelId="{1C3A45D5-09AF-4FA8-9217-00F4068DD4CC}" type="pres">
      <dgm:prSet presAssocID="{4B018AE7-7BC0-4F63-8B53-F3022984AB8F}" presName="hierChild5" presStyleCnt="0"/>
      <dgm:spPr/>
    </dgm:pt>
    <dgm:pt modelId="{E965A122-54D2-4EA0-A4A0-6FF07F472115}" type="pres">
      <dgm:prSet presAssocID="{83D00341-231D-467A-9571-C643F8B65710}" presName="Name37" presStyleLbl="parChTrans1D2" presStyleIdx="1" presStyleCnt="2"/>
      <dgm:spPr/>
    </dgm:pt>
    <dgm:pt modelId="{A64B46B5-9C55-4055-A0E4-23B2A761D294}" type="pres">
      <dgm:prSet presAssocID="{EDA826D7-9542-448B-A906-8733D69BD112}" presName="hierRoot2" presStyleCnt="0">
        <dgm:presLayoutVars>
          <dgm:hierBranch val="init"/>
        </dgm:presLayoutVars>
      </dgm:prSet>
      <dgm:spPr/>
    </dgm:pt>
    <dgm:pt modelId="{A16E4AC5-F5F0-45EC-B4CC-3619ECCF0E38}" type="pres">
      <dgm:prSet presAssocID="{EDA826D7-9542-448B-A906-8733D69BD112}" presName="rootComposite" presStyleCnt="0"/>
      <dgm:spPr/>
    </dgm:pt>
    <dgm:pt modelId="{A7CD6415-0E63-4C19-B560-BF93A666677A}" type="pres">
      <dgm:prSet presAssocID="{EDA826D7-9542-448B-A906-8733D69BD112}" presName="rootText" presStyleLbl="node2" presStyleIdx="1" presStyleCnt="2" custScaleX="199095" custScaleY="43485">
        <dgm:presLayoutVars>
          <dgm:chPref val="3"/>
        </dgm:presLayoutVars>
      </dgm:prSet>
      <dgm:spPr/>
    </dgm:pt>
    <dgm:pt modelId="{F17C6682-70E3-471B-A9A2-458F344B9A00}" type="pres">
      <dgm:prSet presAssocID="{EDA826D7-9542-448B-A906-8733D69BD112}" presName="rootConnector" presStyleLbl="node2" presStyleIdx="1" presStyleCnt="2"/>
      <dgm:spPr/>
    </dgm:pt>
    <dgm:pt modelId="{5A26FDC1-267D-494F-9AD0-7700E53A376E}" type="pres">
      <dgm:prSet presAssocID="{EDA826D7-9542-448B-A906-8733D69BD112}" presName="hierChild4" presStyleCnt="0"/>
      <dgm:spPr/>
    </dgm:pt>
    <dgm:pt modelId="{8509DA3C-452D-477C-8833-2E0DD7D4C746}" type="pres">
      <dgm:prSet presAssocID="{981D2691-DF37-44CB-AE5D-F1F875F00E0E}" presName="Name37" presStyleLbl="parChTrans1D3" presStyleIdx="1" presStyleCnt="3"/>
      <dgm:spPr/>
    </dgm:pt>
    <dgm:pt modelId="{BFDFCBA9-D79F-49EA-8D7D-4FE1902BE333}" type="pres">
      <dgm:prSet presAssocID="{2CE1B6C5-4F0C-4FF3-A8ED-1CFEC2675621}" presName="hierRoot2" presStyleCnt="0">
        <dgm:presLayoutVars>
          <dgm:hierBranch val="init"/>
        </dgm:presLayoutVars>
      </dgm:prSet>
      <dgm:spPr/>
    </dgm:pt>
    <dgm:pt modelId="{8D529D75-BCAE-47E1-B484-9C73B0C4D0DB}" type="pres">
      <dgm:prSet presAssocID="{2CE1B6C5-4F0C-4FF3-A8ED-1CFEC2675621}" presName="rootComposite" presStyleCnt="0"/>
      <dgm:spPr/>
    </dgm:pt>
    <dgm:pt modelId="{26DFA4E0-599A-434F-BB8E-69F26F0595A1}" type="pres">
      <dgm:prSet presAssocID="{2CE1B6C5-4F0C-4FF3-A8ED-1CFEC2675621}" presName="rootText" presStyleLbl="node3" presStyleIdx="1" presStyleCnt="3" custScaleX="187186" custScaleY="79180">
        <dgm:presLayoutVars>
          <dgm:chPref val="3"/>
        </dgm:presLayoutVars>
      </dgm:prSet>
      <dgm:spPr/>
    </dgm:pt>
    <dgm:pt modelId="{34228A92-4BEB-4456-8BB0-739434C23592}" type="pres">
      <dgm:prSet presAssocID="{2CE1B6C5-4F0C-4FF3-A8ED-1CFEC2675621}" presName="rootConnector" presStyleLbl="node3" presStyleIdx="1" presStyleCnt="3"/>
      <dgm:spPr/>
    </dgm:pt>
    <dgm:pt modelId="{083724CD-0068-4FE3-9D5D-D834747BAEEF}" type="pres">
      <dgm:prSet presAssocID="{2CE1B6C5-4F0C-4FF3-A8ED-1CFEC2675621}" presName="hierChild4" presStyleCnt="0"/>
      <dgm:spPr/>
    </dgm:pt>
    <dgm:pt modelId="{5DE9C58F-04A5-483A-A82C-7CDE93139B6A}" type="pres">
      <dgm:prSet presAssocID="{5E17B102-A387-4063-9F08-5737EB9DB6AD}" presName="Name37" presStyleLbl="parChTrans1D4" presStyleIdx="0" presStyleCnt="10"/>
      <dgm:spPr/>
    </dgm:pt>
    <dgm:pt modelId="{28FA2FB6-EDE4-435F-B1D3-66D8741AABA2}" type="pres">
      <dgm:prSet presAssocID="{5712C6BB-03CE-47D7-A41B-80C19CB0C34D}" presName="hierRoot2" presStyleCnt="0">
        <dgm:presLayoutVars>
          <dgm:hierBranch val="init"/>
        </dgm:presLayoutVars>
      </dgm:prSet>
      <dgm:spPr/>
    </dgm:pt>
    <dgm:pt modelId="{09027268-BE64-44B0-99BE-97E6C3456DC3}" type="pres">
      <dgm:prSet presAssocID="{5712C6BB-03CE-47D7-A41B-80C19CB0C34D}" presName="rootComposite" presStyleCnt="0"/>
      <dgm:spPr/>
    </dgm:pt>
    <dgm:pt modelId="{82B9819E-B020-4693-9429-E9920713758D}" type="pres">
      <dgm:prSet presAssocID="{5712C6BB-03CE-47D7-A41B-80C19CB0C34D}" presName="rootText" presStyleLbl="node4" presStyleIdx="0" presStyleCnt="10" custScaleX="125233" custScaleY="69690" custLinFactNeighborX="-17713" custLinFactNeighborY="-3720">
        <dgm:presLayoutVars>
          <dgm:chPref val="3"/>
        </dgm:presLayoutVars>
      </dgm:prSet>
      <dgm:spPr/>
    </dgm:pt>
    <dgm:pt modelId="{239AC0F7-8CA4-4588-BB0A-18905ED3148B}" type="pres">
      <dgm:prSet presAssocID="{5712C6BB-03CE-47D7-A41B-80C19CB0C34D}" presName="rootConnector" presStyleLbl="node4" presStyleIdx="0" presStyleCnt="10"/>
      <dgm:spPr/>
    </dgm:pt>
    <dgm:pt modelId="{53874354-7D65-4034-B60D-90CEB733BB49}" type="pres">
      <dgm:prSet presAssocID="{5712C6BB-03CE-47D7-A41B-80C19CB0C34D}" presName="hierChild4" presStyleCnt="0"/>
      <dgm:spPr/>
    </dgm:pt>
    <dgm:pt modelId="{E3EEE9E8-F925-43C7-B857-07ACA78A5973}" type="pres">
      <dgm:prSet presAssocID="{F306451D-A9E0-42C4-ACBF-C580CF29B541}" presName="Name37" presStyleLbl="parChTrans1D4" presStyleIdx="1" presStyleCnt="10"/>
      <dgm:spPr/>
    </dgm:pt>
    <dgm:pt modelId="{BC36AF05-0AEF-4434-BEAB-397B32166F04}" type="pres">
      <dgm:prSet presAssocID="{3B621319-67A6-49AA-BB1D-17874E8CBC69}" presName="hierRoot2" presStyleCnt="0">
        <dgm:presLayoutVars>
          <dgm:hierBranch val="init"/>
        </dgm:presLayoutVars>
      </dgm:prSet>
      <dgm:spPr/>
    </dgm:pt>
    <dgm:pt modelId="{A23C862C-1379-4AE7-AE6A-91C6F440E1A1}" type="pres">
      <dgm:prSet presAssocID="{3B621319-67A6-49AA-BB1D-17874E8CBC69}" presName="rootComposite" presStyleCnt="0"/>
      <dgm:spPr/>
    </dgm:pt>
    <dgm:pt modelId="{D281AEC8-7341-4981-AD61-56FFD6FEDE80}" type="pres">
      <dgm:prSet presAssocID="{3B621319-67A6-49AA-BB1D-17874E8CBC69}" presName="rootText" presStyleLbl="node4" presStyleIdx="1" presStyleCnt="10" custScaleX="105938" custScaleY="62177" custLinFactNeighborX="-23776" custLinFactNeighborY="-22892">
        <dgm:presLayoutVars>
          <dgm:chPref val="3"/>
        </dgm:presLayoutVars>
      </dgm:prSet>
      <dgm:spPr/>
    </dgm:pt>
    <dgm:pt modelId="{34F0CFC3-3A6F-4CD6-9217-835075055265}" type="pres">
      <dgm:prSet presAssocID="{3B621319-67A6-49AA-BB1D-17874E8CBC69}" presName="rootConnector" presStyleLbl="node4" presStyleIdx="1" presStyleCnt="10"/>
      <dgm:spPr/>
    </dgm:pt>
    <dgm:pt modelId="{47DB5B1B-B078-40A7-A666-8E4BD519B619}" type="pres">
      <dgm:prSet presAssocID="{3B621319-67A6-49AA-BB1D-17874E8CBC69}" presName="hierChild4" presStyleCnt="0"/>
      <dgm:spPr/>
    </dgm:pt>
    <dgm:pt modelId="{547D1408-B8A1-48C6-B69D-CE073A8AB3D5}" type="pres">
      <dgm:prSet presAssocID="{3B621319-67A6-49AA-BB1D-17874E8CBC69}" presName="hierChild5" presStyleCnt="0"/>
      <dgm:spPr/>
    </dgm:pt>
    <dgm:pt modelId="{131DD6BF-562A-4E1D-993F-66551289E608}" type="pres">
      <dgm:prSet presAssocID="{C2DC4076-92EF-46DC-BAE8-3AF044A8C03D}" presName="Name37" presStyleLbl="parChTrans1D4" presStyleIdx="2" presStyleCnt="10"/>
      <dgm:spPr/>
    </dgm:pt>
    <dgm:pt modelId="{A14C9A67-AC90-4DD9-9657-C67847A0F5A9}" type="pres">
      <dgm:prSet presAssocID="{F4F9909E-C5A3-4541-B63D-0471BF72979A}" presName="hierRoot2" presStyleCnt="0">
        <dgm:presLayoutVars>
          <dgm:hierBranch val="init"/>
        </dgm:presLayoutVars>
      </dgm:prSet>
      <dgm:spPr/>
    </dgm:pt>
    <dgm:pt modelId="{7A09924D-3170-497C-9893-14188EB80A38}" type="pres">
      <dgm:prSet presAssocID="{F4F9909E-C5A3-4541-B63D-0471BF72979A}" presName="rootComposite" presStyleCnt="0"/>
      <dgm:spPr/>
    </dgm:pt>
    <dgm:pt modelId="{0747003C-758D-47CB-9BF0-98BDAA5BF165}" type="pres">
      <dgm:prSet presAssocID="{F4F9909E-C5A3-4541-B63D-0471BF72979A}" presName="rootText" presStyleLbl="node4" presStyleIdx="2" presStyleCnt="10" custScaleX="105938" custScaleY="62177" custLinFactNeighborX="-21070" custLinFactNeighborY="-44535">
        <dgm:presLayoutVars>
          <dgm:chPref val="3"/>
        </dgm:presLayoutVars>
      </dgm:prSet>
      <dgm:spPr/>
    </dgm:pt>
    <dgm:pt modelId="{820833EA-37D9-4165-938B-2BE8ABEC7FB0}" type="pres">
      <dgm:prSet presAssocID="{F4F9909E-C5A3-4541-B63D-0471BF72979A}" presName="rootConnector" presStyleLbl="node4" presStyleIdx="2" presStyleCnt="10"/>
      <dgm:spPr/>
    </dgm:pt>
    <dgm:pt modelId="{4D8157AD-82C6-4EC5-823A-6A45C273DBC5}" type="pres">
      <dgm:prSet presAssocID="{F4F9909E-C5A3-4541-B63D-0471BF72979A}" presName="hierChild4" presStyleCnt="0"/>
      <dgm:spPr/>
    </dgm:pt>
    <dgm:pt modelId="{17FC2513-4792-41C5-B23B-8183C79E6F67}" type="pres">
      <dgm:prSet presAssocID="{F4F9909E-C5A3-4541-B63D-0471BF72979A}" presName="hierChild5" presStyleCnt="0"/>
      <dgm:spPr/>
    </dgm:pt>
    <dgm:pt modelId="{44920017-7D7D-4AA4-8238-A3BCEC1C5609}" type="pres">
      <dgm:prSet presAssocID="{E5CF8E1B-5140-4DB4-A8A0-D97C720D9541}" presName="Name37" presStyleLbl="parChTrans1D4" presStyleIdx="3" presStyleCnt="10"/>
      <dgm:spPr/>
    </dgm:pt>
    <dgm:pt modelId="{D9899386-EB95-4788-8BEC-635E5DEEC7EA}" type="pres">
      <dgm:prSet presAssocID="{8A90A457-C1D7-4455-9034-97AAA98D4406}" presName="hierRoot2" presStyleCnt="0">
        <dgm:presLayoutVars>
          <dgm:hierBranch val="init"/>
        </dgm:presLayoutVars>
      </dgm:prSet>
      <dgm:spPr/>
    </dgm:pt>
    <dgm:pt modelId="{11B1A2DA-79CB-439F-A2D0-C2E859725200}" type="pres">
      <dgm:prSet presAssocID="{8A90A457-C1D7-4455-9034-97AAA98D4406}" presName="rootComposite" presStyleCnt="0"/>
      <dgm:spPr/>
    </dgm:pt>
    <dgm:pt modelId="{908BA19E-692F-4B75-BB5F-6805DC04CA57}" type="pres">
      <dgm:prSet presAssocID="{8A90A457-C1D7-4455-9034-97AAA98D4406}" presName="rootText" presStyleLbl="node4" presStyleIdx="3" presStyleCnt="10" custScaleX="105938" custScaleY="62177" custLinFactNeighborX="-21070" custLinFactNeighborY="-65744">
        <dgm:presLayoutVars>
          <dgm:chPref val="3"/>
        </dgm:presLayoutVars>
      </dgm:prSet>
      <dgm:spPr/>
    </dgm:pt>
    <dgm:pt modelId="{67854D58-619B-48C1-89DD-8E1212E3B732}" type="pres">
      <dgm:prSet presAssocID="{8A90A457-C1D7-4455-9034-97AAA98D4406}" presName="rootConnector" presStyleLbl="node4" presStyleIdx="3" presStyleCnt="10"/>
      <dgm:spPr/>
    </dgm:pt>
    <dgm:pt modelId="{140D34B9-1467-4CC1-8978-BAFD053A0A68}" type="pres">
      <dgm:prSet presAssocID="{8A90A457-C1D7-4455-9034-97AAA98D4406}" presName="hierChild4" presStyleCnt="0"/>
      <dgm:spPr/>
    </dgm:pt>
    <dgm:pt modelId="{9B094830-DE87-4B89-8F86-CE3DA7483E98}" type="pres">
      <dgm:prSet presAssocID="{8A90A457-C1D7-4455-9034-97AAA98D4406}" presName="hierChild5" presStyleCnt="0"/>
      <dgm:spPr/>
    </dgm:pt>
    <dgm:pt modelId="{C474C4FA-6AE3-4960-B33A-338FDA9B2A03}" type="pres">
      <dgm:prSet presAssocID="{5712C6BB-03CE-47D7-A41B-80C19CB0C34D}" presName="hierChild5" presStyleCnt="0"/>
      <dgm:spPr/>
    </dgm:pt>
    <dgm:pt modelId="{BB7F9603-3B9C-4865-BD09-8E14B27D1109}" type="pres">
      <dgm:prSet presAssocID="{F0B5E9BD-9391-48A8-82B6-C26496625DB7}" presName="Name37" presStyleLbl="parChTrans1D4" presStyleIdx="4" presStyleCnt="10"/>
      <dgm:spPr/>
    </dgm:pt>
    <dgm:pt modelId="{1CE799AF-E6FF-45E5-86DB-2B5C18C857C0}" type="pres">
      <dgm:prSet presAssocID="{A04F3097-2629-4265-B8E1-902573FC671E}" presName="hierRoot2" presStyleCnt="0">
        <dgm:presLayoutVars>
          <dgm:hierBranch val="init"/>
        </dgm:presLayoutVars>
      </dgm:prSet>
      <dgm:spPr/>
    </dgm:pt>
    <dgm:pt modelId="{9BB0FD91-D6C9-4380-893D-D3152CEA86BE}" type="pres">
      <dgm:prSet presAssocID="{A04F3097-2629-4265-B8E1-902573FC671E}" presName="rootComposite" presStyleCnt="0"/>
      <dgm:spPr/>
    </dgm:pt>
    <dgm:pt modelId="{A3CA8F9F-7BAD-4BFA-9F94-76721C01D5BC}" type="pres">
      <dgm:prSet presAssocID="{A04F3097-2629-4265-B8E1-902573FC671E}" presName="rootText" presStyleLbl="node4" presStyleIdx="4" presStyleCnt="10" custScaleX="150218" custScaleY="68915" custLinFactNeighborX="-744" custLinFactNeighborY="-3720">
        <dgm:presLayoutVars>
          <dgm:chPref val="3"/>
        </dgm:presLayoutVars>
      </dgm:prSet>
      <dgm:spPr/>
    </dgm:pt>
    <dgm:pt modelId="{6713ADC8-DADE-4275-A71E-312D062DF810}" type="pres">
      <dgm:prSet presAssocID="{A04F3097-2629-4265-B8E1-902573FC671E}" presName="rootConnector" presStyleLbl="node4" presStyleIdx="4" presStyleCnt="10"/>
      <dgm:spPr/>
    </dgm:pt>
    <dgm:pt modelId="{CE34AF44-61D4-4F6F-9A62-A582649B5E20}" type="pres">
      <dgm:prSet presAssocID="{A04F3097-2629-4265-B8E1-902573FC671E}" presName="hierChild4" presStyleCnt="0"/>
      <dgm:spPr/>
    </dgm:pt>
    <dgm:pt modelId="{4350BDBF-1DA6-4D22-AECE-9D06412B1F66}" type="pres">
      <dgm:prSet presAssocID="{A3E53AD0-FF1F-4F24-8E98-8115C990C6AB}" presName="Name37" presStyleLbl="parChTrans1D4" presStyleIdx="5" presStyleCnt="10"/>
      <dgm:spPr/>
    </dgm:pt>
    <dgm:pt modelId="{018B2773-7CBF-4E2D-8E2B-90B9A8BBE3F2}" type="pres">
      <dgm:prSet presAssocID="{B2791DDD-93E7-4318-9E16-47AB2468AD4C}" presName="hierRoot2" presStyleCnt="0">
        <dgm:presLayoutVars>
          <dgm:hierBranch val="init"/>
        </dgm:presLayoutVars>
      </dgm:prSet>
      <dgm:spPr/>
    </dgm:pt>
    <dgm:pt modelId="{3F91F899-01B8-40C5-9458-929A98E2CCD2}" type="pres">
      <dgm:prSet presAssocID="{B2791DDD-93E7-4318-9E16-47AB2468AD4C}" presName="rootComposite" presStyleCnt="0"/>
      <dgm:spPr/>
    </dgm:pt>
    <dgm:pt modelId="{D53EA341-76D7-464A-A641-127C3C3115AD}" type="pres">
      <dgm:prSet presAssocID="{B2791DDD-93E7-4318-9E16-47AB2468AD4C}" presName="rootText" presStyleLbl="node4" presStyleIdx="5" presStyleCnt="10" custScaleX="123001" custScaleY="58453" custLinFactNeighborX="653" custLinFactNeighborY="-21414">
        <dgm:presLayoutVars>
          <dgm:chPref val="3"/>
        </dgm:presLayoutVars>
      </dgm:prSet>
      <dgm:spPr/>
    </dgm:pt>
    <dgm:pt modelId="{F61EA863-97AD-4504-ACA0-463DA004039D}" type="pres">
      <dgm:prSet presAssocID="{B2791DDD-93E7-4318-9E16-47AB2468AD4C}" presName="rootConnector" presStyleLbl="node4" presStyleIdx="5" presStyleCnt="10"/>
      <dgm:spPr/>
    </dgm:pt>
    <dgm:pt modelId="{B0098D29-746D-4492-A884-202A3EA4199D}" type="pres">
      <dgm:prSet presAssocID="{B2791DDD-93E7-4318-9E16-47AB2468AD4C}" presName="hierChild4" presStyleCnt="0"/>
      <dgm:spPr/>
    </dgm:pt>
    <dgm:pt modelId="{D3AAB574-BF58-41A0-9C9E-AF2977AB5249}" type="pres">
      <dgm:prSet presAssocID="{B2791DDD-93E7-4318-9E16-47AB2468AD4C}" presName="hierChild5" presStyleCnt="0"/>
      <dgm:spPr/>
    </dgm:pt>
    <dgm:pt modelId="{6EAEA62D-21B1-4DB7-9493-944668F76D2C}" type="pres">
      <dgm:prSet presAssocID="{23A4CCB6-B70A-4EEA-A836-C1C0629D1BBF}" presName="Name37" presStyleLbl="parChTrans1D4" presStyleIdx="6" presStyleCnt="10"/>
      <dgm:spPr/>
    </dgm:pt>
    <dgm:pt modelId="{AAD2FE50-A05F-4D33-B5F3-5F0B8878C350}" type="pres">
      <dgm:prSet presAssocID="{4ACC1876-1706-48AC-86E4-9DC16227BEF4}" presName="hierRoot2" presStyleCnt="0">
        <dgm:presLayoutVars>
          <dgm:hierBranch val="init"/>
        </dgm:presLayoutVars>
      </dgm:prSet>
      <dgm:spPr/>
    </dgm:pt>
    <dgm:pt modelId="{975A0C6F-694E-4818-85FE-8520D0D3E997}" type="pres">
      <dgm:prSet presAssocID="{4ACC1876-1706-48AC-86E4-9DC16227BEF4}" presName="rootComposite" presStyleCnt="0"/>
      <dgm:spPr/>
    </dgm:pt>
    <dgm:pt modelId="{5B2C3A40-8F71-4F62-B592-4A7D98977EB3}" type="pres">
      <dgm:prSet presAssocID="{4ACC1876-1706-48AC-86E4-9DC16227BEF4}" presName="rootText" presStyleLbl="node4" presStyleIdx="6" presStyleCnt="10" custScaleX="123001" custScaleY="58453" custLinFactNeighborX="653" custLinFactNeighborY="-34528">
        <dgm:presLayoutVars>
          <dgm:chPref val="3"/>
        </dgm:presLayoutVars>
      </dgm:prSet>
      <dgm:spPr/>
    </dgm:pt>
    <dgm:pt modelId="{9B8D55E2-F862-4537-A216-4F35EEDCD8F0}" type="pres">
      <dgm:prSet presAssocID="{4ACC1876-1706-48AC-86E4-9DC16227BEF4}" presName="rootConnector" presStyleLbl="node4" presStyleIdx="6" presStyleCnt="10"/>
      <dgm:spPr/>
    </dgm:pt>
    <dgm:pt modelId="{754CA0F8-5269-4203-94BF-F1D3915AC48A}" type="pres">
      <dgm:prSet presAssocID="{4ACC1876-1706-48AC-86E4-9DC16227BEF4}" presName="hierChild4" presStyleCnt="0"/>
      <dgm:spPr/>
    </dgm:pt>
    <dgm:pt modelId="{98E33995-51D2-4F46-8777-80593876BCB6}" type="pres">
      <dgm:prSet presAssocID="{4ACC1876-1706-48AC-86E4-9DC16227BEF4}" presName="hierChild5" presStyleCnt="0"/>
      <dgm:spPr/>
    </dgm:pt>
    <dgm:pt modelId="{657CD1F2-3252-403B-90E4-0AC045E902CB}" type="pres">
      <dgm:prSet presAssocID="{5204A3A1-1113-4EAD-85FF-FF0130D5C569}" presName="Name37" presStyleLbl="parChTrans1D4" presStyleIdx="7" presStyleCnt="10"/>
      <dgm:spPr/>
    </dgm:pt>
    <dgm:pt modelId="{15555B65-5481-411C-A44A-0A2FEF2974A3}" type="pres">
      <dgm:prSet presAssocID="{B86D67CC-FB34-4FEC-8143-93B29DCDF51E}" presName="hierRoot2" presStyleCnt="0">
        <dgm:presLayoutVars>
          <dgm:hierBranch val="init"/>
        </dgm:presLayoutVars>
      </dgm:prSet>
      <dgm:spPr/>
    </dgm:pt>
    <dgm:pt modelId="{1169514C-91D8-4C5F-8887-D42B65F863F4}" type="pres">
      <dgm:prSet presAssocID="{B86D67CC-FB34-4FEC-8143-93B29DCDF51E}" presName="rootComposite" presStyleCnt="0"/>
      <dgm:spPr/>
    </dgm:pt>
    <dgm:pt modelId="{56A2DF4D-B836-4434-AE49-CDD31FF22CCE}" type="pres">
      <dgm:prSet presAssocID="{B86D67CC-FB34-4FEC-8143-93B29DCDF51E}" presName="rootText" presStyleLbl="node4" presStyleIdx="7" presStyleCnt="10" custScaleX="123001" custScaleY="58453" custLinFactNeighborX="653" custLinFactNeighborY="-47641">
        <dgm:presLayoutVars>
          <dgm:chPref val="3"/>
        </dgm:presLayoutVars>
      </dgm:prSet>
      <dgm:spPr/>
    </dgm:pt>
    <dgm:pt modelId="{0098D58A-1F8F-4E81-88D6-FE4623CFD03E}" type="pres">
      <dgm:prSet presAssocID="{B86D67CC-FB34-4FEC-8143-93B29DCDF51E}" presName="rootConnector" presStyleLbl="node4" presStyleIdx="7" presStyleCnt="10"/>
      <dgm:spPr/>
    </dgm:pt>
    <dgm:pt modelId="{884F57E2-0F0A-4EF5-8719-836B2F169746}" type="pres">
      <dgm:prSet presAssocID="{B86D67CC-FB34-4FEC-8143-93B29DCDF51E}" presName="hierChild4" presStyleCnt="0"/>
      <dgm:spPr/>
    </dgm:pt>
    <dgm:pt modelId="{F13BCE68-F139-45B9-B9B1-59EA4C2C034E}" type="pres">
      <dgm:prSet presAssocID="{B86D67CC-FB34-4FEC-8143-93B29DCDF51E}" presName="hierChild5" presStyleCnt="0"/>
      <dgm:spPr/>
    </dgm:pt>
    <dgm:pt modelId="{92E80DBF-CCC3-4C21-AB28-1BA74B4F005E}" type="pres">
      <dgm:prSet presAssocID="{A04F3097-2629-4265-B8E1-902573FC671E}" presName="hierChild5" presStyleCnt="0"/>
      <dgm:spPr/>
    </dgm:pt>
    <dgm:pt modelId="{1BD18861-3CC2-4187-B1CE-43784A567AF1}" type="pres">
      <dgm:prSet presAssocID="{2CE1B6C5-4F0C-4FF3-A8ED-1CFEC2675621}" presName="hierChild5" presStyleCnt="0"/>
      <dgm:spPr/>
    </dgm:pt>
    <dgm:pt modelId="{31A55960-BB7A-46BB-9C1E-529FDD2D6C52}" type="pres">
      <dgm:prSet presAssocID="{79CAAC2F-AD2E-46F8-9E5C-17A1C7FC04C6}" presName="Name37" presStyleLbl="parChTrans1D3" presStyleIdx="2" presStyleCnt="3"/>
      <dgm:spPr/>
    </dgm:pt>
    <dgm:pt modelId="{FA5850FC-EBA2-4D7C-A9CF-93DA9E0F73E0}" type="pres">
      <dgm:prSet presAssocID="{310AE1AB-8B3E-417D-8F38-3C62CB5DB986}" presName="hierRoot2" presStyleCnt="0">
        <dgm:presLayoutVars>
          <dgm:hierBranch val="init"/>
        </dgm:presLayoutVars>
      </dgm:prSet>
      <dgm:spPr/>
    </dgm:pt>
    <dgm:pt modelId="{322B9453-8A68-4727-A796-4314B25EFC2A}" type="pres">
      <dgm:prSet presAssocID="{310AE1AB-8B3E-417D-8F38-3C62CB5DB986}" presName="rootComposite" presStyleCnt="0"/>
      <dgm:spPr/>
    </dgm:pt>
    <dgm:pt modelId="{9B0268AF-84D0-45D2-95AC-F71A5FFD3123}" type="pres">
      <dgm:prSet presAssocID="{310AE1AB-8B3E-417D-8F38-3C62CB5DB986}" presName="rootText" presStyleLbl="node3" presStyleIdx="2" presStyleCnt="3" custScaleX="120737" custScaleY="79180">
        <dgm:presLayoutVars>
          <dgm:chPref val="3"/>
        </dgm:presLayoutVars>
      </dgm:prSet>
      <dgm:spPr/>
    </dgm:pt>
    <dgm:pt modelId="{2391765B-28E9-4617-B31D-CE468B5E98D4}" type="pres">
      <dgm:prSet presAssocID="{310AE1AB-8B3E-417D-8F38-3C62CB5DB986}" presName="rootConnector" presStyleLbl="node3" presStyleIdx="2" presStyleCnt="3"/>
      <dgm:spPr/>
    </dgm:pt>
    <dgm:pt modelId="{28FEBAD0-4BA6-4DC9-A7DE-DDBDD2EC523D}" type="pres">
      <dgm:prSet presAssocID="{310AE1AB-8B3E-417D-8F38-3C62CB5DB986}" presName="hierChild4" presStyleCnt="0"/>
      <dgm:spPr/>
    </dgm:pt>
    <dgm:pt modelId="{5D6565C4-23C6-4ED6-BBA2-CAE69B69A7FB}" type="pres">
      <dgm:prSet presAssocID="{0E5B9113-7EC2-407E-9484-5224CF5AE2E3}" presName="Name37" presStyleLbl="parChTrans1D4" presStyleIdx="8" presStyleCnt="10"/>
      <dgm:spPr/>
    </dgm:pt>
    <dgm:pt modelId="{E5B5A1C5-EB96-4BF5-AB7F-58C4E1D8B112}" type="pres">
      <dgm:prSet presAssocID="{17AA0C25-EAC3-40D4-8775-41155AA4C02C}" presName="hierRoot2" presStyleCnt="0">
        <dgm:presLayoutVars>
          <dgm:hierBranch val="init"/>
        </dgm:presLayoutVars>
      </dgm:prSet>
      <dgm:spPr/>
    </dgm:pt>
    <dgm:pt modelId="{38BF46F7-E6A2-4B80-9A63-60A81D8DE068}" type="pres">
      <dgm:prSet presAssocID="{17AA0C25-EAC3-40D4-8775-41155AA4C02C}" presName="rootComposite" presStyleCnt="0"/>
      <dgm:spPr/>
    </dgm:pt>
    <dgm:pt modelId="{F1DDE569-CB16-426A-8815-55C0D6F8FAD4}" type="pres">
      <dgm:prSet presAssocID="{17AA0C25-EAC3-40D4-8775-41155AA4C02C}" presName="rootText" presStyleLbl="node4" presStyleIdx="8" presStyleCnt="10" custScaleY="49781">
        <dgm:presLayoutVars>
          <dgm:chPref val="3"/>
        </dgm:presLayoutVars>
      </dgm:prSet>
      <dgm:spPr/>
    </dgm:pt>
    <dgm:pt modelId="{AC1767D3-F5DD-420F-985C-7D3F8E1FA898}" type="pres">
      <dgm:prSet presAssocID="{17AA0C25-EAC3-40D4-8775-41155AA4C02C}" presName="rootConnector" presStyleLbl="node4" presStyleIdx="8" presStyleCnt="10"/>
      <dgm:spPr/>
    </dgm:pt>
    <dgm:pt modelId="{985CE01D-BE58-4B52-AFFA-00A011FA05AC}" type="pres">
      <dgm:prSet presAssocID="{17AA0C25-EAC3-40D4-8775-41155AA4C02C}" presName="hierChild4" presStyleCnt="0"/>
      <dgm:spPr/>
    </dgm:pt>
    <dgm:pt modelId="{5BC89129-C9D0-4C17-B1DA-E32F3FBB7221}" type="pres">
      <dgm:prSet presAssocID="{17AA0C25-EAC3-40D4-8775-41155AA4C02C}" presName="hierChild5" presStyleCnt="0"/>
      <dgm:spPr/>
    </dgm:pt>
    <dgm:pt modelId="{91A002EE-66F6-4594-A06E-07AAAC06388C}" type="pres">
      <dgm:prSet presAssocID="{34567AA3-76AF-4CA3-A662-9016767F2670}" presName="Name37" presStyleLbl="parChTrans1D4" presStyleIdx="9" presStyleCnt="10"/>
      <dgm:spPr/>
    </dgm:pt>
    <dgm:pt modelId="{FCDFBF65-1ECD-4B50-9C6A-01BD501E188C}" type="pres">
      <dgm:prSet presAssocID="{F4B54E3E-5F19-4079-B251-0E1684C0D8D1}" presName="hierRoot2" presStyleCnt="0">
        <dgm:presLayoutVars>
          <dgm:hierBranch val="init"/>
        </dgm:presLayoutVars>
      </dgm:prSet>
      <dgm:spPr/>
    </dgm:pt>
    <dgm:pt modelId="{65F345D3-DBE6-4D7C-AF82-A908A9F64278}" type="pres">
      <dgm:prSet presAssocID="{F4B54E3E-5F19-4079-B251-0E1684C0D8D1}" presName="rootComposite" presStyleCnt="0"/>
      <dgm:spPr/>
    </dgm:pt>
    <dgm:pt modelId="{29A102A3-AB6F-466F-8267-A46EA16F4CE3}" type="pres">
      <dgm:prSet presAssocID="{F4B54E3E-5F19-4079-B251-0E1684C0D8D1}" presName="rootText" presStyleLbl="node4" presStyleIdx="9" presStyleCnt="10" custScaleY="49781">
        <dgm:presLayoutVars>
          <dgm:chPref val="3"/>
        </dgm:presLayoutVars>
      </dgm:prSet>
      <dgm:spPr/>
    </dgm:pt>
    <dgm:pt modelId="{419E5033-06A9-4AF4-98D9-5B36109C73E5}" type="pres">
      <dgm:prSet presAssocID="{F4B54E3E-5F19-4079-B251-0E1684C0D8D1}" presName="rootConnector" presStyleLbl="node4" presStyleIdx="9" presStyleCnt="10"/>
      <dgm:spPr/>
    </dgm:pt>
    <dgm:pt modelId="{74C47840-6951-409E-A82C-E019711B7C46}" type="pres">
      <dgm:prSet presAssocID="{F4B54E3E-5F19-4079-B251-0E1684C0D8D1}" presName="hierChild4" presStyleCnt="0"/>
      <dgm:spPr/>
    </dgm:pt>
    <dgm:pt modelId="{80268333-C362-4AC6-9045-4E0A0B3EC1C0}" type="pres">
      <dgm:prSet presAssocID="{F4B54E3E-5F19-4079-B251-0E1684C0D8D1}" presName="hierChild5" presStyleCnt="0"/>
      <dgm:spPr/>
    </dgm:pt>
    <dgm:pt modelId="{3FAB0EF4-5EDC-4D9A-BABE-F7A49F8DFBB8}" type="pres">
      <dgm:prSet presAssocID="{310AE1AB-8B3E-417D-8F38-3C62CB5DB986}" presName="hierChild5" presStyleCnt="0"/>
      <dgm:spPr/>
    </dgm:pt>
    <dgm:pt modelId="{EF4C8E37-8D91-45E1-889B-C5B17D0E4A50}" type="pres">
      <dgm:prSet presAssocID="{EDA826D7-9542-448B-A906-8733D69BD112}" presName="hierChild5" presStyleCnt="0"/>
      <dgm:spPr/>
    </dgm:pt>
    <dgm:pt modelId="{74A64D20-61D6-468E-9A3F-477422CD075D}" type="pres">
      <dgm:prSet presAssocID="{862BC508-66A5-457C-917E-0F22DAF32801}" presName="hierChild3" presStyleCnt="0"/>
      <dgm:spPr/>
    </dgm:pt>
  </dgm:ptLst>
  <dgm:cxnLst>
    <dgm:cxn modelId="{1CE3B9E5-63C8-4B31-A69E-653EA59A6CEB}" type="presOf" srcId="{A3E53AD0-FF1F-4F24-8E98-8115C990C6AB}" destId="{4350BDBF-1DA6-4D22-AECE-9D06412B1F66}" srcOrd="0" destOrd="0" presId="urn:microsoft.com/office/officeart/2005/8/layout/orgChart1"/>
    <dgm:cxn modelId="{3F92C953-A902-41B9-9C76-6700B3879B2B}" type="presOf" srcId="{310AE1AB-8B3E-417D-8F38-3C62CB5DB986}" destId="{2391765B-28E9-4617-B31D-CE468B5E98D4}" srcOrd="1" destOrd="0" presId="urn:microsoft.com/office/officeart/2005/8/layout/orgChart1"/>
    <dgm:cxn modelId="{E579879C-D85E-4929-AB52-14C8B6D14755}" type="presOf" srcId="{EDA826D7-9542-448B-A906-8733D69BD112}" destId="{A7CD6415-0E63-4C19-B560-BF93A666677A}" srcOrd="0" destOrd="0" presId="urn:microsoft.com/office/officeart/2005/8/layout/orgChart1"/>
    <dgm:cxn modelId="{C34AAE46-9DE2-44FE-B06C-391BA5D0C748}" type="presOf" srcId="{F4B54E3E-5F19-4079-B251-0E1684C0D8D1}" destId="{29A102A3-AB6F-466F-8267-A46EA16F4CE3}" srcOrd="0" destOrd="0" presId="urn:microsoft.com/office/officeart/2005/8/layout/orgChart1"/>
    <dgm:cxn modelId="{C5FEF244-145F-4EBE-B5D0-819CE7B98634}" type="presOf" srcId="{4ACC1876-1706-48AC-86E4-9DC16227BEF4}" destId="{9B8D55E2-F862-4537-A216-4F35EEDCD8F0}" srcOrd="1" destOrd="0" presId="urn:microsoft.com/office/officeart/2005/8/layout/orgChart1"/>
    <dgm:cxn modelId="{203C6407-E042-44FD-A5A1-00D36F8EFE97}" type="presOf" srcId="{F4F9909E-C5A3-4541-B63D-0471BF72979A}" destId="{820833EA-37D9-4165-938B-2BE8ABEC7FB0}" srcOrd="1" destOrd="0" presId="urn:microsoft.com/office/officeart/2005/8/layout/orgChart1"/>
    <dgm:cxn modelId="{1923D844-92A9-446F-BD16-2E510F4A23E0}" type="presOf" srcId="{8A90A457-C1D7-4455-9034-97AAA98D4406}" destId="{67854D58-619B-48C1-89DD-8E1212E3B732}" srcOrd="1" destOrd="0" presId="urn:microsoft.com/office/officeart/2005/8/layout/orgChart1"/>
    <dgm:cxn modelId="{BE4F0DCA-5A0B-44CD-A93B-4AFEA2168B58}" srcId="{310AE1AB-8B3E-417D-8F38-3C62CB5DB986}" destId="{17AA0C25-EAC3-40D4-8775-41155AA4C02C}" srcOrd="0" destOrd="0" parTransId="{0E5B9113-7EC2-407E-9484-5224CF5AE2E3}" sibTransId="{851DCD3D-66E1-4463-8462-B6CBC9FEE8F3}"/>
    <dgm:cxn modelId="{2E3B6BF0-B941-45C3-B05A-003541EB600E}" srcId="{A04F3097-2629-4265-B8E1-902573FC671E}" destId="{B2791DDD-93E7-4318-9E16-47AB2468AD4C}" srcOrd="0" destOrd="0" parTransId="{A3E53AD0-FF1F-4F24-8E98-8115C990C6AB}" sibTransId="{DB37F582-F3B8-404D-91EC-59C2FA26962B}"/>
    <dgm:cxn modelId="{C2FB2055-D36C-4C3A-9E8F-7F415847829A}" type="presOf" srcId="{5712C6BB-03CE-47D7-A41B-80C19CB0C34D}" destId="{82B9819E-B020-4693-9429-E9920713758D}" srcOrd="0" destOrd="0" presId="urn:microsoft.com/office/officeart/2005/8/layout/orgChart1"/>
    <dgm:cxn modelId="{FBC25A83-093D-4847-90C4-DA870045C0D1}" srcId="{862BC508-66A5-457C-917E-0F22DAF32801}" destId="{EDA826D7-9542-448B-A906-8733D69BD112}" srcOrd="1" destOrd="0" parTransId="{83D00341-231D-467A-9571-C643F8B65710}" sibTransId="{2BED12C0-64A1-4524-B89F-5D340124E7AF}"/>
    <dgm:cxn modelId="{889B34A6-DAE4-41FC-A2B7-15E126554ACC}" type="presOf" srcId="{4B018AE7-7BC0-4F63-8B53-F3022984AB8F}" destId="{6D89EFED-24B4-4603-9ACE-BE8EDA39CB07}" srcOrd="1" destOrd="0" presId="urn:microsoft.com/office/officeart/2005/8/layout/orgChart1"/>
    <dgm:cxn modelId="{7C0F67F1-DA5D-47B8-BE1E-557D3A56FF2D}" type="presOf" srcId="{79CAAC2F-AD2E-46F8-9E5C-17A1C7FC04C6}" destId="{31A55960-BB7A-46BB-9C1E-529FDD2D6C52}" srcOrd="0" destOrd="0" presId="urn:microsoft.com/office/officeart/2005/8/layout/orgChart1"/>
    <dgm:cxn modelId="{6C0ED76A-9479-47F1-B7CA-02EF8C69659D}" type="presOf" srcId="{B63D6214-6998-4A32-9036-C7C306393E0C}" destId="{7F11A032-268F-4806-98C7-7E050AC84726}" srcOrd="0" destOrd="0" presId="urn:microsoft.com/office/officeart/2005/8/layout/orgChart1"/>
    <dgm:cxn modelId="{8383A6D9-AF33-4949-BFCB-E0B55FB4FEF7}" type="presOf" srcId="{4B018AE7-7BC0-4F63-8B53-F3022984AB8F}" destId="{9BB8D359-27FD-45A6-823E-6D187EAB94AC}" srcOrd="0" destOrd="0" presId="urn:microsoft.com/office/officeart/2005/8/layout/orgChart1"/>
    <dgm:cxn modelId="{66C4A3EF-1D36-4C83-AD5C-1137D8A29327}" type="presOf" srcId="{5204A3A1-1113-4EAD-85FF-FF0130D5C569}" destId="{657CD1F2-3252-403B-90E4-0AC045E902CB}" srcOrd="0" destOrd="0" presId="urn:microsoft.com/office/officeart/2005/8/layout/orgChart1"/>
    <dgm:cxn modelId="{BA56F5A5-F66D-4528-9ADC-D16F3A1E9C3B}" type="presOf" srcId="{B2791DDD-93E7-4318-9E16-47AB2468AD4C}" destId="{F61EA863-97AD-4504-ACA0-463DA004039D}" srcOrd="1" destOrd="0" presId="urn:microsoft.com/office/officeart/2005/8/layout/orgChart1"/>
    <dgm:cxn modelId="{4239F1E7-AC02-4A99-8C70-03020DF67FB9}" type="presOf" srcId="{A04F3097-2629-4265-B8E1-902573FC671E}" destId="{A3CA8F9F-7BAD-4BFA-9F94-76721C01D5BC}" srcOrd="0" destOrd="0" presId="urn:microsoft.com/office/officeart/2005/8/layout/orgChart1"/>
    <dgm:cxn modelId="{04ACA991-D56B-4A31-AD66-441AF9BFF9D1}" type="presOf" srcId="{23A4CCB6-B70A-4EEA-A836-C1C0629D1BBF}" destId="{6EAEA62D-21B1-4DB7-9493-944668F76D2C}" srcOrd="0" destOrd="0" presId="urn:microsoft.com/office/officeart/2005/8/layout/orgChart1"/>
    <dgm:cxn modelId="{75045922-5B50-4CA9-8E68-3EF985D798B4}" type="presOf" srcId="{2CE1B6C5-4F0C-4FF3-A8ED-1CFEC2675621}" destId="{34228A92-4BEB-4456-8BB0-739434C23592}" srcOrd="1" destOrd="0" presId="urn:microsoft.com/office/officeart/2005/8/layout/orgChart1"/>
    <dgm:cxn modelId="{3F8C58C8-C84C-40E1-B4A5-0BB6978C18DD}" srcId="{310AE1AB-8B3E-417D-8F38-3C62CB5DB986}" destId="{F4B54E3E-5F19-4079-B251-0E1684C0D8D1}" srcOrd="1" destOrd="0" parTransId="{34567AA3-76AF-4CA3-A662-9016767F2670}" sibTransId="{C6614003-3987-4F85-9B6A-7F3CE1ED2378}"/>
    <dgm:cxn modelId="{C359EB38-C26F-4516-B130-EAE1D40E8862}" type="presOf" srcId="{981D2691-DF37-44CB-AE5D-F1F875F00E0E}" destId="{8509DA3C-452D-477C-8833-2E0DD7D4C746}" srcOrd="0" destOrd="0" presId="urn:microsoft.com/office/officeart/2005/8/layout/orgChart1"/>
    <dgm:cxn modelId="{FEF68287-4C49-49FE-B415-D91DC16C6762}" srcId="{2CE1B6C5-4F0C-4FF3-A8ED-1CFEC2675621}" destId="{5712C6BB-03CE-47D7-A41B-80C19CB0C34D}" srcOrd="0" destOrd="0" parTransId="{5E17B102-A387-4063-9F08-5737EB9DB6AD}" sibTransId="{4FB3EE95-4BF2-46A6-9BF2-AE1FF4B5FCB1}"/>
    <dgm:cxn modelId="{1AA49BE9-3F4D-4624-9E5C-B9333E4487E4}" type="presOf" srcId="{310AE1AB-8B3E-417D-8F38-3C62CB5DB986}" destId="{9B0268AF-84D0-45D2-95AC-F71A5FFD3123}" srcOrd="0" destOrd="0" presId="urn:microsoft.com/office/officeart/2005/8/layout/orgChart1"/>
    <dgm:cxn modelId="{5B94C65E-CC0D-4ACA-9140-4F6945532FD6}" type="presOf" srcId="{0E5B9113-7EC2-407E-9484-5224CF5AE2E3}" destId="{5D6565C4-23C6-4ED6-BBA2-CAE69B69A7FB}" srcOrd="0" destOrd="0" presId="urn:microsoft.com/office/officeart/2005/8/layout/orgChart1"/>
    <dgm:cxn modelId="{95396128-8BF2-458D-9A19-99D91D5271C6}" srcId="{2E7D99E9-8CA4-44C6-902F-093E10B465AB}" destId="{862BC508-66A5-457C-917E-0F22DAF32801}" srcOrd="0" destOrd="0" parTransId="{5C7FF431-7EC7-4D2A-AD5F-438FFE3C81B4}" sibTransId="{C4B8C83F-86B2-4CAF-BB1A-FB2DFA6589AA}"/>
    <dgm:cxn modelId="{F3F476E6-8E75-4201-B8E0-5EDD191D158C}" type="presOf" srcId="{862BC508-66A5-457C-917E-0F22DAF32801}" destId="{92F02229-A889-4089-B2E8-88CC4FEB899F}" srcOrd="1" destOrd="0" presId="urn:microsoft.com/office/officeart/2005/8/layout/orgChart1"/>
    <dgm:cxn modelId="{76401E18-3470-4FB4-AD7C-314D8B6C704F}" type="presOf" srcId="{B2791DDD-93E7-4318-9E16-47AB2468AD4C}" destId="{D53EA341-76D7-464A-A641-127C3C3115AD}" srcOrd="0" destOrd="0" presId="urn:microsoft.com/office/officeart/2005/8/layout/orgChart1"/>
    <dgm:cxn modelId="{4F23A5CE-17C6-4D26-9A95-F9A26535CFB7}" type="presOf" srcId="{EDA826D7-9542-448B-A906-8733D69BD112}" destId="{F17C6682-70E3-471B-A9A2-458F344B9A00}" srcOrd="1" destOrd="0" presId="urn:microsoft.com/office/officeart/2005/8/layout/orgChart1"/>
    <dgm:cxn modelId="{A7DB8324-E846-4E9F-8C76-82E22FD892E7}" type="presOf" srcId="{F4F9909E-C5A3-4541-B63D-0471BF72979A}" destId="{0747003C-758D-47CB-9BF0-98BDAA5BF165}" srcOrd="0" destOrd="0" presId="urn:microsoft.com/office/officeart/2005/8/layout/orgChart1"/>
    <dgm:cxn modelId="{2D903BA3-20E3-4210-BFC6-4F0B0EE3E683}" type="presOf" srcId="{34567AA3-76AF-4CA3-A662-9016767F2670}" destId="{91A002EE-66F6-4594-A06E-07AAAC06388C}" srcOrd="0" destOrd="0" presId="urn:microsoft.com/office/officeart/2005/8/layout/orgChart1"/>
    <dgm:cxn modelId="{AA9E0141-1965-47DB-A834-3A0C7F2AEE1E}" type="presOf" srcId="{3B621319-67A6-49AA-BB1D-17874E8CBC69}" destId="{34F0CFC3-3A6F-4CD6-9217-835075055265}" srcOrd="1" destOrd="0" presId="urn:microsoft.com/office/officeart/2005/8/layout/orgChart1"/>
    <dgm:cxn modelId="{3D88B6B9-1DCD-419D-A894-2A09C267067E}" type="presOf" srcId="{2CE1B6C5-4F0C-4FF3-A8ED-1CFEC2675621}" destId="{26DFA4E0-599A-434F-BB8E-69F26F0595A1}" srcOrd="0" destOrd="0" presId="urn:microsoft.com/office/officeart/2005/8/layout/orgChart1"/>
    <dgm:cxn modelId="{9CB2CA70-51AB-4938-91F5-C163437BE30B}" type="presOf" srcId="{5E17B102-A387-4063-9F08-5737EB9DB6AD}" destId="{5DE9C58F-04A5-483A-A82C-7CDE93139B6A}" srcOrd="0" destOrd="0" presId="urn:microsoft.com/office/officeart/2005/8/layout/orgChart1"/>
    <dgm:cxn modelId="{4A0849FE-F084-40EF-A44F-D6A511F103AC}" srcId="{862BC508-66A5-457C-917E-0F22DAF32801}" destId="{4B018AE7-7BC0-4F63-8B53-F3022984AB8F}" srcOrd="0" destOrd="0" parTransId="{B63D6214-6998-4A32-9036-C7C306393E0C}" sibTransId="{7E89C900-AD04-4DA6-A7A2-FE21CC4BA919}"/>
    <dgm:cxn modelId="{02E23325-74D7-4309-A2F7-E4524A7D6A38}" type="presOf" srcId="{4ACC1876-1706-48AC-86E4-9DC16227BEF4}" destId="{5B2C3A40-8F71-4F62-B592-4A7D98977EB3}" srcOrd="0" destOrd="0" presId="urn:microsoft.com/office/officeart/2005/8/layout/orgChart1"/>
    <dgm:cxn modelId="{2E990AF6-7B52-4D73-B6B3-47D70CB5E9E2}" type="presOf" srcId="{2E7D99E9-8CA4-44C6-902F-093E10B465AB}" destId="{546EB9C6-05A2-4B3C-AF46-DBBD08DC4E51}" srcOrd="0" destOrd="0" presId="urn:microsoft.com/office/officeart/2005/8/layout/orgChart1"/>
    <dgm:cxn modelId="{A39380F9-0002-4B00-90BC-EA4A2B4F43A2}" srcId="{2CE1B6C5-4F0C-4FF3-A8ED-1CFEC2675621}" destId="{A04F3097-2629-4265-B8E1-902573FC671E}" srcOrd="1" destOrd="0" parTransId="{F0B5E9BD-9391-48A8-82B6-C26496625DB7}" sibTransId="{878F7D95-7C07-46A7-AF10-FA38EDE6E521}"/>
    <dgm:cxn modelId="{D28CEC8B-CB3E-4B2A-AE3B-4B70D4DA92EF}" srcId="{A04F3097-2629-4265-B8E1-902573FC671E}" destId="{4ACC1876-1706-48AC-86E4-9DC16227BEF4}" srcOrd="1" destOrd="0" parTransId="{23A4CCB6-B70A-4EEA-A836-C1C0629D1BBF}" sibTransId="{2BD2BC77-E650-402B-94A2-632FE2A03D54}"/>
    <dgm:cxn modelId="{41DE88E7-4240-4A8B-8E50-C39BE2662D27}" type="presOf" srcId="{3B621319-67A6-49AA-BB1D-17874E8CBC69}" destId="{D281AEC8-7341-4981-AD61-56FFD6FEDE80}" srcOrd="0" destOrd="0" presId="urn:microsoft.com/office/officeart/2005/8/layout/orgChart1"/>
    <dgm:cxn modelId="{0EAE6905-866F-42DC-A5A1-5066CE676800}" type="presOf" srcId="{A04F3097-2629-4265-B8E1-902573FC671E}" destId="{6713ADC8-DADE-4275-A71E-312D062DF810}" srcOrd="1" destOrd="0" presId="urn:microsoft.com/office/officeart/2005/8/layout/orgChart1"/>
    <dgm:cxn modelId="{9CEC30EB-4F2B-4860-9972-2D66E1119C40}" type="presOf" srcId="{8A90A457-C1D7-4455-9034-97AAA98D4406}" destId="{908BA19E-692F-4B75-BB5F-6805DC04CA57}" srcOrd="0" destOrd="0" presId="urn:microsoft.com/office/officeart/2005/8/layout/orgChart1"/>
    <dgm:cxn modelId="{F2AD79CF-C8E4-4D17-BE6E-B88B7381023B}" srcId="{A04F3097-2629-4265-B8E1-902573FC671E}" destId="{B86D67CC-FB34-4FEC-8143-93B29DCDF51E}" srcOrd="2" destOrd="0" parTransId="{5204A3A1-1113-4EAD-85FF-FF0130D5C569}" sibTransId="{CDFFBADB-827E-46C4-AFF7-3B1EE96EC13F}"/>
    <dgm:cxn modelId="{E69ACA40-8398-44A5-B946-BA0EB32F881C}" type="presOf" srcId="{553D8E0C-D336-4C0E-89E8-447BBEF2A93C}" destId="{93EB5FE0-8DCE-49FA-BE92-81FC4A016C18}" srcOrd="1" destOrd="0" presId="urn:microsoft.com/office/officeart/2005/8/layout/orgChart1"/>
    <dgm:cxn modelId="{892A5955-95AE-4ADE-B2C9-9F657D140D52}" type="presOf" srcId="{553D8E0C-D336-4C0E-89E8-447BBEF2A93C}" destId="{644F88A6-05D4-4DCD-B99B-5BA4066FDB8D}" srcOrd="0" destOrd="0" presId="urn:microsoft.com/office/officeart/2005/8/layout/orgChart1"/>
    <dgm:cxn modelId="{83230781-EC40-45E8-9996-E26BA6DC370B}" type="presOf" srcId="{F0B5E9BD-9391-48A8-82B6-C26496625DB7}" destId="{BB7F9603-3B9C-4865-BD09-8E14B27D1109}" srcOrd="0" destOrd="0" presId="urn:microsoft.com/office/officeart/2005/8/layout/orgChart1"/>
    <dgm:cxn modelId="{E10CA328-9DB4-47D8-B819-EE443AE09773}" srcId="{EDA826D7-9542-448B-A906-8733D69BD112}" destId="{310AE1AB-8B3E-417D-8F38-3C62CB5DB986}" srcOrd="1" destOrd="0" parTransId="{79CAAC2F-AD2E-46F8-9E5C-17A1C7FC04C6}" sibTransId="{05E9EC99-9B30-4650-BF72-08917B63656E}"/>
    <dgm:cxn modelId="{F4CE508B-1B30-4A91-8122-060101434CA7}" type="presOf" srcId="{17AA0C25-EAC3-40D4-8775-41155AA4C02C}" destId="{F1DDE569-CB16-426A-8815-55C0D6F8FAD4}" srcOrd="0" destOrd="0" presId="urn:microsoft.com/office/officeart/2005/8/layout/orgChart1"/>
    <dgm:cxn modelId="{199C986A-288C-45E7-9BE4-3F54DFF182BA}" type="presOf" srcId="{B86D67CC-FB34-4FEC-8143-93B29DCDF51E}" destId="{0098D58A-1F8F-4E81-88D6-FE4623CFD03E}" srcOrd="1" destOrd="0" presId="urn:microsoft.com/office/officeart/2005/8/layout/orgChart1"/>
    <dgm:cxn modelId="{BF2FD66B-69CD-4BD9-BACB-52EE939B21DC}" srcId="{5712C6BB-03CE-47D7-A41B-80C19CB0C34D}" destId="{3B621319-67A6-49AA-BB1D-17874E8CBC69}" srcOrd="0" destOrd="0" parTransId="{F306451D-A9E0-42C4-ACBF-C580CF29B541}" sibTransId="{37419A44-EF7D-4101-8E1C-FCF5A3C0D4BE}"/>
    <dgm:cxn modelId="{DC1E2A5B-095F-44DC-B444-DEEEA79F73E0}" type="presOf" srcId="{0D1D4E2A-C41B-4E5C-AE8A-0DAED69B7EA6}" destId="{AE2FD5E4-9586-4061-92E9-398F056389A3}" srcOrd="0" destOrd="0" presId="urn:microsoft.com/office/officeart/2005/8/layout/orgChart1"/>
    <dgm:cxn modelId="{F5F06392-6C7E-4A5A-9817-BF4180AF3D81}" type="presOf" srcId="{E5CF8E1B-5140-4DB4-A8A0-D97C720D9541}" destId="{44920017-7D7D-4AA4-8238-A3BCEC1C5609}" srcOrd="0" destOrd="0" presId="urn:microsoft.com/office/officeart/2005/8/layout/orgChart1"/>
    <dgm:cxn modelId="{24436513-4A04-4044-BE4C-F69FAE6D0E57}" type="presOf" srcId="{5712C6BB-03CE-47D7-A41B-80C19CB0C34D}" destId="{239AC0F7-8CA4-4588-BB0A-18905ED3148B}" srcOrd="1" destOrd="0" presId="urn:microsoft.com/office/officeart/2005/8/layout/orgChart1"/>
    <dgm:cxn modelId="{3BD08DD0-2E40-4D0F-82F7-427EECE32627}" srcId="{5712C6BB-03CE-47D7-A41B-80C19CB0C34D}" destId="{8A90A457-C1D7-4455-9034-97AAA98D4406}" srcOrd="2" destOrd="0" parTransId="{E5CF8E1B-5140-4DB4-A8A0-D97C720D9541}" sibTransId="{A0B8A4FC-2D0F-4A95-9291-BA3DF8D78733}"/>
    <dgm:cxn modelId="{D7F89000-1653-48C8-B546-0AB1D0023823}" type="presOf" srcId="{F4B54E3E-5F19-4079-B251-0E1684C0D8D1}" destId="{419E5033-06A9-4AF4-98D9-5B36109C73E5}" srcOrd="1" destOrd="0" presId="urn:microsoft.com/office/officeart/2005/8/layout/orgChart1"/>
    <dgm:cxn modelId="{46BD5046-85BF-43F7-941A-E52F2A73524E}" srcId="{5712C6BB-03CE-47D7-A41B-80C19CB0C34D}" destId="{F4F9909E-C5A3-4541-B63D-0471BF72979A}" srcOrd="1" destOrd="0" parTransId="{C2DC4076-92EF-46DC-BAE8-3AF044A8C03D}" sibTransId="{9C0BFB1C-FAEE-46DB-B6A6-8FFC7D03CEBC}"/>
    <dgm:cxn modelId="{35DDD894-A41C-4DDF-8E3C-B6EB533CF980}" type="presOf" srcId="{C2DC4076-92EF-46DC-BAE8-3AF044A8C03D}" destId="{131DD6BF-562A-4E1D-993F-66551289E608}" srcOrd="0" destOrd="0" presId="urn:microsoft.com/office/officeart/2005/8/layout/orgChart1"/>
    <dgm:cxn modelId="{12009C5E-FB17-4C90-8176-F9A2FB6B5DF5}" type="presOf" srcId="{B86D67CC-FB34-4FEC-8143-93B29DCDF51E}" destId="{56A2DF4D-B836-4434-AE49-CDD31FF22CCE}" srcOrd="0" destOrd="0" presId="urn:microsoft.com/office/officeart/2005/8/layout/orgChart1"/>
    <dgm:cxn modelId="{34F96FB0-5AE3-416C-9C1E-3E763CEB01FE}" type="presOf" srcId="{862BC508-66A5-457C-917E-0F22DAF32801}" destId="{8A74A85D-6682-453C-A9F4-800E6B6DDCBE}" srcOrd="0" destOrd="0" presId="urn:microsoft.com/office/officeart/2005/8/layout/orgChart1"/>
    <dgm:cxn modelId="{D8FED035-8D2B-419F-9CE7-34D2E38F9B40}" type="presOf" srcId="{F306451D-A9E0-42C4-ACBF-C580CF29B541}" destId="{E3EEE9E8-F925-43C7-B857-07ACA78A5973}" srcOrd="0" destOrd="0" presId="urn:microsoft.com/office/officeart/2005/8/layout/orgChart1"/>
    <dgm:cxn modelId="{B729408D-E24C-43AD-8155-675ACD236BE1}" srcId="{4B018AE7-7BC0-4F63-8B53-F3022984AB8F}" destId="{553D8E0C-D336-4C0E-89E8-447BBEF2A93C}" srcOrd="0" destOrd="0" parTransId="{0D1D4E2A-C41B-4E5C-AE8A-0DAED69B7EA6}" sibTransId="{07F361B4-0ABF-43C1-BFC6-14C4930C6A7A}"/>
    <dgm:cxn modelId="{9E2ED1D1-2D68-41AB-BA46-233F50ADD4BF}" type="presOf" srcId="{17AA0C25-EAC3-40D4-8775-41155AA4C02C}" destId="{AC1767D3-F5DD-420F-985C-7D3F8E1FA898}" srcOrd="1" destOrd="0" presId="urn:microsoft.com/office/officeart/2005/8/layout/orgChart1"/>
    <dgm:cxn modelId="{071B5734-582A-475E-BDC2-4E37A9E54297}" srcId="{EDA826D7-9542-448B-A906-8733D69BD112}" destId="{2CE1B6C5-4F0C-4FF3-A8ED-1CFEC2675621}" srcOrd="0" destOrd="0" parTransId="{981D2691-DF37-44CB-AE5D-F1F875F00E0E}" sibTransId="{4B3CF3B5-7496-4CF3-B813-D6831D486F1A}"/>
    <dgm:cxn modelId="{3474CECC-FAD6-460D-9608-0418ADB460B0}" type="presOf" srcId="{83D00341-231D-467A-9571-C643F8B65710}" destId="{E965A122-54D2-4EA0-A4A0-6FF07F472115}" srcOrd="0" destOrd="0" presId="urn:microsoft.com/office/officeart/2005/8/layout/orgChart1"/>
    <dgm:cxn modelId="{6F2EBB67-2F94-4CFD-9455-5C9966C571B5}" type="presParOf" srcId="{546EB9C6-05A2-4B3C-AF46-DBBD08DC4E51}" destId="{1B1DB113-2EB1-4DD2-81A0-C9CADB3D1332}" srcOrd="0" destOrd="0" presId="urn:microsoft.com/office/officeart/2005/8/layout/orgChart1"/>
    <dgm:cxn modelId="{09BE23E2-CD61-44BC-BEDC-6E611AA03A98}" type="presParOf" srcId="{1B1DB113-2EB1-4DD2-81A0-C9CADB3D1332}" destId="{D798323D-83BD-45A9-9E4D-01A5534C35C1}" srcOrd="0" destOrd="0" presId="urn:microsoft.com/office/officeart/2005/8/layout/orgChart1"/>
    <dgm:cxn modelId="{4B7EDC46-AADA-4B70-9553-4550CF755B3B}" type="presParOf" srcId="{D798323D-83BD-45A9-9E4D-01A5534C35C1}" destId="{8A74A85D-6682-453C-A9F4-800E6B6DDCBE}" srcOrd="0" destOrd="0" presId="urn:microsoft.com/office/officeart/2005/8/layout/orgChart1"/>
    <dgm:cxn modelId="{8BE96E06-5642-4DE3-9B5D-636D6693E8E0}" type="presParOf" srcId="{D798323D-83BD-45A9-9E4D-01A5534C35C1}" destId="{92F02229-A889-4089-B2E8-88CC4FEB899F}" srcOrd="1" destOrd="0" presId="urn:microsoft.com/office/officeart/2005/8/layout/orgChart1"/>
    <dgm:cxn modelId="{E0F438E2-FFFD-4830-B3E3-1760D7E21F1E}" type="presParOf" srcId="{1B1DB113-2EB1-4DD2-81A0-C9CADB3D1332}" destId="{C3E68F31-FFF6-4407-A569-2B534B5A735B}" srcOrd="1" destOrd="0" presId="urn:microsoft.com/office/officeart/2005/8/layout/orgChart1"/>
    <dgm:cxn modelId="{4ACC1487-691E-46CC-AF81-8D0BE5828FEF}" type="presParOf" srcId="{C3E68F31-FFF6-4407-A569-2B534B5A735B}" destId="{7F11A032-268F-4806-98C7-7E050AC84726}" srcOrd="0" destOrd="0" presId="urn:microsoft.com/office/officeart/2005/8/layout/orgChart1"/>
    <dgm:cxn modelId="{FD2F9D89-640E-45AF-8251-B43C336B665E}" type="presParOf" srcId="{C3E68F31-FFF6-4407-A569-2B534B5A735B}" destId="{DE987030-7ED3-4B66-97E9-80CC203F5EA4}" srcOrd="1" destOrd="0" presId="urn:microsoft.com/office/officeart/2005/8/layout/orgChart1"/>
    <dgm:cxn modelId="{53AD9488-11A9-4F5C-9691-52047A0E27F1}" type="presParOf" srcId="{DE987030-7ED3-4B66-97E9-80CC203F5EA4}" destId="{D4376E8A-AB9D-4DC7-96FB-D9CA5934E64B}" srcOrd="0" destOrd="0" presId="urn:microsoft.com/office/officeart/2005/8/layout/orgChart1"/>
    <dgm:cxn modelId="{26A42D94-39C0-4488-B443-841187C86416}" type="presParOf" srcId="{D4376E8A-AB9D-4DC7-96FB-D9CA5934E64B}" destId="{9BB8D359-27FD-45A6-823E-6D187EAB94AC}" srcOrd="0" destOrd="0" presId="urn:microsoft.com/office/officeart/2005/8/layout/orgChart1"/>
    <dgm:cxn modelId="{7FF56232-BF79-4799-A95C-563BFA567309}" type="presParOf" srcId="{D4376E8A-AB9D-4DC7-96FB-D9CA5934E64B}" destId="{6D89EFED-24B4-4603-9ACE-BE8EDA39CB07}" srcOrd="1" destOrd="0" presId="urn:microsoft.com/office/officeart/2005/8/layout/orgChart1"/>
    <dgm:cxn modelId="{61600D16-92A2-4E52-A19B-8F5EB6A7FA97}" type="presParOf" srcId="{DE987030-7ED3-4B66-97E9-80CC203F5EA4}" destId="{A83095DA-57A2-4392-8A7E-E480D137442F}" srcOrd="1" destOrd="0" presId="urn:microsoft.com/office/officeart/2005/8/layout/orgChart1"/>
    <dgm:cxn modelId="{F96DA195-0E65-4C85-9F85-CA6D36098575}" type="presParOf" srcId="{A83095DA-57A2-4392-8A7E-E480D137442F}" destId="{AE2FD5E4-9586-4061-92E9-398F056389A3}" srcOrd="0" destOrd="0" presId="urn:microsoft.com/office/officeart/2005/8/layout/orgChart1"/>
    <dgm:cxn modelId="{2365768B-D961-4E19-95FD-17943EDC05CC}" type="presParOf" srcId="{A83095DA-57A2-4392-8A7E-E480D137442F}" destId="{E7A56C89-6241-495F-B7E4-A9B8045650F7}" srcOrd="1" destOrd="0" presId="urn:microsoft.com/office/officeart/2005/8/layout/orgChart1"/>
    <dgm:cxn modelId="{EAF7C547-42DA-4D4A-8015-F4CD8BEB9987}" type="presParOf" srcId="{E7A56C89-6241-495F-B7E4-A9B8045650F7}" destId="{4D37EEC6-3871-4D6E-90AE-F2FA8730902F}" srcOrd="0" destOrd="0" presId="urn:microsoft.com/office/officeart/2005/8/layout/orgChart1"/>
    <dgm:cxn modelId="{D34418F5-98AC-49EC-AD8E-9B01476E79D8}" type="presParOf" srcId="{4D37EEC6-3871-4D6E-90AE-F2FA8730902F}" destId="{644F88A6-05D4-4DCD-B99B-5BA4066FDB8D}" srcOrd="0" destOrd="0" presId="urn:microsoft.com/office/officeart/2005/8/layout/orgChart1"/>
    <dgm:cxn modelId="{6225F458-F083-40F0-9B07-A4517649A215}" type="presParOf" srcId="{4D37EEC6-3871-4D6E-90AE-F2FA8730902F}" destId="{93EB5FE0-8DCE-49FA-BE92-81FC4A016C18}" srcOrd="1" destOrd="0" presId="urn:microsoft.com/office/officeart/2005/8/layout/orgChart1"/>
    <dgm:cxn modelId="{A30A1099-3DF5-4AA0-8EB5-C8A8C49BDBC8}" type="presParOf" srcId="{E7A56C89-6241-495F-B7E4-A9B8045650F7}" destId="{5ED77903-79C7-4AE6-AFCB-BC35400F90E0}" srcOrd="1" destOrd="0" presId="urn:microsoft.com/office/officeart/2005/8/layout/orgChart1"/>
    <dgm:cxn modelId="{91B70C9B-5823-4CA2-BF1E-1CDAA6B9C430}" type="presParOf" srcId="{E7A56C89-6241-495F-B7E4-A9B8045650F7}" destId="{30A97033-4B95-4947-8157-49F0D0AAA0A6}" srcOrd="2" destOrd="0" presId="urn:microsoft.com/office/officeart/2005/8/layout/orgChart1"/>
    <dgm:cxn modelId="{3F038C5B-2A33-480F-B07B-CBB965ECC1A4}" type="presParOf" srcId="{DE987030-7ED3-4B66-97E9-80CC203F5EA4}" destId="{1C3A45D5-09AF-4FA8-9217-00F4068DD4CC}" srcOrd="2" destOrd="0" presId="urn:microsoft.com/office/officeart/2005/8/layout/orgChart1"/>
    <dgm:cxn modelId="{4F89D4A9-1A1D-46FF-BD84-9F57296D26E6}" type="presParOf" srcId="{C3E68F31-FFF6-4407-A569-2B534B5A735B}" destId="{E965A122-54D2-4EA0-A4A0-6FF07F472115}" srcOrd="2" destOrd="0" presId="urn:microsoft.com/office/officeart/2005/8/layout/orgChart1"/>
    <dgm:cxn modelId="{CBEECB75-EA01-4F2F-A568-11CFA35E6477}" type="presParOf" srcId="{C3E68F31-FFF6-4407-A569-2B534B5A735B}" destId="{A64B46B5-9C55-4055-A0E4-23B2A761D294}" srcOrd="3" destOrd="0" presId="urn:microsoft.com/office/officeart/2005/8/layout/orgChart1"/>
    <dgm:cxn modelId="{3FE0B089-202C-4BF5-83A1-A0E24AC72A2A}" type="presParOf" srcId="{A64B46B5-9C55-4055-A0E4-23B2A761D294}" destId="{A16E4AC5-F5F0-45EC-B4CC-3619ECCF0E38}" srcOrd="0" destOrd="0" presId="urn:microsoft.com/office/officeart/2005/8/layout/orgChart1"/>
    <dgm:cxn modelId="{A6EBFB62-692D-48EC-801B-5951A66815D1}" type="presParOf" srcId="{A16E4AC5-F5F0-45EC-B4CC-3619ECCF0E38}" destId="{A7CD6415-0E63-4C19-B560-BF93A666677A}" srcOrd="0" destOrd="0" presId="urn:microsoft.com/office/officeart/2005/8/layout/orgChart1"/>
    <dgm:cxn modelId="{6827D473-5890-4F90-9EAB-A15F7B105F07}" type="presParOf" srcId="{A16E4AC5-F5F0-45EC-B4CC-3619ECCF0E38}" destId="{F17C6682-70E3-471B-A9A2-458F344B9A00}" srcOrd="1" destOrd="0" presId="urn:microsoft.com/office/officeart/2005/8/layout/orgChart1"/>
    <dgm:cxn modelId="{8A6A22FA-A74C-4F8D-89FE-CDE2162261D7}" type="presParOf" srcId="{A64B46B5-9C55-4055-A0E4-23B2A761D294}" destId="{5A26FDC1-267D-494F-9AD0-7700E53A376E}" srcOrd="1" destOrd="0" presId="urn:microsoft.com/office/officeart/2005/8/layout/orgChart1"/>
    <dgm:cxn modelId="{9D3E2F1F-73F4-44DE-9186-5E88CCDC7170}" type="presParOf" srcId="{5A26FDC1-267D-494F-9AD0-7700E53A376E}" destId="{8509DA3C-452D-477C-8833-2E0DD7D4C746}" srcOrd="0" destOrd="0" presId="urn:microsoft.com/office/officeart/2005/8/layout/orgChart1"/>
    <dgm:cxn modelId="{27D6D540-EA3A-466B-A907-883506D06E00}" type="presParOf" srcId="{5A26FDC1-267D-494F-9AD0-7700E53A376E}" destId="{BFDFCBA9-D79F-49EA-8D7D-4FE1902BE333}" srcOrd="1" destOrd="0" presId="urn:microsoft.com/office/officeart/2005/8/layout/orgChart1"/>
    <dgm:cxn modelId="{A385FEE6-27C1-4CDD-83C6-AE274F5292A0}" type="presParOf" srcId="{BFDFCBA9-D79F-49EA-8D7D-4FE1902BE333}" destId="{8D529D75-BCAE-47E1-B484-9C73B0C4D0DB}" srcOrd="0" destOrd="0" presId="urn:microsoft.com/office/officeart/2005/8/layout/orgChart1"/>
    <dgm:cxn modelId="{B3D7B414-FE1B-4E48-9D98-A4AD37B88BD7}" type="presParOf" srcId="{8D529D75-BCAE-47E1-B484-9C73B0C4D0DB}" destId="{26DFA4E0-599A-434F-BB8E-69F26F0595A1}" srcOrd="0" destOrd="0" presId="urn:microsoft.com/office/officeart/2005/8/layout/orgChart1"/>
    <dgm:cxn modelId="{B35B3530-FE3A-4E3B-91A3-CA0EF58BD2A9}" type="presParOf" srcId="{8D529D75-BCAE-47E1-B484-9C73B0C4D0DB}" destId="{34228A92-4BEB-4456-8BB0-739434C23592}" srcOrd="1" destOrd="0" presId="urn:microsoft.com/office/officeart/2005/8/layout/orgChart1"/>
    <dgm:cxn modelId="{FB92FF4C-378D-4A10-9AA8-CCB5C71A7384}" type="presParOf" srcId="{BFDFCBA9-D79F-49EA-8D7D-4FE1902BE333}" destId="{083724CD-0068-4FE3-9D5D-D834747BAEEF}" srcOrd="1" destOrd="0" presId="urn:microsoft.com/office/officeart/2005/8/layout/orgChart1"/>
    <dgm:cxn modelId="{B745DACB-2492-458D-9942-CAA39288C268}" type="presParOf" srcId="{083724CD-0068-4FE3-9D5D-D834747BAEEF}" destId="{5DE9C58F-04A5-483A-A82C-7CDE93139B6A}" srcOrd="0" destOrd="0" presId="urn:microsoft.com/office/officeart/2005/8/layout/orgChart1"/>
    <dgm:cxn modelId="{350843A1-3220-48C7-875F-E2B106016D2C}" type="presParOf" srcId="{083724CD-0068-4FE3-9D5D-D834747BAEEF}" destId="{28FA2FB6-EDE4-435F-B1D3-66D8741AABA2}" srcOrd="1" destOrd="0" presId="urn:microsoft.com/office/officeart/2005/8/layout/orgChart1"/>
    <dgm:cxn modelId="{0E424874-6A62-4A9F-86B3-908B6BC71D8D}" type="presParOf" srcId="{28FA2FB6-EDE4-435F-B1D3-66D8741AABA2}" destId="{09027268-BE64-44B0-99BE-97E6C3456DC3}" srcOrd="0" destOrd="0" presId="urn:microsoft.com/office/officeart/2005/8/layout/orgChart1"/>
    <dgm:cxn modelId="{9697CCE9-69FE-404D-B3F2-E1116A8066A5}" type="presParOf" srcId="{09027268-BE64-44B0-99BE-97E6C3456DC3}" destId="{82B9819E-B020-4693-9429-E9920713758D}" srcOrd="0" destOrd="0" presId="urn:microsoft.com/office/officeart/2005/8/layout/orgChart1"/>
    <dgm:cxn modelId="{CAC5B0DF-764D-4E99-A16E-443CC7F33B21}" type="presParOf" srcId="{09027268-BE64-44B0-99BE-97E6C3456DC3}" destId="{239AC0F7-8CA4-4588-BB0A-18905ED3148B}" srcOrd="1" destOrd="0" presId="urn:microsoft.com/office/officeart/2005/8/layout/orgChart1"/>
    <dgm:cxn modelId="{E4A3F47C-3D3D-4D0E-BE94-292277927ACE}" type="presParOf" srcId="{28FA2FB6-EDE4-435F-B1D3-66D8741AABA2}" destId="{53874354-7D65-4034-B60D-90CEB733BB49}" srcOrd="1" destOrd="0" presId="urn:microsoft.com/office/officeart/2005/8/layout/orgChart1"/>
    <dgm:cxn modelId="{911037BA-F9E6-4A5D-A29B-029B6A8E6424}" type="presParOf" srcId="{53874354-7D65-4034-B60D-90CEB733BB49}" destId="{E3EEE9E8-F925-43C7-B857-07ACA78A5973}" srcOrd="0" destOrd="0" presId="urn:microsoft.com/office/officeart/2005/8/layout/orgChart1"/>
    <dgm:cxn modelId="{12EA5BDC-A5C4-4B52-A0F9-C78EB258A4A3}" type="presParOf" srcId="{53874354-7D65-4034-B60D-90CEB733BB49}" destId="{BC36AF05-0AEF-4434-BEAB-397B32166F04}" srcOrd="1" destOrd="0" presId="urn:microsoft.com/office/officeart/2005/8/layout/orgChart1"/>
    <dgm:cxn modelId="{970673A0-2E54-4A5A-969B-9D81F9DAF3B7}" type="presParOf" srcId="{BC36AF05-0AEF-4434-BEAB-397B32166F04}" destId="{A23C862C-1379-4AE7-AE6A-91C6F440E1A1}" srcOrd="0" destOrd="0" presId="urn:microsoft.com/office/officeart/2005/8/layout/orgChart1"/>
    <dgm:cxn modelId="{0AFE5B6A-E1B8-4009-8478-2223361FF58C}" type="presParOf" srcId="{A23C862C-1379-4AE7-AE6A-91C6F440E1A1}" destId="{D281AEC8-7341-4981-AD61-56FFD6FEDE80}" srcOrd="0" destOrd="0" presId="urn:microsoft.com/office/officeart/2005/8/layout/orgChart1"/>
    <dgm:cxn modelId="{C3AF54B3-B530-4BFB-B171-2B9C136EB58F}" type="presParOf" srcId="{A23C862C-1379-4AE7-AE6A-91C6F440E1A1}" destId="{34F0CFC3-3A6F-4CD6-9217-835075055265}" srcOrd="1" destOrd="0" presId="urn:microsoft.com/office/officeart/2005/8/layout/orgChart1"/>
    <dgm:cxn modelId="{D0DC77C0-1477-484E-AAF2-B24CC015F267}" type="presParOf" srcId="{BC36AF05-0AEF-4434-BEAB-397B32166F04}" destId="{47DB5B1B-B078-40A7-A666-8E4BD519B619}" srcOrd="1" destOrd="0" presId="urn:microsoft.com/office/officeart/2005/8/layout/orgChart1"/>
    <dgm:cxn modelId="{21E03BC7-2A77-47D2-A584-354F5F4C5313}" type="presParOf" srcId="{BC36AF05-0AEF-4434-BEAB-397B32166F04}" destId="{547D1408-B8A1-48C6-B69D-CE073A8AB3D5}" srcOrd="2" destOrd="0" presId="urn:microsoft.com/office/officeart/2005/8/layout/orgChart1"/>
    <dgm:cxn modelId="{D2BCC7E2-0CC2-46D8-869F-6FCA4AA91125}" type="presParOf" srcId="{53874354-7D65-4034-B60D-90CEB733BB49}" destId="{131DD6BF-562A-4E1D-993F-66551289E608}" srcOrd="2" destOrd="0" presId="urn:microsoft.com/office/officeart/2005/8/layout/orgChart1"/>
    <dgm:cxn modelId="{C90F214B-6359-4994-9D23-2A2A35F4B27C}" type="presParOf" srcId="{53874354-7D65-4034-B60D-90CEB733BB49}" destId="{A14C9A67-AC90-4DD9-9657-C67847A0F5A9}" srcOrd="3" destOrd="0" presId="urn:microsoft.com/office/officeart/2005/8/layout/orgChart1"/>
    <dgm:cxn modelId="{A70902F2-06D8-4D72-AAE1-BD5C2E096D1E}" type="presParOf" srcId="{A14C9A67-AC90-4DD9-9657-C67847A0F5A9}" destId="{7A09924D-3170-497C-9893-14188EB80A38}" srcOrd="0" destOrd="0" presId="urn:microsoft.com/office/officeart/2005/8/layout/orgChart1"/>
    <dgm:cxn modelId="{22EF4B0E-9FD5-4C22-9A34-9266978B5959}" type="presParOf" srcId="{7A09924D-3170-497C-9893-14188EB80A38}" destId="{0747003C-758D-47CB-9BF0-98BDAA5BF165}" srcOrd="0" destOrd="0" presId="urn:microsoft.com/office/officeart/2005/8/layout/orgChart1"/>
    <dgm:cxn modelId="{0F670BB8-65CD-4C80-BDEE-E2235201FF7D}" type="presParOf" srcId="{7A09924D-3170-497C-9893-14188EB80A38}" destId="{820833EA-37D9-4165-938B-2BE8ABEC7FB0}" srcOrd="1" destOrd="0" presId="urn:microsoft.com/office/officeart/2005/8/layout/orgChart1"/>
    <dgm:cxn modelId="{81883789-1A2C-4EBD-8F65-272F316F6A44}" type="presParOf" srcId="{A14C9A67-AC90-4DD9-9657-C67847A0F5A9}" destId="{4D8157AD-82C6-4EC5-823A-6A45C273DBC5}" srcOrd="1" destOrd="0" presId="urn:microsoft.com/office/officeart/2005/8/layout/orgChart1"/>
    <dgm:cxn modelId="{7B65E177-20C1-4EE4-9A7C-23D62CEC6CFA}" type="presParOf" srcId="{A14C9A67-AC90-4DD9-9657-C67847A0F5A9}" destId="{17FC2513-4792-41C5-B23B-8183C79E6F67}" srcOrd="2" destOrd="0" presId="urn:microsoft.com/office/officeart/2005/8/layout/orgChart1"/>
    <dgm:cxn modelId="{C688A653-7B4E-43C1-9A20-E0DD57E3C713}" type="presParOf" srcId="{53874354-7D65-4034-B60D-90CEB733BB49}" destId="{44920017-7D7D-4AA4-8238-A3BCEC1C5609}" srcOrd="4" destOrd="0" presId="urn:microsoft.com/office/officeart/2005/8/layout/orgChart1"/>
    <dgm:cxn modelId="{261E3B76-91AC-43F0-860C-0886F34E88A3}" type="presParOf" srcId="{53874354-7D65-4034-B60D-90CEB733BB49}" destId="{D9899386-EB95-4788-8BEC-635E5DEEC7EA}" srcOrd="5" destOrd="0" presId="urn:microsoft.com/office/officeart/2005/8/layout/orgChart1"/>
    <dgm:cxn modelId="{3440166D-FEFE-4C1A-A69C-2BD452480707}" type="presParOf" srcId="{D9899386-EB95-4788-8BEC-635E5DEEC7EA}" destId="{11B1A2DA-79CB-439F-A2D0-C2E859725200}" srcOrd="0" destOrd="0" presId="urn:microsoft.com/office/officeart/2005/8/layout/orgChart1"/>
    <dgm:cxn modelId="{BDFF8B04-6AD2-43B8-B6A0-22EC2FB1613C}" type="presParOf" srcId="{11B1A2DA-79CB-439F-A2D0-C2E859725200}" destId="{908BA19E-692F-4B75-BB5F-6805DC04CA57}" srcOrd="0" destOrd="0" presId="urn:microsoft.com/office/officeart/2005/8/layout/orgChart1"/>
    <dgm:cxn modelId="{AB4DB25E-A885-4CBC-B9F3-77AFB766CB5B}" type="presParOf" srcId="{11B1A2DA-79CB-439F-A2D0-C2E859725200}" destId="{67854D58-619B-48C1-89DD-8E1212E3B732}" srcOrd="1" destOrd="0" presId="urn:microsoft.com/office/officeart/2005/8/layout/orgChart1"/>
    <dgm:cxn modelId="{90C56266-B32F-40A5-A47B-FCE28462E262}" type="presParOf" srcId="{D9899386-EB95-4788-8BEC-635E5DEEC7EA}" destId="{140D34B9-1467-4CC1-8978-BAFD053A0A68}" srcOrd="1" destOrd="0" presId="urn:microsoft.com/office/officeart/2005/8/layout/orgChart1"/>
    <dgm:cxn modelId="{C4B8C30A-3A5A-4E96-AA5F-3072905BFFD4}" type="presParOf" srcId="{D9899386-EB95-4788-8BEC-635E5DEEC7EA}" destId="{9B094830-DE87-4B89-8F86-CE3DA7483E98}" srcOrd="2" destOrd="0" presId="urn:microsoft.com/office/officeart/2005/8/layout/orgChart1"/>
    <dgm:cxn modelId="{AD97B707-7049-4D14-890A-F24B21342B98}" type="presParOf" srcId="{28FA2FB6-EDE4-435F-B1D3-66D8741AABA2}" destId="{C474C4FA-6AE3-4960-B33A-338FDA9B2A03}" srcOrd="2" destOrd="0" presId="urn:microsoft.com/office/officeart/2005/8/layout/orgChart1"/>
    <dgm:cxn modelId="{B5318A02-8631-4A07-9BC3-BB742E2EDC9F}" type="presParOf" srcId="{083724CD-0068-4FE3-9D5D-D834747BAEEF}" destId="{BB7F9603-3B9C-4865-BD09-8E14B27D1109}" srcOrd="2" destOrd="0" presId="urn:microsoft.com/office/officeart/2005/8/layout/orgChart1"/>
    <dgm:cxn modelId="{8B8443AD-8B09-41D5-B791-0B1308ABCFDD}" type="presParOf" srcId="{083724CD-0068-4FE3-9D5D-D834747BAEEF}" destId="{1CE799AF-E6FF-45E5-86DB-2B5C18C857C0}" srcOrd="3" destOrd="0" presId="urn:microsoft.com/office/officeart/2005/8/layout/orgChart1"/>
    <dgm:cxn modelId="{D860F71C-325F-47F1-9911-0861E0CB2A7A}" type="presParOf" srcId="{1CE799AF-E6FF-45E5-86DB-2B5C18C857C0}" destId="{9BB0FD91-D6C9-4380-893D-D3152CEA86BE}" srcOrd="0" destOrd="0" presId="urn:microsoft.com/office/officeart/2005/8/layout/orgChart1"/>
    <dgm:cxn modelId="{D94405C1-5D2E-45DA-B1C2-8D98284E2F42}" type="presParOf" srcId="{9BB0FD91-D6C9-4380-893D-D3152CEA86BE}" destId="{A3CA8F9F-7BAD-4BFA-9F94-76721C01D5BC}" srcOrd="0" destOrd="0" presId="urn:microsoft.com/office/officeart/2005/8/layout/orgChart1"/>
    <dgm:cxn modelId="{81B6A1E6-FF30-48A4-9EB0-ACA6E65E3497}" type="presParOf" srcId="{9BB0FD91-D6C9-4380-893D-D3152CEA86BE}" destId="{6713ADC8-DADE-4275-A71E-312D062DF810}" srcOrd="1" destOrd="0" presId="urn:microsoft.com/office/officeart/2005/8/layout/orgChart1"/>
    <dgm:cxn modelId="{5A4695CE-B591-4D8A-94CD-190CC721F4A1}" type="presParOf" srcId="{1CE799AF-E6FF-45E5-86DB-2B5C18C857C0}" destId="{CE34AF44-61D4-4F6F-9A62-A582649B5E20}" srcOrd="1" destOrd="0" presId="urn:microsoft.com/office/officeart/2005/8/layout/orgChart1"/>
    <dgm:cxn modelId="{ED858D66-1BBB-41A5-ADFC-E5A67E4104A4}" type="presParOf" srcId="{CE34AF44-61D4-4F6F-9A62-A582649B5E20}" destId="{4350BDBF-1DA6-4D22-AECE-9D06412B1F66}" srcOrd="0" destOrd="0" presId="urn:microsoft.com/office/officeart/2005/8/layout/orgChart1"/>
    <dgm:cxn modelId="{1E46BB1B-18D5-4740-B133-B8F9546FF2F9}" type="presParOf" srcId="{CE34AF44-61D4-4F6F-9A62-A582649B5E20}" destId="{018B2773-7CBF-4E2D-8E2B-90B9A8BBE3F2}" srcOrd="1" destOrd="0" presId="urn:microsoft.com/office/officeart/2005/8/layout/orgChart1"/>
    <dgm:cxn modelId="{2F91968F-8ECC-4D68-9220-9FB94EFB0D6D}" type="presParOf" srcId="{018B2773-7CBF-4E2D-8E2B-90B9A8BBE3F2}" destId="{3F91F899-01B8-40C5-9458-929A98E2CCD2}" srcOrd="0" destOrd="0" presId="urn:microsoft.com/office/officeart/2005/8/layout/orgChart1"/>
    <dgm:cxn modelId="{752097BB-7938-4BF0-A6B6-D8CDEE889D7E}" type="presParOf" srcId="{3F91F899-01B8-40C5-9458-929A98E2CCD2}" destId="{D53EA341-76D7-464A-A641-127C3C3115AD}" srcOrd="0" destOrd="0" presId="urn:microsoft.com/office/officeart/2005/8/layout/orgChart1"/>
    <dgm:cxn modelId="{EE7942F1-D590-400E-8041-ABD6177773FE}" type="presParOf" srcId="{3F91F899-01B8-40C5-9458-929A98E2CCD2}" destId="{F61EA863-97AD-4504-ACA0-463DA004039D}" srcOrd="1" destOrd="0" presId="urn:microsoft.com/office/officeart/2005/8/layout/orgChart1"/>
    <dgm:cxn modelId="{945BF47E-552B-499B-A189-2E2B7B518C4A}" type="presParOf" srcId="{018B2773-7CBF-4E2D-8E2B-90B9A8BBE3F2}" destId="{B0098D29-746D-4492-A884-202A3EA4199D}" srcOrd="1" destOrd="0" presId="urn:microsoft.com/office/officeart/2005/8/layout/orgChart1"/>
    <dgm:cxn modelId="{00A7AAED-B3B2-4C22-99A7-AAA4770E7B3A}" type="presParOf" srcId="{018B2773-7CBF-4E2D-8E2B-90B9A8BBE3F2}" destId="{D3AAB574-BF58-41A0-9C9E-AF2977AB5249}" srcOrd="2" destOrd="0" presId="urn:microsoft.com/office/officeart/2005/8/layout/orgChart1"/>
    <dgm:cxn modelId="{DEBE16C6-D5A5-4012-BE31-5CCAA01085BB}" type="presParOf" srcId="{CE34AF44-61D4-4F6F-9A62-A582649B5E20}" destId="{6EAEA62D-21B1-4DB7-9493-944668F76D2C}" srcOrd="2" destOrd="0" presId="urn:microsoft.com/office/officeart/2005/8/layout/orgChart1"/>
    <dgm:cxn modelId="{63E6ACB4-C52F-4EDF-8F74-7ED2E28CE551}" type="presParOf" srcId="{CE34AF44-61D4-4F6F-9A62-A582649B5E20}" destId="{AAD2FE50-A05F-4D33-B5F3-5F0B8878C350}" srcOrd="3" destOrd="0" presId="urn:microsoft.com/office/officeart/2005/8/layout/orgChart1"/>
    <dgm:cxn modelId="{E4E7C0C0-3961-4386-A57A-AB152AF6BAC0}" type="presParOf" srcId="{AAD2FE50-A05F-4D33-B5F3-5F0B8878C350}" destId="{975A0C6F-694E-4818-85FE-8520D0D3E997}" srcOrd="0" destOrd="0" presId="urn:microsoft.com/office/officeart/2005/8/layout/orgChart1"/>
    <dgm:cxn modelId="{28B32905-7A93-45A0-B19B-57E59B1386AA}" type="presParOf" srcId="{975A0C6F-694E-4818-85FE-8520D0D3E997}" destId="{5B2C3A40-8F71-4F62-B592-4A7D98977EB3}" srcOrd="0" destOrd="0" presId="urn:microsoft.com/office/officeart/2005/8/layout/orgChart1"/>
    <dgm:cxn modelId="{1E2220D6-ADD8-4F63-9DD2-1395073E328C}" type="presParOf" srcId="{975A0C6F-694E-4818-85FE-8520D0D3E997}" destId="{9B8D55E2-F862-4537-A216-4F35EEDCD8F0}" srcOrd="1" destOrd="0" presId="urn:microsoft.com/office/officeart/2005/8/layout/orgChart1"/>
    <dgm:cxn modelId="{21D90313-3812-4C16-9DAE-BF15FA4C57E3}" type="presParOf" srcId="{AAD2FE50-A05F-4D33-B5F3-5F0B8878C350}" destId="{754CA0F8-5269-4203-94BF-F1D3915AC48A}" srcOrd="1" destOrd="0" presId="urn:microsoft.com/office/officeart/2005/8/layout/orgChart1"/>
    <dgm:cxn modelId="{4263DF9D-4B31-4400-824E-C13CA4DFE7BA}" type="presParOf" srcId="{AAD2FE50-A05F-4D33-B5F3-5F0B8878C350}" destId="{98E33995-51D2-4F46-8777-80593876BCB6}" srcOrd="2" destOrd="0" presId="urn:microsoft.com/office/officeart/2005/8/layout/orgChart1"/>
    <dgm:cxn modelId="{0A510C3E-79F5-4770-964A-06D91424FEBF}" type="presParOf" srcId="{CE34AF44-61D4-4F6F-9A62-A582649B5E20}" destId="{657CD1F2-3252-403B-90E4-0AC045E902CB}" srcOrd="4" destOrd="0" presId="urn:microsoft.com/office/officeart/2005/8/layout/orgChart1"/>
    <dgm:cxn modelId="{ACFC08A9-3A0E-4A18-B986-F6D8C995EB29}" type="presParOf" srcId="{CE34AF44-61D4-4F6F-9A62-A582649B5E20}" destId="{15555B65-5481-411C-A44A-0A2FEF2974A3}" srcOrd="5" destOrd="0" presId="urn:microsoft.com/office/officeart/2005/8/layout/orgChart1"/>
    <dgm:cxn modelId="{FBED3DEE-F1F6-4769-8DEF-DCE6AD893267}" type="presParOf" srcId="{15555B65-5481-411C-A44A-0A2FEF2974A3}" destId="{1169514C-91D8-4C5F-8887-D42B65F863F4}" srcOrd="0" destOrd="0" presId="urn:microsoft.com/office/officeart/2005/8/layout/orgChart1"/>
    <dgm:cxn modelId="{10665B11-4978-4569-B488-4B45731DB539}" type="presParOf" srcId="{1169514C-91D8-4C5F-8887-D42B65F863F4}" destId="{56A2DF4D-B836-4434-AE49-CDD31FF22CCE}" srcOrd="0" destOrd="0" presId="urn:microsoft.com/office/officeart/2005/8/layout/orgChart1"/>
    <dgm:cxn modelId="{81966EBC-83EF-455D-B5BE-A6CF908A8ABE}" type="presParOf" srcId="{1169514C-91D8-4C5F-8887-D42B65F863F4}" destId="{0098D58A-1F8F-4E81-88D6-FE4623CFD03E}" srcOrd="1" destOrd="0" presId="urn:microsoft.com/office/officeart/2005/8/layout/orgChart1"/>
    <dgm:cxn modelId="{B5B2F13E-004F-44F6-A9D9-7CC7624E8672}" type="presParOf" srcId="{15555B65-5481-411C-A44A-0A2FEF2974A3}" destId="{884F57E2-0F0A-4EF5-8719-836B2F169746}" srcOrd="1" destOrd="0" presId="urn:microsoft.com/office/officeart/2005/8/layout/orgChart1"/>
    <dgm:cxn modelId="{35BC2D7B-50B8-4842-93D4-428B378F84D0}" type="presParOf" srcId="{15555B65-5481-411C-A44A-0A2FEF2974A3}" destId="{F13BCE68-F139-45B9-B9B1-59EA4C2C034E}" srcOrd="2" destOrd="0" presId="urn:microsoft.com/office/officeart/2005/8/layout/orgChart1"/>
    <dgm:cxn modelId="{1168E67D-3F81-41F7-9CAA-071DFECF879A}" type="presParOf" srcId="{1CE799AF-E6FF-45E5-86DB-2B5C18C857C0}" destId="{92E80DBF-CCC3-4C21-AB28-1BA74B4F005E}" srcOrd="2" destOrd="0" presId="urn:microsoft.com/office/officeart/2005/8/layout/orgChart1"/>
    <dgm:cxn modelId="{70F5634E-FDF2-408D-882E-0AF73BAA7598}" type="presParOf" srcId="{BFDFCBA9-D79F-49EA-8D7D-4FE1902BE333}" destId="{1BD18861-3CC2-4187-B1CE-43784A567AF1}" srcOrd="2" destOrd="0" presId="urn:microsoft.com/office/officeart/2005/8/layout/orgChart1"/>
    <dgm:cxn modelId="{9E1578D4-084E-4522-B411-EB4D54FFF72E}" type="presParOf" srcId="{5A26FDC1-267D-494F-9AD0-7700E53A376E}" destId="{31A55960-BB7A-46BB-9C1E-529FDD2D6C52}" srcOrd="2" destOrd="0" presId="urn:microsoft.com/office/officeart/2005/8/layout/orgChart1"/>
    <dgm:cxn modelId="{768CA746-2D07-41DE-9029-2FBAE02A127E}" type="presParOf" srcId="{5A26FDC1-267D-494F-9AD0-7700E53A376E}" destId="{FA5850FC-EBA2-4D7C-A9CF-93DA9E0F73E0}" srcOrd="3" destOrd="0" presId="urn:microsoft.com/office/officeart/2005/8/layout/orgChart1"/>
    <dgm:cxn modelId="{3503B6FA-20A6-4D9C-AECF-A06ED7378A3C}" type="presParOf" srcId="{FA5850FC-EBA2-4D7C-A9CF-93DA9E0F73E0}" destId="{322B9453-8A68-4727-A796-4314B25EFC2A}" srcOrd="0" destOrd="0" presId="urn:microsoft.com/office/officeart/2005/8/layout/orgChart1"/>
    <dgm:cxn modelId="{68CD5609-23EB-4ABF-824A-1BAB1291073F}" type="presParOf" srcId="{322B9453-8A68-4727-A796-4314B25EFC2A}" destId="{9B0268AF-84D0-45D2-95AC-F71A5FFD3123}" srcOrd="0" destOrd="0" presId="urn:microsoft.com/office/officeart/2005/8/layout/orgChart1"/>
    <dgm:cxn modelId="{3764B140-F09A-44FF-967F-4D2512C91DEE}" type="presParOf" srcId="{322B9453-8A68-4727-A796-4314B25EFC2A}" destId="{2391765B-28E9-4617-B31D-CE468B5E98D4}" srcOrd="1" destOrd="0" presId="urn:microsoft.com/office/officeart/2005/8/layout/orgChart1"/>
    <dgm:cxn modelId="{246D3D5E-4C02-40EC-9A12-57DD6DEBAC83}" type="presParOf" srcId="{FA5850FC-EBA2-4D7C-A9CF-93DA9E0F73E0}" destId="{28FEBAD0-4BA6-4DC9-A7DE-DDBDD2EC523D}" srcOrd="1" destOrd="0" presId="urn:microsoft.com/office/officeart/2005/8/layout/orgChart1"/>
    <dgm:cxn modelId="{34EAF4FF-EE91-4C3E-B0E6-F64F9B4125F2}" type="presParOf" srcId="{28FEBAD0-4BA6-4DC9-A7DE-DDBDD2EC523D}" destId="{5D6565C4-23C6-4ED6-BBA2-CAE69B69A7FB}" srcOrd="0" destOrd="0" presId="urn:microsoft.com/office/officeart/2005/8/layout/orgChart1"/>
    <dgm:cxn modelId="{CAB49BF7-C4DE-4545-A506-77B981395DD4}" type="presParOf" srcId="{28FEBAD0-4BA6-4DC9-A7DE-DDBDD2EC523D}" destId="{E5B5A1C5-EB96-4BF5-AB7F-58C4E1D8B112}" srcOrd="1" destOrd="0" presId="urn:microsoft.com/office/officeart/2005/8/layout/orgChart1"/>
    <dgm:cxn modelId="{50B2AE2D-00C5-454C-AFE1-E5C15B2E6541}" type="presParOf" srcId="{E5B5A1C5-EB96-4BF5-AB7F-58C4E1D8B112}" destId="{38BF46F7-E6A2-4B80-9A63-60A81D8DE068}" srcOrd="0" destOrd="0" presId="urn:microsoft.com/office/officeart/2005/8/layout/orgChart1"/>
    <dgm:cxn modelId="{66281D25-229B-4AB8-8DF4-AF4B39B5724F}" type="presParOf" srcId="{38BF46F7-E6A2-4B80-9A63-60A81D8DE068}" destId="{F1DDE569-CB16-426A-8815-55C0D6F8FAD4}" srcOrd="0" destOrd="0" presId="urn:microsoft.com/office/officeart/2005/8/layout/orgChart1"/>
    <dgm:cxn modelId="{DC7C230D-9C0C-40EF-A979-23B4BB7BB46B}" type="presParOf" srcId="{38BF46F7-E6A2-4B80-9A63-60A81D8DE068}" destId="{AC1767D3-F5DD-420F-985C-7D3F8E1FA898}" srcOrd="1" destOrd="0" presId="urn:microsoft.com/office/officeart/2005/8/layout/orgChart1"/>
    <dgm:cxn modelId="{29792FAA-7837-4CC9-8A7D-C04345F03950}" type="presParOf" srcId="{E5B5A1C5-EB96-4BF5-AB7F-58C4E1D8B112}" destId="{985CE01D-BE58-4B52-AFFA-00A011FA05AC}" srcOrd="1" destOrd="0" presId="urn:microsoft.com/office/officeart/2005/8/layout/orgChart1"/>
    <dgm:cxn modelId="{4255D857-ACA1-4886-A0BC-54CB74940FCF}" type="presParOf" srcId="{E5B5A1C5-EB96-4BF5-AB7F-58C4E1D8B112}" destId="{5BC89129-C9D0-4C17-B1DA-E32F3FBB7221}" srcOrd="2" destOrd="0" presId="urn:microsoft.com/office/officeart/2005/8/layout/orgChart1"/>
    <dgm:cxn modelId="{35C8CCDE-57DC-403E-BDDE-6D7E7FA4A774}" type="presParOf" srcId="{28FEBAD0-4BA6-4DC9-A7DE-DDBDD2EC523D}" destId="{91A002EE-66F6-4594-A06E-07AAAC06388C}" srcOrd="2" destOrd="0" presId="urn:microsoft.com/office/officeart/2005/8/layout/orgChart1"/>
    <dgm:cxn modelId="{E3E7864E-6B97-4380-93AD-8DB4DB0989AA}" type="presParOf" srcId="{28FEBAD0-4BA6-4DC9-A7DE-DDBDD2EC523D}" destId="{FCDFBF65-1ECD-4B50-9C6A-01BD501E188C}" srcOrd="3" destOrd="0" presId="urn:microsoft.com/office/officeart/2005/8/layout/orgChart1"/>
    <dgm:cxn modelId="{3CE9F455-BAB3-4407-8997-7D44B74B41EF}" type="presParOf" srcId="{FCDFBF65-1ECD-4B50-9C6A-01BD501E188C}" destId="{65F345D3-DBE6-4D7C-AF82-A908A9F64278}" srcOrd="0" destOrd="0" presId="urn:microsoft.com/office/officeart/2005/8/layout/orgChart1"/>
    <dgm:cxn modelId="{BC1970BE-9431-41A8-B18B-73B4DB6DD1D5}" type="presParOf" srcId="{65F345D3-DBE6-4D7C-AF82-A908A9F64278}" destId="{29A102A3-AB6F-466F-8267-A46EA16F4CE3}" srcOrd="0" destOrd="0" presId="urn:microsoft.com/office/officeart/2005/8/layout/orgChart1"/>
    <dgm:cxn modelId="{0A3600F1-84CD-44D3-A24D-EC3FBC1D3B1E}" type="presParOf" srcId="{65F345D3-DBE6-4D7C-AF82-A908A9F64278}" destId="{419E5033-06A9-4AF4-98D9-5B36109C73E5}" srcOrd="1" destOrd="0" presId="urn:microsoft.com/office/officeart/2005/8/layout/orgChart1"/>
    <dgm:cxn modelId="{38293644-BB9C-4123-85B5-1883DF290550}" type="presParOf" srcId="{FCDFBF65-1ECD-4B50-9C6A-01BD501E188C}" destId="{74C47840-6951-409E-A82C-E019711B7C46}" srcOrd="1" destOrd="0" presId="urn:microsoft.com/office/officeart/2005/8/layout/orgChart1"/>
    <dgm:cxn modelId="{799124B8-5B25-4433-8717-76403D5685DE}" type="presParOf" srcId="{FCDFBF65-1ECD-4B50-9C6A-01BD501E188C}" destId="{80268333-C362-4AC6-9045-4E0A0B3EC1C0}" srcOrd="2" destOrd="0" presId="urn:microsoft.com/office/officeart/2005/8/layout/orgChart1"/>
    <dgm:cxn modelId="{679648D3-39D0-4241-A8F5-1B878271AD77}" type="presParOf" srcId="{FA5850FC-EBA2-4D7C-A9CF-93DA9E0F73E0}" destId="{3FAB0EF4-5EDC-4D9A-BABE-F7A49F8DFBB8}" srcOrd="2" destOrd="0" presId="urn:microsoft.com/office/officeart/2005/8/layout/orgChart1"/>
    <dgm:cxn modelId="{15C439BA-E1A4-4F7C-97F9-317348E2D475}" type="presParOf" srcId="{A64B46B5-9C55-4055-A0E4-23B2A761D294}" destId="{EF4C8E37-8D91-45E1-889B-C5B17D0E4A50}" srcOrd="2" destOrd="0" presId="urn:microsoft.com/office/officeart/2005/8/layout/orgChart1"/>
    <dgm:cxn modelId="{A98930D3-37AF-40A3-96BC-6B382A7DD6D8}" type="presParOf" srcId="{1B1DB113-2EB1-4DD2-81A0-C9CADB3D1332}" destId="{74A64D20-61D6-468E-9A3F-477422CD075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A002EE-66F6-4594-A06E-07AAAC06388C}">
      <dsp:nvSpPr>
        <dsp:cNvPr id="0" name=""/>
        <dsp:cNvSpPr/>
      </dsp:nvSpPr>
      <dsp:spPr>
        <a:xfrm>
          <a:off x="9246834" y="2659431"/>
          <a:ext cx="358354" cy="1569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9821"/>
              </a:lnTo>
              <a:lnTo>
                <a:pt x="358354" y="15698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6565C4-23C6-4ED6-BBA2-CAE69B69A7FB}">
      <dsp:nvSpPr>
        <dsp:cNvPr id="0" name=""/>
        <dsp:cNvSpPr/>
      </dsp:nvSpPr>
      <dsp:spPr>
        <a:xfrm>
          <a:off x="9246834" y="2659431"/>
          <a:ext cx="358354" cy="6617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1783"/>
              </a:lnTo>
              <a:lnTo>
                <a:pt x="358354" y="66178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A55960-BB7A-46BB-9C1E-529FDD2D6C52}">
      <dsp:nvSpPr>
        <dsp:cNvPr id="0" name=""/>
        <dsp:cNvSpPr/>
      </dsp:nvSpPr>
      <dsp:spPr>
        <a:xfrm>
          <a:off x="7798598" y="1460534"/>
          <a:ext cx="2403848" cy="4155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764"/>
              </a:lnTo>
              <a:lnTo>
                <a:pt x="2403848" y="207764"/>
              </a:lnTo>
              <a:lnTo>
                <a:pt x="2403848" y="4155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7CD1F2-3252-403B-90E4-0AC045E902CB}">
      <dsp:nvSpPr>
        <dsp:cNvPr id="0" name=""/>
        <dsp:cNvSpPr/>
      </dsp:nvSpPr>
      <dsp:spPr>
        <a:xfrm>
          <a:off x="6295255" y="3719968"/>
          <a:ext cx="473498" cy="22578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7817"/>
              </a:lnTo>
              <a:lnTo>
                <a:pt x="473498" y="22578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AEA62D-21B1-4DB7-9493-944668F76D2C}">
      <dsp:nvSpPr>
        <dsp:cNvPr id="0" name=""/>
        <dsp:cNvSpPr/>
      </dsp:nvSpPr>
      <dsp:spPr>
        <a:xfrm>
          <a:off x="6295255" y="3719968"/>
          <a:ext cx="473498" cy="13937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3716"/>
              </a:lnTo>
              <a:lnTo>
                <a:pt x="473498" y="13937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50BDBF-1DA6-4D22-AECE-9D06412B1F66}">
      <dsp:nvSpPr>
        <dsp:cNvPr id="0" name=""/>
        <dsp:cNvSpPr/>
      </dsp:nvSpPr>
      <dsp:spPr>
        <a:xfrm>
          <a:off x="6295255" y="3719968"/>
          <a:ext cx="473498" cy="5296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9625"/>
              </a:lnTo>
              <a:lnTo>
                <a:pt x="473498" y="52962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7F9603-3B9C-4865-BD09-8E14B27D1109}">
      <dsp:nvSpPr>
        <dsp:cNvPr id="0" name=""/>
        <dsp:cNvSpPr/>
      </dsp:nvSpPr>
      <dsp:spPr>
        <a:xfrm>
          <a:off x="6052165" y="2659431"/>
          <a:ext cx="1432038" cy="378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960"/>
              </a:lnTo>
              <a:lnTo>
                <a:pt x="1432038" y="170960"/>
              </a:lnTo>
              <a:lnTo>
                <a:pt x="1432038" y="37872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920017-7D7D-4AA4-8238-A3BCEC1C5609}">
      <dsp:nvSpPr>
        <dsp:cNvPr id="0" name=""/>
        <dsp:cNvSpPr/>
      </dsp:nvSpPr>
      <dsp:spPr>
        <a:xfrm>
          <a:off x="3016529" y="3727636"/>
          <a:ext cx="305273" cy="21708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0823"/>
              </a:lnTo>
              <a:lnTo>
                <a:pt x="305273" y="217082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1DD6BF-562A-4E1D-993F-66551289E608}">
      <dsp:nvSpPr>
        <dsp:cNvPr id="0" name=""/>
        <dsp:cNvSpPr/>
      </dsp:nvSpPr>
      <dsp:spPr>
        <a:xfrm>
          <a:off x="3016529" y="3727636"/>
          <a:ext cx="305273" cy="13499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9976"/>
              </a:lnTo>
              <a:lnTo>
                <a:pt x="305273" y="134997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EEE9E8-F925-43C7-B857-07ACA78A5973}">
      <dsp:nvSpPr>
        <dsp:cNvPr id="0" name=""/>
        <dsp:cNvSpPr/>
      </dsp:nvSpPr>
      <dsp:spPr>
        <a:xfrm>
          <a:off x="3016529" y="3727636"/>
          <a:ext cx="251729" cy="5334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3424"/>
              </a:lnTo>
              <a:lnTo>
                <a:pt x="251729" y="53342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E9C58F-04A5-483A-A82C-7CDE93139B6A}">
      <dsp:nvSpPr>
        <dsp:cNvPr id="0" name=""/>
        <dsp:cNvSpPr/>
      </dsp:nvSpPr>
      <dsp:spPr>
        <a:xfrm>
          <a:off x="4007726" y="2659431"/>
          <a:ext cx="2044438" cy="378724"/>
        </a:xfrm>
        <a:custGeom>
          <a:avLst/>
          <a:gdLst/>
          <a:ahLst/>
          <a:cxnLst/>
          <a:rect l="0" t="0" r="0" b="0"/>
          <a:pathLst>
            <a:path>
              <a:moveTo>
                <a:pt x="2044438" y="0"/>
              </a:moveTo>
              <a:lnTo>
                <a:pt x="2044438" y="170960"/>
              </a:lnTo>
              <a:lnTo>
                <a:pt x="0" y="170960"/>
              </a:lnTo>
              <a:lnTo>
                <a:pt x="0" y="37872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09DA3C-452D-477C-8833-2E0DD7D4C746}">
      <dsp:nvSpPr>
        <dsp:cNvPr id="0" name=""/>
        <dsp:cNvSpPr/>
      </dsp:nvSpPr>
      <dsp:spPr>
        <a:xfrm>
          <a:off x="6052165" y="1460534"/>
          <a:ext cx="1746432" cy="415528"/>
        </a:xfrm>
        <a:custGeom>
          <a:avLst/>
          <a:gdLst/>
          <a:ahLst/>
          <a:cxnLst/>
          <a:rect l="0" t="0" r="0" b="0"/>
          <a:pathLst>
            <a:path>
              <a:moveTo>
                <a:pt x="1746432" y="0"/>
              </a:moveTo>
              <a:lnTo>
                <a:pt x="1746432" y="207764"/>
              </a:lnTo>
              <a:lnTo>
                <a:pt x="0" y="207764"/>
              </a:lnTo>
              <a:lnTo>
                <a:pt x="0" y="4155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65A122-54D2-4EA0-A4A0-6FF07F472115}">
      <dsp:nvSpPr>
        <dsp:cNvPr id="0" name=""/>
        <dsp:cNvSpPr/>
      </dsp:nvSpPr>
      <dsp:spPr>
        <a:xfrm>
          <a:off x="4912535" y="649116"/>
          <a:ext cx="2886062" cy="38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433"/>
              </a:lnTo>
              <a:lnTo>
                <a:pt x="2886062" y="173433"/>
              </a:lnTo>
              <a:lnTo>
                <a:pt x="2886062" y="3811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2FD5E4-9586-4061-92E9-398F056389A3}">
      <dsp:nvSpPr>
        <dsp:cNvPr id="0" name=""/>
        <dsp:cNvSpPr/>
      </dsp:nvSpPr>
      <dsp:spPr>
        <a:xfrm>
          <a:off x="182868" y="1487711"/>
          <a:ext cx="465721" cy="626557"/>
        </a:xfrm>
        <a:custGeom>
          <a:avLst/>
          <a:gdLst/>
          <a:ahLst/>
          <a:cxnLst/>
          <a:rect l="0" t="0" r="0" b="0"/>
          <a:pathLst>
            <a:path>
              <a:moveTo>
                <a:pt x="465721" y="0"/>
              </a:moveTo>
              <a:lnTo>
                <a:pt x="0" y="6265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11A032-268F-4806-98C7-7E050AC84726}">
      <dsp:nvSpPr>
        <dsp:cNvPr id="0" name=""/>
        <dsp:cNvSpPr/>
      </dsp:nvSpPr>
      <dsp:spPr>
        <a:xfrm>
          <a:off x="1802800" y="649116"/>
          <a:ext cx="3109735" cy="387578"/>
        </a:xfrm>
        <a:custGeom>
          <a:avLst/>
          <a:gdLst/>
          <a:ahLst/>
          <a:cxnLst/>
          <a:rect l="0" t="0" r="0" b="0"/>
          <a:pathLst>
            <a:path>
              <a:moveTo>
                <a:pt x="3109735" y="0"/>
              </a:moveTo>
              <a:lnTo>
                <a:pt x="3109735" y="179814"/>
              </a:lnTo>
              <a:lnTo>
                <a:pt x="0" y="179814"/>
              </a:lnTo>
              <a:lnTo>
                <a:pt x="0" y="3875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74A85D-6682-453C-A9F4-800E6B6DDCBE}">
      <dsp:nvSpPr>
        <dsp:cNvPr id="0" name=""/>
        <dsp:cNvSpPr/>
      </dsp:nvSpPr>
      <dsp:spPr>
        <a:xfrm>
          <a:off x="2627101" y="35855"/>
          <a:ext cx="4570869" cy="613260"/>
        </a:xfrm>
        <a:prstGeom prst="rect">
          <a:avLst/>
        </a:prstGeom>
        <a:solidFill>
          <a:schemeClr val="bg2">
            <a:lumMod val="9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>
              <a:solidFill>
                <a:schemeClr val="tx1"/>
              </a:solidFill>
            </a:rPr>
            <a:t>СОРТИРОВКА ДАННЫХ</a:t>
          </a:r>
          <a:endParaRPr lang="ru-RU" sz="2400" b="1" kern="1200" dirty="0">
            <a:solidFill>
              <a:schemeClr val="tx1"/>
            </a:solidFill>
          </a:endParaRPr>
        </a:p>
      </dsp:txBody>
      <dsp:txXfrm>
        <a:off x="2627101" y="35855"/>
        <a:ext cx="4570869" cy="613260"/>
      </dsp:txXfrm>
    </dsp:sp>
    <dsp:sp modelId="{9BB8D359-27FD-45A6-823E-6D187EAB94AC}">
      <dsp:nvSpPr>
        <dsp:cNvPr id="0" name=""/>
        <dsp:cNvSpPr/>
      </dsp:nvSpPr>
      <dsp:spPr>
        <a:xfrm>
          <a:off x="360037" y="1036695"/>
          <a:ext cx="2885526" cy="451016"/>
        </a:xfrm>
        <a:prstGeom prst="rect">
          <a:avLst/>
        </a:prstGeom>
        <a:solidFill>
          <a:schemeClr val="bg2">
            <a:lumMod val="9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>
              <a:solidFill>
                <a:schemeClr val="tx1"/>
              </a:solidFill>
            </a:rPr>
            <a:t>ВНЕШНЯЯ (ФАЙЛЫ)</a:t>
          </a:r>
          <a:endParaRPr lang="ru-RU" sz="2400" b="1" kern="1200" dirty="0">
            <a:solidFill>
              <a:schemeClr val="tx1"/>
            </a:solidFill>
          </a:endParaRPr>
        </a:p>
      </dsp:txBody>
      <dsp:txXfrm>
        <a:off x="360037" y="1036695"/>
        <a:ext cx="2885526" cy="451016"/>
      </dsp:txXfrm>
    </dsp:sp>
    <dsp:sp modelId="{644F88A6-05D4-4DCD-B99B-5BA4066FDB8D}">
      <dsp:nvSpPr>
        <dsp:cNvPr id="0" name=""/>
        <dsp:cNvSpPr/>
      </dsp:nvSpPr>
      <dsp:spPr>
        <a:xfrm>
          <a:off x="182868" y="1794054"/>
          <a:ext cx="3006603" cy="640427"/>
        </a:xfrm>
        <a:prstGeom prst="rect">
          <a:avLst/>
        </a:prstGeom>
        <a:solidFill>
          <a:schemeClr val="bg2">
            <a:lumMod val="9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>
              <a:solidFill>
                <a:schemeClr val="tx1"/>
              </a:solidFill>
            </a:rPr>
            <a:t>ВАРИАНТЫ МЕТОДА СЛИЯНИЯ</a:t>
          </a:r>
          <a:endParaRPr lang="ru-RU" sz="2400" b="1" kern="1200" dirty="0">
            <a:solidFill>
              <a:schemeClr val="tx1"/>
            </a:solidFill>
          </a:endParaRPr>
        </a:p>
      </dsp:txBody>
      <dsp:txXfrm>
        <a:off x="182868" y="1794054"/>
        <a:ext cx="3006603" cy="640427"/>
      </dsp:txXfrm>
    </dsp:sp>
    <dsp:sp modelId="{A7CD6415-0E63-4C19-B560-BF93A666677A}">
      <dsp:nvSpPr>
        <dsp:cNvPr id="0" name=""/>
        <dsp:cNvSpPr/>
      </dsp:nvSpPr>
      <dsp:spPr>
        <a:xfrm>
          <a:off x="5828846" y="1030313"/>
          <a:ext cx="3939504" cy="430220"/>
        </a:xfrm>
        <a:prstGeom prst="rect">
          <a:avLst/>
        </a:prstGeom>
        <a:solidFill>
          <a:schemeClr val="bg2">
            <a:lumMod val="9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>
              <a:solidFill>
                <a:schemeClr val="tx1"/>
              </a:solidFill>
            </a:rPr>
            <a:t>ВНУТРЕННЯЯ (МАССИВЫ)</a:t>
          </a:r>
          <a:endParaRPr lang="ru-RU" sz="2400" b="1" kern="1200" dirty="0">
            <a:solidFill>
              <a:schemeClr val="tx1"/>
            </a:solidFill>
          </a:endParaRPr>
        </a:p>
      </dsp:txBody>
      <dsp:txXfrm>
        <a:off x="5828846" y="1030313"/>
        <a:ext cx="3939504" cy="430220"/>
      </dsp:txXfrm>
    </dsp:sp>
    <dsp:sp modelId="{26DFA4E0-599A-434F-BB8E-69F26F0595A1}">
      <dsp:nvSpPr>
        <dsp:cNvPr id="0" name=""/>
        <dsp:cNvSpPr/>
      </dsp:nvSpPr>
      <dsp:spPr>
        <a:xfrm>
          <a:off x="4200235" y="1876062"/>
          <a:ext cx="3703860" cy="783369"/>
        </a:xfrm>
        <a:prstGeom prst="rect">
          <a:avLst/>
        </a:prstGeom>
        <a:solidFill>
          <a:schemeClr val="bg2">
            <a:lumMod val="9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>
              <a:solidFill>
                <a:schemeClr val="tx1"/>
              </a:solidFill>
            </a:rPr>
            <a:t>УНИВЕРСАЛЬНЫЕ МЕТОДЫ</a:t>
          </a:r>
          <a:endParaRPr lang="ru-RU" sz="2400" b="1" kern="1200" dirty="0">
            <a:solidFill>
              <a:schemeClr val="tx1"/>
            </a:solidFill>
          </a:endParaRPr>
        </a:p>
      </dsp:txBody>
      <dsp:txXfrm>
        <a:off x="4200235" y="1876062"/>
        <a:ext cx="3703860" cy="783369"/>
      </dsp:txXfrm>
    </dsp:sp>
    <dsp:sp modelId="{82B9819E-B020-4693-9429-E9920713758D}">
      <dsp:nvSpPr>
        <dsp:cNvPr id="0" name=""/>
        <dsp:cNvSpPr/>
      </dsp:nvSpPr>
      <dsp:spPr>
        <a:xfrm>
          <a:off x="2768730" y="3038156"/>
          <a:ext cx="2477992" cy="689480"/>
        </a:xfrm>
        <a:prstGeom prst="rect">
          <a:avLst/>
        </a:prstGeom>
        <a:solidFill>
          <a:schemeClr val="bg2">
            <a:lumMod val="9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>
              <a:solidFill>
                <a:schemeClr val="tx1"/>
              </a:solidFill>
            </a:rPr>
            <a:t>ПРОСТЫЕ МЕТОДЫ</a:t>
          </a:r>
          <a:endParaRPr lang="ru-RU" sz="2400" b="1" kern="1200" dirty="0">
            <a:solidFill>
              <a:schemeClr val="tx1"/>
            </a:solidFill>
          </a:endParaRPr>
        </a:p>
      </dsp:txBody>
      <dsp:txXfrm>
        <a:off x="2768730" y="3038156"/>
        <a:ext cx="2477992" cy="689480"/>
      </dsp:txXfrm>
    </dsp:sp>
    <dsp:sp modelId="{D281AEC8-7341-4981-AD61-56FFD6FEDE80}">
      <dsp:nvSpPr>
        <dsp:cNvPr id="0" name=""/>
        <dsp:cNvSpPr/>
      </dsp:nvSpPr>
      <dsp:spPr>
        <a:xfrm>
          <a:off x="3268259" y="3953485"/>
          <a:ext cx="2096201" cy="615149"/>
        </a:xfrm>
        <a:prstGeom prst="rect">
          <a:avLst/>
        </a:prstGeom>
        <a:solidFill>
          <a:schemeClr val="bg2">
            <a:lumMod val="9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solidFill>
                <a:schemeClr val="tx1"/>
              </a:solidFill>
            </a:rPr>
            <a:t>ОБМЕН</a:t>
          </a:r>
          <a:endParaRPr lang="ru-RU" sz="2000" b="1" kern="1200" dirty="0">
            <a:solidFill>
              <a:schemeClr val="tx1"/>
            </a:solidFill>
          </a:endParaRPr>
        </a:p>
      </dsp:txBody>
      <dsp:txXfrm>
        <a:off x="3268259" y="3953485"/>
        <a:ext cx="2096201" cy="615149"/>
      </dsp:txXfrm>
    </dsp:sp>
    <dsp:sp modelId="{0747003C-758D-47CB-9BF0-98BDAA5BF165}">
      <dsp:nvSpPr>
        <dsp:cNvPr id="0" name=""/>
        <dsp:cNvSpPr/>
      </dsp:nvSpPr>
      <dsp:spPr>
        <a:xfrm>
          <a:off x="3321803" y="4770038"/>
          <a:ext cx="2096201" cy="615149"/>
        </a:xfrm>
        <a:prstGeom prst="rect">
          <a:avLst/>
        </a:prstGeom>
        <a:solidFill>
          <a:schemeClr val="bg2">
            <a:lumMod val="9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solidFill>
                <a:schemeClr val="tx1"/>
              </a:solidFill>
            </a:rPr>
            <a:t>ВСТАВКА</a:t>
          </a:r>
          <a:endParaRPr lang="ru-RU" sz="2000" b="1" kern="1200" dirty="0">
            <a:solidFill>
              <a:schemeClr val="tx1"/>
            </a:solidFill>
          </a:endParaRPr>
        </a:p>
      </dsp:txBody>
      <dsp:txXfrm>
        <a:off x="3321803" y="4770038"/>
        <a:ext cx="2096201" cy="615149"/>
      </dsp:txXfrm>
    </dsp:sp>
    <dsp:sp modelId="{908BA19E-692F-4B75-BB5F-6805DC04CA57}">
      <dsp:nvSpPr>
        <dsp:cNvPr id="0" name=""/>
        <dsp:cNvSpPr/>
      </dsp:nvSpPr>
      <dsp:spPr>
        <a:xfrm>
          <a:off x="3321803" y="5590884"/>
          <a:ext cx="2096201" cy="615149"/>
        </a:xfrm>
        <a:prstGeom prst="rect">
          <a:avLst/>
        </a:prstGeom>
        <a:solidFill>
          <a:schemeClr val="bg2">
            <a:lumMod val="9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solidFill>
                <a:schemeClr val="tx1"/>
              </a:solidFill>
            </a:rPr>
            <a:t>ВЫБОР</a:t>
          </a:r>
          <a:endParaRPr lang="ru-RU" sz="2000" b="1" kern="1200" dirty="0">
            <a:solidFill>
              <a:schemeClr val="tx1"/>
            </a:solidFill>
          </a:endParaRPr>
        </a:p>
      </dsp:txBody>
      <dsp:txXfrm>
        <a:off x="3321803" y="5590884"/>
        <a:ext cx="2096201" cy="615149"/>
      </dsp:txXfrm>
    </dsp:sp>
    <dsp:sp modelId="{A3CA8F9F-7BAD-4BFA-9F94-76721C01D5BC}">
      <dsp:nvSpPr>
        <dsp:cNvPr id="0" name=""/>
        <dsp:cNvSpPr/>
      </dsp:nvSpPr>
      <dsp:spPr>
        <a:xfrm>
          <a:off x="5998018" y="3038156"/>
          <a:ext cx="2972372" cy="681812"/>
        </a:xfrm>
        <a:prstGeom prst="rect">
          <a:avLst/>
        </a:prstGeom>
        <a:solidFill>
          <a:schemeClr val="bg2">
            <a:lumMod val="9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>
              <a:solidFill>
                <a:schemeClr val="tx1"/>
              </a:solidFill>
            </a:rPr>
            <a:t>УЛУЧШЕННЫЕ МЕТОДЫ</a:t>
          </a:r>
          <a:endParaRPr lang="ru-RU" sz="2400" b="1" kern="1200" dirty="0">
            <a:solidFill>
              <a:schemeClr val="tx1"/>
            </a:solidFill>
          </a:endParaRPr>
        </a:p>
      </dsp:txBody>
      <dsp:txXfrm>
        <a:off x="5998018" y="3038156"/>
        <a:ext cx="2972372" cy="681812"/>
      </dsp:txXfrm>
    </dsp:sp>
    <dsp:sp modelId="{D53EA341-76D7-464A-A641-127C3C3115AD}">
      <dsp:nvSpPr>
        <dsp:cNvPr id="0" name=""/>
        <dsp:cNvSpPr/>
      </dsp:nvSpPr>
      <dsp:spPr>
        <a:xfrm>
          <a:off x="6768753" y="3960440"/>
          <a:ext cx="2433827" cy="578306"/>
        </a:xfrm>
        <a:prstGeom prst="rect">
          <a:avLst/>
        </a:prstGeom>
        <a:solidFill>
          <a:schemeClr val="bg2">
            <a:lumMod val="9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solidFill>
                <a:schemeClr val="tx1"/>
              </a:solidFill>
            </a:rPr>
            <a:t>МЕТОД ШЕЛЛА</a:t>
          </a:r>
          <a:endParaRPr lang="ru-RU" sz="2000" b="1" kern="1200" dirty="0">
            <a:solidFill>
              <a:schemeClr val="tx1"/>
            </a:solidFill>
          </a:endParaRPr>
        </a:p>
      </dsp:txBody>
      <dsp:txXfrm>
        <a:off x="6768753" y="3960440"/>
        <a:ext cx="2433827" cy="578306"/>
      </dsp:txXfrm>
    </dsp:sp>
    <dsp:sp modelId="{5B2C3A40-8F71-4F62-B592-4A7D98977EB3}">
      <dsp:nvSpPr>
        <dsp:cNvPr id="0" name=""/>
        <dsp:cNvSpPr/>
      </dsp:nvSpPr>
      <dsp:spPr>
        <a:xfrm>
          <a:off x="6768753" y="4824531"/>
          <a:ext cx="2433827" cy="578306"/>
        </a:xfrm>
        <a:prstGeom prst="rect">
          <a:avLst/>
        </a:prstGeom>
        <a:solidFill>
          <a:schemeClr val="bg2">
            <a:lumMod val="9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solidFill>
                <a:schemeClr val="tx1"/>
              </a:solidFill>
            </a:rPr>
            <a:t>ПИРАМИДАЛЬНАЯ</a:t>
          </a:r>
          <a:endParaRPr lang="ru-RU" sz="2000" b="1" kern="1200" dirty="0">
            <a:solidFill>
              <a:schemeClr val="tx1"/>
            </a:solidFill>
          </a:endParaRPr>
        </a:p>
      </dsp:txBody>
      <dsp:txXfrm>
        <a:off x="6768753" y="4824531"/>
        <a:ext cx="2433827" cy="578306"/>
      </dsp:txXfrm>
    </dsp:sp>
    <dsp:sp modelId="{56A2DF4D-B836-4434-AE49-CDD31FF22CCE}">
      <dsp:nvSpPr>
        <dsp:cNvPr id="0" name=""/>
        <dsp:cNvSpPr/>
      </dsp:nvSpPr>
      <dsp:spPr>
        <a:xfrm>
          <a:off x="6768753" y="5688632"/>
          <a:ext cx="2433827" cy="578306"/>
        </a:xfrm>
        <a:prstGeom prst="rect">
          <a:avLst/>
        </a:prstGeom>
        <a:solidFill>
          <a:schemeClr val="bg2">
            <a:lumMod val="9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solidFill>
                <a:schemeClr val="tx1"/>
              </a:solidFill>
            </a:rPr>
            <a:t>БЫСТРАЯ</a:t>
          </a:r>
          <a:endParaRPr lang="ru-RU" sz="2000" b="1" kern="1200" dirty="0">
            <a:solidFill>
              <a:schemeClr val="tx1"/>
            </a:solidFill>
          </a:endParaRPr>
        </a:p>
      </dsp:txBody>
      <dsp:txXfrm>
        <a:off x="6768753" y="5688632"/>
        <a:ext cx="2433827" cy="578306"/>
      </dsp:txXfrm>
    </dsp:sp>
    <dsp:sp modelId="{9B0268AF-84D0-45D2-95AC-F71A5FFD3123}">
      <dsp:nvSpPr>
        <dsp:cNvPr id="0" name=""/>
        <dsp:cNvSpPr/>
      </dsp:nvSpPr>
      <dsp:spPr>
        <a:xfrm>
          <a:off x="9007931" y="1876062"/>
          <a:ext cx="2389030" cy="783369"/>
        </a:xfrm>
        <a:prstGeom prst="rect">
          <a:avLst/>
        </a:prstGeom>
        <a:solidFill>
          <a:schemeClr val="bg2">
            <a:lumMod val="9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>
              <a:solidFill>
                <a:schemeClr val="tx1"/>
              </a:solidFill>
            </a:rPr>
            <a:t>СПЕЦИАЛЬНЫЕ МЕТОДЫ</a:t>
          </a:r>
          <a:endParaRPr lang="ru-RU" sz="2400" b="1" kern="1200" dirty="0">
            <a:solidFill>
              <a:schemeClr val="tx1"/>
            </a:solidFill>
          </a:endParaRPr>
        </a:p>
      </dsp:txBody>
      <dsp:txXfrm>
        <a:off x="9007931" y="1876062"/>
        <a:ext cx="2389030" cy="783369"/>
      </dsp:txXfrm>
    </dsp:sp>
    <dsp:sp modelId="{F1DDE569-CB16-426A-8815-55C0D6F8FAD4}">
      <dsp:nvSpPr>
        <dsp:cNvPr id="0" name=""/>
        <dsp:cNvSpPr/>
      </dsp:nvSpPr>
      <dsp:spPr>
        <a:xfrm>
          <a:off x="9605188" y="3074960"/>
          <a:ext cx="1978705" cy="492509"/>
        </a:xfrm>
        <a:prstGeom prst="rect">
          <a:avLst/>
        </a:prstGeom>
        <a:solidFill>
          <a:schemeClr val="bg2">
            <a:lumMod val="9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solidFill>
                <a:schemeClr val="tx1"/>
              </a:solidFill>
            </a:rPr>
            <a:t>ПОДСЧЁТОМ</a:t>
          </a:r>
          <a:endParaRPr lang="ru-RU" sz="2000" b="1" kern="1200" dirty="0">
            <a:solidFill>
              <a:schemeClr val="tx1"/>
            </a:solidFill>
          </a:endParaRPr>
        </a:p>
      </dsp:txBody>
      <dsp:txXfrm>
        <a:off x="9605188" y="3074960"/>
        <a:ext cx="1978705" cy="492509"/>
      </dsp:txXfrm>
    </dsp:sp>
    <dsp:sp modelId="{29A102A3-AB6F-466F-8267-A46EA16F4CE3}">
      <dsp:nvSpPr>
        <dsp:cNvPr id="0" name=""/>
        <dsp:cNvSpPr/>
      </dsp:nvSpPr>
      <dsp:spPr>
        <a:xfrm>
          <a:off x="9605188" y="3982998"/>
          <a:ext cx="1978705" cy="492509"/>
        </a:xfrm>
        <a:prstGeom prst="rect">
          <a:avLst/>
        </a:prstGeom>
        <a:solidFill>
          <a:schemeClr val="bg2">
            <a:lumMod val="9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solidFill>
                <a:schemeClr val="tx1"/>
              </a:solidFill>
            </a:rPr>
            <a:t>ПОРАЗРЯДНАЯ</a:t>
          </a:r>
          <a:endParaRPr lang="ru-RU" sz="2000" b="1" kern="1200" dirty="0">
            <a:solidFill>
              <a:schemeClr val="tx1"/>
            </a:solidFill>
          </a:endParaRPr>
        </a:p>
      </dsp:txBody>
      <dsp:txXfrm>
        <a:off x="9605188" y="3982998"/>
        <a:ext cx="1978705" cy="4925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E5B5C-2F78-4226-81F3-3B2C4CFA0113}" type="datetimeFigureOut">
              <a:rPr lang="ru-RU" smtClean="0"/>
              <a:pPr/>
              <a:t>21.10.2022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6417A-CC66-427C-9788-22AC1CA7A14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6417A-CC66-427C-9788-22AC1CA7A14E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551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6417A-CC66-427C-9788-22AC1CA7A14E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21.10.2022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accent1">
                <a:lumMod val="5000"/>
                <a:lumOff val="95000"/>
              </a:schemeClr>
            </a:gs>
            <a:gs pos="66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21.10.2022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kAcEkMK4ECc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j8CNPhlgGms" TargetMode="External"/><Relationship Id="rId2" Type="http://schemas.openxmlformats.org/officeDocument/2006/relationships/hyperlink" Target="http://www.youtube.com/watch?v=fkgdMdcW6w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56735" y="2261435"/>
            <a:ext cx="5040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>
                <a:ln w="19050">
                  <a:solidFill>
                    <a:schemeClr val="accent2">
                      <a:lumMod val="50000"/>
                    </a:schemeClr>
                  </a:solidFill>
                  <a:prstDash val="solid"/>
                  <a:miter lim="800000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МЕТОДЫ СОРТИРОВКИ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9638" y="4869161"/>
            <a:ext cx="72947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dirty="0">
                <a:ln w="19050">
                  <a:solidFill>
                    <a:schemeClr val="accent2">
                      <a:lumMod val="5000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ОП5 Основы алгоритмизации и программирования</a:t>
            </a:r>
          </a:p>
        </p:txBody>
      </p:sp>
      <p:pic>
        <p:nvPicPr>
          <p:cNvPr id="1026" name="Picture 2" descr="https://nvartovsk.umitoy.ru/upload/iblock/a2e/a2ec9c442d4925f18a43d624cf15c93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6492" y="18601"/>
            <a:ext cx="4166509" cy="30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g5.goodfon.ru/original/960x800/8/9e/golovolomka-puzzle-fragmenty-pazl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0" y="18601"/>
            <a:ext cx="3633197" cy="30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57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71564" y="-171400"/>
            <a:ext cx="8229600" cy="1143000"/>
          </a:xfrm>
        </p:spPr>
        <p:txBody>
          <a:bodyPr>
            <a:normAutofit/>
          </a:bodyPr>
          <a:lstStyle/>
          <a:p>
            <a:r>
              <a:rPr lang="ru-RU" sz="4000" b="1" dirty="0" smtClean="0">
                <a:ln w="19050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  <a:miter lim="800000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МЕТОДЫ СОРТИРОВКИ</a:t>
            </a:r>
            <a:endParaRPr lang="ru-RU" sz="4000" b="1" dirty="0">
              <a:ln w="19050">
                <a:solidFill>
                  <a:schemeClr val="accent6">
                    <a:lumMod val="40000"/>
                    <a:lumOff val="60000"/>
                  </a:schemeClr>
                </a:solidFill>
                <a:prstDash val="solid"/>
                <a:miter lim="800000"/>
              </a:ln>
              <a:solidFill>
                <a:schemeClr val="accent2">
                  <a:lumMod val="5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67408" y="836712"/>
            <a:ext cx="11037912" cy="5832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i="1" dirty="0" smtClean="0">
                <a:solidFill>
                  <a:srgbClr val="800000"/>
                </a:solidFill>
              </a:rPr>
              <a:t>Внутренняя </a:t>
            </a:r>
            <a:r>
              <a:rPr lang="ru-RU" sz="2400" b="1" i="1" dirty="0">
                <a:solidFill>
                  <a:srgbClr val="800000"/>
                </a:solidFill>
              </a:rPr>
              <a:t>сортировка</a:t>
            </a:r>
            <a:r>
              <a:rPr lang="ru-RU" sz="2400" b="1" dirty="0"/>
              <a:t> – это алгоритм сортировки, который в процессе </a:t>
            </a:r>
            <a:r>
              <a:rPr lang="ru-RU" sz="2400" b="1" i="1" dirty="0"/>
              <a:t>упорядочивания данных</a:t>
            </a:r>
            <a:r>
              <a:rPr lang="ru-RU" sz="2400" b="1" dirty="0"/>
              <a:t> использует только </a:t>
            </a:r>
            <a:r>
              <a:rPr lang="ru-RU" sz="2400" b="1" i="1" dirty="0"/>
              <a:t>оперативную память </a:t>
            </a:r>
            <a:r>
              <a:rPr lang="ru-RU" sz="2400" b="1" dirty="0"/>
              <a:t>компьютера.</a:t>
            </a:r>
          </a:p>
          <a:p>
            <a:pPr marL="0" indent="0">
              <a:buNone/>
            </a:pPr>
            <a:r>
              <a:rPr lang="ru-RU" sz="2400" b="1" i="1" dirty="0" smtClean="0">
                <a:solidFill>
                  <a:srgbClr val="800000"/>
                </a:solidFill>
              </a:rPr>
              <a:t>Внешняя </a:t>
            </a:r>
            <a:r>
              <a:rPr lang="ru-RU" sz="2400" b="1" i="1" dirty="0">
                <a:solidFill>
                  <a:srgbClr val="800000"/>
                </a:solidFill>
              </a:rPr>
              <a:t>сортировка</a:t>
            </a:r>
            <a:r>
              <a:rPr lang="ru-RU" sz="2400" b="1" dirty="0"/>
              <a:t> – это алгоритм сортировки, который при проведении </a:t>
            </a:r>
            <a:r>
              <a:rPr lang="ru-RU" sz="2400" b="1" i="1" dirty="0"/>
              <a:t>упорядочивания данных</a:t>
            </a:r>
            <a:r>
              <a:rPr lang="ru-RU" sz="2400" b="1" dirty="0"/>
              <a:t> использует </a:t>
            </a:r>
            <a:r>
              <a:rPr lang="ru-RU" sz="2400" b="1" i="1" dirty="0"/>
              <a:t>внешнюю память</a:t>
            </a:r>
            <a:r>
              <a:rPr lang="ru-RU" sz="2400" b="1" dirty="0" smtClean="0"/>
              <a:t>.</a:t>
            </a:r>
          </a:p>
          <a:p>
            <a:pPr marL="0" indent="0">
              <a:buNone/>
            </a:pPr>
            <a:r>
              <a:rPr lang="ru-RU" sz="2400" b="1" i="1" dirty="0" smtClean="0"/>
              <a:t>Внешняя </a:t>
            </a:r>
            <a:r>
              <a:rPr lang="ru-RU" sz="2400" b="1" i="1" dirty="0"/>
              <a:t>сортировка</a:t>
            </a:r>
            <a:r>
              <a:rPr lang="ru-RU" sz="2400" b="1" dirty="0"/>
              <a:t> разработана для обработки больших списков данных, которые не помещаются в </a:t>
            </a:r>
            <a:r>
              <a:rPr lang="ru-RU" sz="2400" b="1" i="1" dirty="0"/>
              <a:t>оперативную память</a:t>
            </a:r>
            <a:r>
              <a:rPr lang="ru-RU" sz="2400" b="1" dirty="0"/>
              <a:t>. </a:t>
            </a:r>
          </a:p>
          <a:p>
            <a:pPr marL="0" indent="0">
              <a:buNone/>
            </a:pPr>
            <a:r>
              <a:rPr lang="ru-RU" sz="2400" b="1" dirty="0"/>
              <a:t>Внутренняя </a:t>
            </a:r>
            <a:r>
              <a:rPr lang="ru-RU" sz="2400" b="1" i="1" dirty="0"/>
              <a:t>сортировка</a:t>
            </a:r>
            <a:r>
              <a:rPr lang="ru-RU" sz="2400" b="1" dirty="0"/>
              <a:t> является базовой для любого алгоритма внешней сортировки – отдельные части массива данных сортируются в оперативной памяти и с помощью специального алгоритма сцепляются в один </a:t>
            </a:r>
            <a:r>
              <a:rPr lang="ru-RU" sz="2400" b="1" i="1" dirty="0"/>
              <a:t>массив</a:t>
            </a:r>
            <a:r>
              <a:rPr lang="ru-RU" sz="2400" b="1" dirty="0"/>
              <a:t>, упорядоченный по ключу.</a:t>
            </a:r>
          </a:p>
          <a:p>
            <a:pPr marL="0" indent="0">
              <a:buNone/>
            </a:pPr>
            <a:r>
              <a:rPr lang="ru-RU" sz="2400" b="1" dirty="0"/>
              <a:t>Внутренняя </a:t>
            </a:r>
            <a:r>
              <a:rPr lang="ru-RU" sz="2400" b="1" i="1" dirty="0"/>
              <a:t>сортировка</a:t>
            </a:r>
            <a:r>
              <a:rPr lang="ru-RU" sz="2400" b="1" dirty="0"/>
              <a:t> значительно эффективней внешней, </a:t>
            </a:r>
            <a:r>
              <a:rPr lang="ru-RU" sz="2400" b="1" dirty="0" smtClean="0"/>
              <a:t>так </a:t>
            </a:r>
            <a:r>
              <a:rPr lang="ru-RU" sz="2400" b="1" dirty="0"/>
              <a:t>как на обращение к оперативной памяти затрачивается    намного меньше времени, чем к носителям.</a:t>
            </a:r>
          </a:p>
          <a:p>
            <a:pPr marL="0" indent="0">
              <a:buNone/>
            </a:pPr>
            <a:endParaRPr lang="ru-RU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3412023053"/>
              </p:ext>
            </p:extLst>
          </p:nvPr>
        </p:nvGraphicFramePr>
        <p:xfrm>
          <a:off x="335360" y="116632"/>
          <a:ext cx="11640616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217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7448" y="0"/>
            <a:ext cx="10317832" cy="1143000"/>
          </a:xfrm>
        </p:spPr>
        <p:txBody>
          <a:bodyPr>
            <a:noAutofit/>
          </a:bodyPr>
          <a:lstStyle/>
          <a:p>
            <a:r>
              <a:rPr lang="ru-RU" sz="4000" b="1" dirty="0">
                <a:ln w="19050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  <a:miter lim="800000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МЕТОДЫ ВНУТРЕННЕЙ СОРТИРОВКИ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24000" y="1268761"/>
            <a:ext cx="10260632" cy="48574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b="1" dirty="0" smtClean="0"/>
          </a:p>
          <a:p>
            <a:pPr marL="0" indent="0">
              <a:buFont typeface="Wingdings" pitchFamily="2" charset="2"/>
              <a:buChar char="Ø"/>
            </a:pPr>
            <a:r>
              <a:rPr lang="ru-RU" b="1" dirty="0" smtClean="0"/>
              <a:t> </a:t>
            </a:r>
            <a:r>
              <a:rPr lang="ru-RU" sz="2800" b="1" dirty="0"/>
              <a:t>сортировка вставкой (включением);</a:t>
            </a:r>
          </a:p>
          <a:p>
            <a:pPr marL="0" indent="0">
              <a:buFont typeface="Wingdings" pitchFamily="2" charset="2"/>
              <a:buChar char="Ø"/>
            </a:pPr>
            <a:r>
              <a:rPr lang="ru-RU" sz="2800" b="1" dirty="0"/>
              <a:t> сортировка выбором (выделением);</a:t>
            </a:r>
          </a:p>
          <a:p>
            <a:pPr marL="0" indent="0">
              <a:buFont typeface="Wingdings" pitchFamily="2" charset="2"/>
              <a:buChar char="Ø"/>
            </a:pPr>
            <a:r>
              <a:rPr lang="ru-RU" sz="2800" b="1" dirty="0"/>
              <a:t> сортировка обменом (</a:t>
            </a:r>
            <a:r>
              <a:rPr lang="en-US" sz="2800" b="1" dirty="0"/>
              <a:t>“</a:t>
            </a:r>
            <a:r>
              <a:rPr lang="en-US" sz="2800" b="1" dirty="0" err="1"/>
              <a:t>пузырьковая</a:t>
            </a:r>
            <a:r>
              <a:rPr lang="en-US" sz="2800" b="1" dirty="0"/>
              <a:t> </a:t>
            </a:r>
            <a:r>
              <a:rPr lang="en-US" sz="2800" b="1" dirty="0" err="1"/>
              <a:t>сортировка</a:t>
            </a:r>
            <a:r>
              <a:rPr lang="en-US" sz="2800" b="1" dirty="0"/>
              <a:t>”);</a:t>
            </a:r>
            <a:endParaRPr lang="ru-RU" sz="2800" b="1" dirty="0"/>
          </a:p>
          <a:p>
            <a:pPr marL="0" indent="0">
              <a:buFont typeface="Wingdings" pitchFamily="2" charset="2"/>
              <a:buChar char="Ø"/>
            </a:pPr>
            <a:r>
              <a:rPr lang="ru-RU" sz="2800" b="1" dirty="0"/>
              <a:t> </a:t>
            </a:r>
            <a:r>
              <a:rPr lang="en-US" sz="2800" b="1" dirty="0" err="1"/>
              <a:t>сортировка</a:t>
            </a:r>
            <a:r>
              <a:rPr lang="en-US" sz="2800" b="1" dirty="0"/>
              <a:t> </a:t>
            </a:r>
            <a:r>
              <a:rPr lang="en-US" sz="2800" b="1" dirty="0" err="1"/>
              <a:t>распределением</a:t>
            </a:r>
            <a:r>
              <a:rPr lang="en-US" sz="2800" b="1" dirty="0"/>
              <a:t>;</a:t>
            </a:r>
            <a:endParaRPr lang="ru-RU" sz="2800" b="1" dirty="0"/>
          </a:p>
          <a:p>
            <a:pPr marL="0" indent="0">
              <a:buFont typeface="Wingdings" pitchFamily="2" charset="2"/>
              <a:buChar char="Ø"/>
            </a:pPr>
            <a:r>
              <a:rPr lang="ru-RU" sz="2800" b="1" dirty="0"/>
              <a:t> сортировка подсчетом;</a:t>
            </a:r>
          </a:p>
          <a:p>
            <a:pPr marL="0" indent="0">
              <a:buFont typeface="Wingdings" pitchFamily="2" charset="2"/>
              <a:buChar char="Ø"/>
            </a:pPr>
            <a:r>
              <a:rPr lang="ru-RU" sz="2800" b="1" dirty="0"/>
              <a:t> сортировка слиянием.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3512" y="-171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u-RU" b="1" dirty="0" smtClean="0">
                <a:ln w="19050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  <a:miter lim="800000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Сортировка выбором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03512" y="764704"/>
            <a:ext cx="10153128" cy="609329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sz="3300" b="1" i="1" dirty="0">
                <a:solidFill>
                  <a:srgbClr val="800000"/>
                </a:solidFill>
              </a:rPr>
              <a:t>Принцип:</a:t>
            </a:r>
          </a:p>
          <a:p>
            <a:pPr marL="4484688" indent="0">
              <a:buNone/>
            </a:pPr>
            <a:endParaRPr lang="ru-RU" sz="2400" b="1" dirty="0"/>
          </a:p>
          <a:p>
            <a:pPr marL="4572000" indent="0">
              <a:buNone/>
            </a:pPr>
            <a:r>
              <a:rPr lang="ru-RU" sz="2800" b="1" dirty="0"/>
              <a:t>Находим (выбираем) в массиве элемент с минимальным значением на интервале от 1-го до </a:t>
            </a:r>
            <a:r>
              <a:rPr lang="en-US" sz="2800" b="1" dirty="0"/>
              <a:t>n</a:t>
            </a:r>
            <a:r>
              <a:rPr lang="ru-RU" sz="2800" b="1" dirty="0"/>
              <a:t>-го (последнего) элемента и меняем его местами с первым элементом. </a:t>
            </a:r>
          </a:p>
          <a:p>
            <a:pPr marL="4572000" indent="0">
              <a:buNone/>
            </a:pPr>
            <a:r>
              <a:rPr lang="ru-RU" sz="2800" b="1" dirty="0"/>
              <a:t>На втором шаге находим элемент с минимальным значением на интервале от  </a:t>
            </a:r>
            <a:r>
              <a:rPr lang="ru-RU" sz="2800" b="1" dirty="0" smtClean="0"/>
              <a:t>2-го </a:t>
            </a:r>
            <a:r>
              <a:rPr lang="ru-RU" sz="2800" b="1" dirty="0"/>
              <a:t>до </a:t>
            </a:r>
            <a:r>
              <a:rPr lang="en-US" sz="2800" b="1" dirty="0"/>
              <a:t>n</a:t>
            </a:r>
            <a:r>
              <a:rPr lang="ru-RU" sz="2800" b="1" dirty="0"/>
              <a:t>-го элемента и меняем его местами со вторым  </a:t>
            </a:r>
            <a:r>
              <a:rPr lang="ru-RU" sz="2800" b="1" dirty="0" smtClean="0"/>
              <a:t> </a:t>
            </a:r>
            <a:r>
              <a:rPr lang="ru-RU" sz="2800" b="1" dirty="0"/>
              <a:t>элементом.</a:t>
            </a:r>
          </a:p>
          <a:p>
            <a:pPr marL="4572000" indent="0">
              <a:buNone/>
            </a:pPr>
            <a:r>
              <a:rPr lang="ru-RU" sz="2800" b="1" dirty="0"/>
              <a:t> И так далее для всех     элементов  до (n-1)-го.</a:t>
            </a:r>
          </a:p>
          <a:p>
            <a:pPr>
              <a:buNone/>
            </a:pPr>
            <a:r>
              <a:rPr lang="ru-RU" b="1" i="1" dirty="0" smtClean="0">
                <a:solidFill>
                  <a:srgbClr val="800000"/>
                </a:solidFill>
              </a:rPr>
              <a:t> 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19458" name="Picture 2" descr="Картинки по запросу сортировка выбором картинки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9416" y="1268760"/>
            <a:ext cx="5076056" cy="5473680"/>
          </a:xfrm>
          <a:prstGeom prst="rect">
            <a:avLst/>
          </a:prstGeom>
          <a:noFill/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328" y="0"/>
            <a:ext cx="3143672" cy="15227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3512" y="-243408"/>
            <a:ext cx="8229600" cy="1143000"/>
          </a:xfrm>
        </p:spPr>
        <p:txBody>
          <a:bodyPr/>
          <a:lstStyle/>
          <a:p>
            <a:pPr algn="l"/>
            <a:r>
              <a:rPr lang="ru-RU" b="1" dirty="0" smtClean="0">
                <a:ln w="19050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  <a:miter lim="800000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Сортировка выбором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67408" y="620688"/>
            <a:ext cx="11424592" cy="609329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1800" b="1" i="1" dirty="0" err="1">
                <a:solidFill>
                  <a:srgbClr val="002060"/>
                </a:solidFill>
              </a:rPr>
              <a:t>int</a:t>
            </a:r>
            <a:r>
              <a:rPr lang="ru-RU" sz="1800" b="1" i="1" dirty="0">
                <a:solidFill>
                  <a:srgbClr val="002060"/>
                </a:solidFill>
              </a:rPr>
              <a:t> </a:t>
            </a:r>
            <a:r>
              <a:rPr lang="ru-RU" sz="1800" b="1" i="1" dirty="0" err="1">
                <a:solidFill>
                  <a:srgbClr val="002060"/>
                </a:solidFill>
              </a:rPr>
              <a:t>indx</a:t>
            </a:r>
            <a:r>
              <a:rPr lang="ru-RU" sz="1800" b="1" i="1" dirty="0">
                <a:solidFill>
                  <a:srgbClr val="002060"/>
                </a:solidFill>
              </a:rPr>
              <a:t>; </a:t>
            </a:r>
            <a:r>
              <a:rPr lang="ru-RU" sz="1800" b="1" i="1" dirty="0">
                <a:solidFill>
                  <a:srgbClr val="00B050"/>
                </a:solidFill>
              </a:rPr>
              <a:t>//переменная для хранения индекса минимального элемента массива</a:t>
            </a:r>
          </a:p>
          <a:p>
            <a:pPr>
              <a:buNone/>
            </a:pPr>
            <a:r>
              <a:rPr lang="ru-RU" sz="1800" b="1" i="1" dirty="0" err="1">
                <a:solidFill>
                  <a:srgbClr val="002060"/>
                </a:solidFill>
              </a:rPr>
              <a:t>for</a:t>
            </a:r>
            <a:r>
              <a:rPr lang="ru-RU" sz="1800" b="1" i="1" dirty="0">
                <a:solidFill>
                  <a:srgbClr val="002060"/>
                </a:solidFill>
              </a:rPr>
              <a:t> (</a:t>
            </a:r>
            <a:r>
              <a:rPr lang="ru-RU" sz="1800" b="1" i="1" dirty="0" err="1">
                <a:solidFill>
                  <a:srgbClr val="002060"/>
                </a:solidFill>
              </a:rPr>
              <a:t>int</a:t>
            </a:r>
            <a:r>
              <a:rPr lang="ru-RU" sz="1800" b="1" i="1" dirty="0">
                <a:solidFill>
                  <a:srgbClr val="002060"/>
                </a:solidFill>
              </a:rPr>
              <a:t> i = 0; i &lt; </a:t>
            </a:r>
            <a:r>
              <a:rPr lang="ru-RU" sz="1800" b="1" i="1" dirty="0" err="1">
                <a:solidFill>
                  <a:srgbClr val="002060"/>
                </a:solidFill>
              </a:rPr>
              <a:t>intArray.Length</a:t>
            </a:r>
            <a:r>
              <a:rPr lang="ru-RU" sz="1800" b="1" i="1" dirty="0">
                <a:solidFill>
                  <a:srgbClr val="002060"/>
                </a:solidFill>
              </a:rPr>
              <a:t>; i++) </a:t>
            </a:r>
            <a:r>
              <a:rPr lang="ru-RU" sz="1800" b="1" i="1" dirty="0">
                <a:solidFill>
                  <a:srgbClr val="00B050"/>
                </a:solidFill>
              </a:rPr>
              <a:t>//проходим по массиву с начала и до конца</a:t>
            </a:r>
          </a:p>
          <a:p>
            <a:pPr>
              <a:buNone/>
            </a:pPr>
            <a:r>
              <a:rPr lang="ru-RU" sz="1800" b="1" i="1" dirty="0">
                <a:solidFill>
                  <a:srgbClr val="002060"/>
                </a:solidFill>
              </a:rPr>
              <a:t>{</a:t>
            </a:r>
          </a:p>
          <a:p>
            <a:pPr>
              <a:buNone/>
            </a:pPr>
            <a:r>
              <a:rPr lang="ru-RU" sz="1800" b="1" i="1" dirty="0">
                <a:solidFill>
                  <a:srgbClr val="002060"/>
                </a:solidFill>
              </a:rPr>
              <a:t>    </a:t>
            </a:r>
            <a:r>
              <a:rPr lang="ru-RU" sz="1800" b="1" i="1" dirty="0" err="1">
                <a:solidFill>
                  <a:srgbClr val="002060"/>
                </a:solidFill>
              </a:rPr>
              <a:t>indx</a:t>
            </a:r>
            <a:r>
              <a:rPr lang="ru-RU" sz="1800" b="1" i="1" dirty="0">
                <a:solidFill>
                  <a:srgbClr val="002060"/>
                </a:solidFill>
              </a:rPr>
              <a:t> = i; </a:t>
            </a:r>
            <a:r>
              <a:rPr lang="ru-RU" sz="1800" b="1" i="1" dirty="0">
                <a:solidFill>
                  <a:srgbClr val="00B050"/>
                </a:solidFill>
              </a:rPr>
              <a:t>//считаем, что минимальный элемент имеет текущий индекс </a:t>
            </a:r>
          </a:p>
          <a:p>
            <a:pPr>
              <a:buNone/>
            </a:pPr>
            <a:r>
              <a:rPr lang="ru-RU" sz="1800" b="1" i="1" dirty="0">
                <a:solidFill>
                  <a:srgbClr val="002060"/>
                </a:solidFill>
              </a:rPr>
              <a:t>    </a:t>
            </a:r>
            <a:r>
              <a:rPr lang="ru-RU" sz="1800" b="1" i="1" dirty="0" err="1">
                <a:solidFill>
                  <a:srgbClr val="002060"/>
                </a:solidFill>
              </a:rPr>
              <a:t>for</a:t>
            </a:r>
            <a:r>
              <a:rPr lang="ru-RU" sz="1800" b="1" i="1" dirty="0">
                <a:solidFill>
                  <a:srgbClr val="002060"/>
                </a:solidFill>
              </a:rPr>
              <a:t> (</a:t>
            </a:r>
            <a:r>
              <a:rPr lang="ru-RU" sz="1800" b="1" i="1" dirty="0" err="1">
                <a:solidFill>
                  <a:srgbClr val="002060"/>
                </a:solidFill>
              </a:rPr>
              <a:t>int</a:t>
            </a:r>
            <a:r>
              <a:rPr lang="ru-RU" sz="1800" b="1" i="1" dirty="0">
                <a:solidFill>
                  <a:srgbClr val="002060"/>
                </a:solidFill>
              </a:rPr>
              <a:t> j = i; j &lt; </a:t>
            </a:r>
            <a:r>
              <a:rPr lang="ru-RU" sz="1800" b="1" i="1" dirty="0" err="1">
                <a:solidFill>
                  <a:srgbClr val="002060"/>
                </a:solidFill>
              </a:rPr>
              <a:t>intArray.Length</a:t>
            </a:r>
            <a:r>
              <a:rPr lang="ru-RU" sz="1800" b="1" i="1" dirty="0">
                <a:solidFill>
                  <a:srgbClr val="002060"/>
                </a:solidFill>
              </a:rPr>
              <a:t>; j++) </a:t>
            </a:r>
            <a:r>
              <a:rPr lang="en-US" sz="1800" b="1" i="1" dirty="0">
                <a:solidFill>
                  <a:srgbClr val="002060"/>
                </a:solidFill>
              </a:rPr>
              <a:t>       </a:t>
            </a:r>
            <a:r>
              <a:rPr lang="ru-RU" sz="1800" b="1" i="1" dirty="0">
                <a:solidFill>
                  <a:srgbClr val="00B050"/>
                </a:solidFill>
              </a:rPr>
              <a:t>//ищем минимальный элемент</a:t>
            </a:r>
            <a:endParaRPr lang="en-US" sz="1800" b="1" i="1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ru-RU" sz="1800" b="1" i="1" dirty="0">
                <a:solidFill>
                  <a:srgbClr val="00B050"/>
                </a:solidFill>
              </a:rPr>
              <a:t> </a:t>
            </a:r>
            <a:r>
              <a:rPr lang="en-US" sz="1800" b="1" i="1" dirty="0">
                <a:solidFill>
                  <a:srgbClr val="002060"/>
                </a:solidFill>
              </a:rPr>
              <a:t>{</a:t>
            </a:r>
            <a:endParaRPr lang="ru-RU" sz="1800" b="1" i="1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1800" b="1" i="1" dirty="0">
                <a:solidFill>
                  <a:srgbClr val="002060"/>
                </a:solidFill>
              </a:rPr>
              <a:t>        if (</a:t>
            </a:r>
            <a:r>
              <a:rPr lang="en-US" sz="1800" b="1" i="1" dirty="0" err="1">
                <a:solidFill>
                  <a:srgbClr val="002060"/>
                </a:solidFill>
              </a:rPr>
              <a:t>intArray</a:t>
            </a:r>
            <a:r>
              <a:rPr lang="en-US" sz="1800" b="1" i="1" dirty="0">
                <a:solidFill>
                  <a:srgbClr val="002060"/>
                </a:solidFill>
              </a:rPr>
              <a:t>[j] &lt; </a:t>
            </a:r>
            <a:r>
              <a:rPr lang="en-US" sz="1800" b="1" i="1" dirty="0" err="1">
                <a:solidFill>
                  <a:srgbClr val="002060"/>
                </a:solidFill>
              </a:rPr>
              <a:t>intArray</a:t>
            </a:r>
            <a:r>
              <a:rPr lang="en-US" sz="1800" b="1" i="1" dirty="0">
                <a:solidFill>
                  <a:srgbClr val="002060"/>
                </a:solidFill>
              </a:rPr>
              <a:t>[</a:t>
            </a:r>
            <a:r>
              <a:rPr lang="en-US" sz="1800" b="1" i="1" dirty="0" err="1">
                <a:solidFill>
                  <a:srgbClr val="002060"/>
                </a:solidFill>
              </a:rPr>
              <a:t>indx</a:t>
            </a:r>
            <a:r>
              <a:rPr lang="en-US" sz="1800" b="1" i="1" dirty="0">
                <a:solidFill>
                  <a:srgbClr val="002060"/>
                </a:solidFill>
              </a:rPr>
              <a:t>])  </a:t>
            </a:r>
            <a:endParaRPr lang="ru-RU" sz="1800" b="1" i="1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1800" b="1" i="1" dirty="0">
                <a:solidFill>
                  <a:srgbClr val="002060"/>
                </a:solidFill>
              </a:rPr>
              <a:t>        </a:t>
            </a:r>
            <a:r>
              <a:rPr lang="ru-RU" sz="1800" b="1" i="1" dirty="0">
                <a:solidFill>
                  <a:srgbClr val="002060"/>
                </a:solidFill>
              </a:rPr>
              <a:t>{</a:t>
            </a:r>
          </a:p>
          <a:p>
            <a:pPr>
              <a:buNone/>
            </a:pPr>
            <a:r>
              <a:rPr lang="ru-RU" sz="1800" b="1" i="1" dirty="0">
                <a:solidFill>
                  <a:srgbClr val="002060"/>
                </a:solidFill>
              </a:rPr>
              <a:t>            </a:t>
            </a:r>
            <a:r>
              <a:rPr lang="ru-RU" sz="1800" b="1" i="1" dirty="0" err="1">
                <a:solidFill>
                  <a:srgbClr val="002060"/>
                </a:solidFill>
              </a:rPr>
              <a:t>indx</a:t>
            </a:r>
            <a:r>
              <a:rPr lang="ru-RU" sz="1800" b="1" i="1" dirty="0">
                <a:solidFill>
                  <a:srgbClr val="002060"/>
                </a:solidFill>
              </a:rPr>
              <a:t> = j; </a:t>
            </a:r>
            <a:r>
              <a:rPr lang="en-US" sz="1800" b="1" i="1" dirty="0">
                <a:solidFill>
                  <a:srgbClr val="002060"/>
                </a:solidFill>
              </a:rPr>
              <a:t>            </a:t>
            </a:r>
            <a:r>
              <a:rPr lang="ru-RU" sz="1800" b="1" i="1" dirty="0">
                <a:solidFill>
                  <a:srgbClr val="00B050"/>
                </a:solidFill>
              </a:rPr>
              <a:t>//нашли в массиве число меньше, чем </a:t>
            </a:r>
            <a:r>
              <a:rPr lang="ru-RU" sz="1800" b="1" i="1" dirty="0" err="1">
                <a:solidFill>
                  <a:srgbClr val="00B050"/>
                </a:solidFill>
              </a:rPr>
              <a:t>intArray</a:t>
            </a:r>
            <a:r>
              <a:rPr lang="ru-RU" sz="1800" b="1" i="1" dirty="0">
                <a:solidFill>
                  <a:srgbClr val="00B050"/>
                </a:solidFill>
              </a:rPr>
              <a:t>[</a:t>
            </a:r>
            <a:r>
              <a:rPr lang="ru-RU" sz="1800" b="1" i="1" dirty="0" err="1">
                <a:solidFill>
                  <a:srgbClr val="00B050"/>
                </a:solidFill>
              </a:rPr>
              <a:t>indx</a:t>
            </a:r>
            <a:r>
              <a:rPr lang="ru-RU" sz="1800" b="1" i="1" dirty="0">
                <a:solidFill>
                  <a:srgbClr val="00B050"/>
                </a:solidFill>
              </a:rPr>
              <a:t>] </a:t>
            </a:r>
          </a:p>
          <a:p>
            <a:pPr>
              <a:buNone/>
            </a:pPr>
            <a:r>
              <a:rPr lang="ru-RU" sz="1800" b="1" i="1" dirty="0">
                <a:solidFill>
                  <a:srgbClr val="002060"/>
                </a:solidFill>
              </a:rPr>
              <a:t>           }</a:t>
            </a:r>
          </a:p>
          <a:p>
            <a:pPr>
              <a:buNone/>
            </a:pPr>
            <a:r>
              <a:rPr lang="ru-RU" sz="1800" b="1" i="1" dirty="0">
                <a:solidFill>
                  <a:srgbClr val="002060"/>
                </a:solidFill>
              </a:rPr>
              <a:t>    }</a:t>
            </a:r>
          </a:p>
          <a:p>
            <a:pPr>
              <a:buNone/>
            </a:pPr>
            <a:r>
              <a:rPr lang="ru-RU" sz="1800" b="1" i="1" dirty="0">
                <a:solidFill>
                  <a:srgbClr val="002060"/>
                </a:solidFill>
              </a:rPr>
              <a:t>     </a:t>
            </a:r>
            <a:r>
              <a:rPr lang="ru-RU" sz="1800" b="1" i="1" dirty="0" err="1">
                <a:solidFill>
                  <a:srgbClr val="002060"/>
                </a:solidFill>
              </a:rPr>
              <a:t>if</a:t>
            </a:r>
            <a:r>
              <a:rPr lang="ru-RU" sz="1800" b="1" i="1" dirty="0">
                <a:solidFill>
                  <a:srgbClr val="002060"/>
                </a:solidFill>
              </a:rPr>
              <a:t> (</a:t>
            </a:r>
            <a:r>
              <a:rPr lang="ru-RU" sz="1800" b="1" i="1" dirty="0" err="1">
                <a:solidFill>
                  <a:srgbClr val="002060"/>
                </a:solidFill>
              </a:rPr>
              <a:t>intArray</a:t>
            </a:r>
            <a:r>
              <a:rPr lang="ru-RU" sz="1800" b="1" i="1" dirty="0">
                <a:solidFill>
                  <a:srgbClr val="002060"/>
                </a:solidFill>
              </a:rPr>
              <a:t>[</a:t>
            </a:r>
            <a:r>
              <a:rPr lang="ru-RU" sz="1800" b="1" i="1" dirty="0" err="1">
                <a:solidFill>
                  <a:srgbClr val="002060"/>
                </a:solidFill>
              </a:rPr>
              <a:t>indx</a:t>
            </a:r>
            <a:r>
              <a:rPr lang="ru-RU" sz="1800" b="1" i="1" dirty="0">
                <a:solidFill>
                  <a:srgbClr val="002060"/>
                </a:solidFill>
              </a:rPr>
              <a:t>] == </a:t>
            </a:r>
            <a:r>
              <a:rPr lang="ru-RU" sz="1800" b="1" i="1" dirty="0" err="1">
                <a:solidFill>
                  <a:srgbClr val="002060"/>
                </a:solidFill>
              </a:rPr>
              <a:t>intArray</a:t>
            </a:r>
            <a:r>
              <a:rPr lang="ru-RU" sz="1800" b="1" i="1" dirty="0">
                <a:solidFill>
                  <a:srgbClr val="002060"/>
                </a:solidFill>
              </a:rPr>
              <a:t>[i]) </a:t>
            </a:r>
            <a:r>
              <a:rPr lang="ru-RU" sz="1800" b="1" i="1" dirty="0">
                <a:solidFill>
                  <a:srgbClr val="00B050"/>
                </a:solidFill>
              </a:rPr>
              <a:t>//если минимальный элемент равен текущему значению - ничего не меняем</a:t>
            </a:r>
          </a:p>
          <a:p>
            <a:pPr>
              <a:buNone/>
            </a:pPr>
            <a:r>
              <a:rPr lang="ru-RU" sz="1800" b="1" i="1" dirty="0">
                <a:solidFill>
                  <a:srgbClr val="002060"/>
                </a:solidFill>
              </a:rPr>
              <a:t>        </a:t>
            </a:r>
            <a:r>
              <a:rPr lang="ru-RU" sz="1800" b="1" i="1" dirty="0" err="1">
                <a:solidFill>
                  <a:srgbClr val="002060"/>
                </a:solidFill>
              </a:rPr>
              <a:t>continue</a:t>
            </a:r>
            <a:r>
              <a:rPr lang="ru-RU" sz="1800" b="1" i="1" dirty="0">
                <a:solidFill>
                  <a:srgbClr val="002060"/>
                </a:solidFill>
              </a:rPr>
              <a:t>;</a:t>
            </a:r>
          </a:p>
          <a:p>
            <a:pPr>
              <a:buNone/>
            </a:pPr>
            <a:r>
              <a:rPr lang="ru-RU" sz="1800" b="1" i="1" dirty="0">
                <a:solidFill>
                  <a:srgbClr val="002060"/>
                </a:solidFill>
              </a:rPr>
              <a:t>    </a:t>
            </a:r>
            <a:r>
              <a:rPr lang="ru-RU" sz="1800" b="1" i="1" dirty="0">
                <a:solidFill>
                  <a:srgbClr val="00B050"/>
                </a:solidFill>
              </a:rPr>
              <a:t>//меняем местами минимальный элемент и первый в неотсортированной части</a:t>
            </a:r>
          </a:p>
          <a:p>
            <a:pPr>
              <a:buNone/>
            </a:pPr>
            <a:r>
              <a:rPr lang="ru-RU" sz="1800" b="1" i="1" dirty="0">
                <a:solidFill>
                  <a:srgbClr val="002060"/>
                </a:solidFill>
              </a:rPr>
              <a:t>    </a:t>
            </a:r>
            <a:r>
              <a:rPr lang="ru-RU" sz="1800" b="1" i="1" dirty="0" err="1">
                <a:solidFill>
                  <a:srgbClr val="002060"/>
                </a:solidFill>
              </a:rPr>
              <a:t>int</a:t>
            </a:r>
            <a:r>
              <a:rPr lang="ru-RU" sz="1800" b="1" i="1" dirty="0">
                <a:solidFill>
                  <a:srgbClr val="002060"/>
                </a:solidFill>
              </a:rPr>
              <a:t> </a:t>
            </a:r>
            <a:r>
              <a:rPr lang="ru-RU" sz="1800" b="1" i="1" dirty="0" err="1">
                <a:solidFill>
                  <a:srgbClr val="002060"/>
                </a:solidFill>
              </a:rPr>
              <a:t>temp</a:t>
            </a:r>
            <a:r>
              <a:rPr lang="ru-RU" sz="1800" b="1" i="1" dirty="0">
                <a:solidFill>
                  <a:srgbClr val="002060"/>
                </a:solidFill>
              </a:rPr>
              <a:t> = </a:t>
            </a:r>
            <a:r>
              <a:rPr lang="ru-RU" sz="1800" b="1" i="1" dirty="0" err="1">
                <a:solidFill>
                  <a:srgbClr val="002060"/>
                </a:solidFill>
              </a:rPr>
              <a:t>intArray</a:t>
            </a:r>
            <a:r>
              <a:rPr lang="ru-RU" sz="1800" b="1" i="1" dirty="0">
                <a:solidFill>
                  <a:srgbClr val="002060"/>
                </a:solidFill>
              </a:rPr>
              <a:t>[i]; </a:t>
            </a:r>
            <a:r>
              <a:rPr lang="en-US" sz="1800" b="1" i="1" dirty="0">
                <a:solidFill>
                  <a:srgbClr val="002060"/>
                </a:solidFill>
              </a:rPr>
              <a:t>   </a:t>
            </a:r>
            <a:r>
              <a:rPr lang="ru-RU" sz="1800" b="1" i="1" dirty="0">
                <a:solidFill>
                  <a:srgbClr val="00B050"/>
                </a:solidFill>
              </a:rPr>
              <a:t>//временная переменная</a:t>
            </a:r>
          </a:p>
          <a:p>
            <a:pPr>
              <a:buNone/>
            </a:pPr>
            <a:r>
              <a:rPr lang="ru-RU" sz="1800" b="1" i="1" dirty="0">
                <a:solidFill>
                  <a:srgbClr val="002060"/>
                </a:solidFill>
              </a:rPr>
              <a:t>    </a:t>
            </a:r>
            <a:r>
              <a:rPr lang="en-US" sz="1800" b="1" i="1" dirty="0" err="1">
                <a:solidFill>
                  <a:srgbClr val="002060"/>
                </a:solidFill>
              </a:rPr>
              <a:t>intArray</a:t>
            </a:r>
            <a:r>
              <a:rPr lang="en-US" sz="1800" b="1" i="1" dirty="0">
                <a:solidFill>
                  <a:srgbClr val="002060"/>
                </a:solidFill>
              </a:rPr>
              <a:t>[</a:t>
            </a:r>
            <a:r>
              <a:rPr lang="en-US" sz="1800" b="1" i="1" dirty="0" err="1">
                <a:solidFill>
                  <a:srgbClr val="002060"/>
                </a:solidFill>
              </a:rPr>
              <a:t>i</a:t>
            </a:r>
            <a:r>
              <a:rPr lang="en-US" sz="1800" b="1" i="1" dirty="0">
                <a:solidFill>
                  <a:srgbClr val="002060"/>
                </a:solidFill>
              </a:rPr>
              <a:t>] = </a:t>
            </a:r>
            <a:r>
              <a:rPr lang="en-US" sz="1800" b="1" i="1" dirty="0" err="1">
                <a:solidFill>
                  <a:srgbClr val="002060"/>
                </a:solidFill>
              </a:rPr>
              <a:t>intArray</a:t>
            </a:r>
            <a:r>
              <a:rPr lang="en-US" sz="1800" b="1" i="1" dirty="0">
                <a:solidFill>
                  <a:srgbClr val="002060"/>
                </a:solidFill>
              </a:rPr>
              <a:t>[</a:t>
            </a:r>
            <a:r>
              <a:rPr lang="en-US" sz="1800" b="1" i="1" dirty="0" err="1">
                <a:solidFill>
                  <a:srgbClr val="002060"/>
                </a:solidFill>
              </a:rPr>
              <a:t>indx</a:t>
            </a:r>
            <a:r>
              <a:rPr lang="en-US" sz="1800" b="1" i="1" dirty="0">
                <a:solidFill>
                  <a:srgbClr val="002060"/>
                </a:solidFill>
              </a:rPr>
              <a:t>];</a:t>
            </a:r>
            <a:endParaRPr lang="ru-RU" sz="1800" b="1" i="1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1800" b="1" i="1" dirty="0">
                <a:solidFill>
                  <a:srgbClr val="002060"/>
                </a:solidFill>
              </a:rPr>
              <a:t>    </a:t>
            </a:r>
            <a:r>
              <a:rPr lang="en-US" sz="1800" b="1" i="1" dirty="0" err="1">
                <a:solidFill>
                  <a:srgbClr val="002060"/>
                </a:solidFill>
              </a:rPr>
              <a:t>intArray</a:t>
            </a:r>
            <a:r>
              <a:rPr lang="en-US" sz="1800" b="1" i="1" dirty="0">
                <a:solidFill>
                  <a:srgbClr val="002060"/>
                </a:solidFill>
              </a:rPr>
              <a:t>[</a:t>
            </a:r>
            <a:r>
              <a:rPr lang="en-US" sz="1800" b="1" i="1" dirty="0" err="1">
                <a:solidFill>
                  <a:srgbClr val="002060"/>
                </a:solidFill>
              </a:rPr>
              <a:t>indx</a:t>
            </a:r>
            <a:r>
              <a:rPr lang="en-US" sz="1800" b="1" i="1" dirty="0">
                <a:solidFill>
                  <a:srgbClr val="002060"/>
                </a:solidFill>
              </a:rPr>
              <a:t>] = temp;</a:t>
            </a:r>
            <a:endParaRPr lang="ru-RU" sz="1800" b="1" i="1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ru-RU" sz="1800" b="1" i="1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4" name="Управляющая кнопка: фильм 3">
            <a:hlinkClick r:id="rId2" highlightClick="1"/>
          </p:cNvPr>
          <p:cNvSpPr/>
          <p:nvPr/>
        </p:nvSpPr>
        <p:spPr>
          <a:xfrm>
            <a:off x="10344472" y="6309320"/>
            <a:ext cx="648072" cy="404664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6231" y="341784"/>
            <a:ext cx="9237711" cy="854968"/>
          </a:xfrm>
        </p:spPr>
        <p:txBody>
          <a:bodyPr>
            <a:normAutofit fontScale="90000"/>
          </a:bodyPr>
          <a:lstStyle/>
          <a:p>
            <a:pPr algn="l"/>
            <a:r>
              <a:rPr lang="ru-RU" b="1" dirty="0" smtClean="0">
                <a:ln w="19050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  <a:miter lim="800000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Сортировка вставкой(включением)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95401" y="1196752"/>
            <a:ext cx="10909920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i="1" dirty="0" smtClean="0">
                <a:solidFill>
                  <a:srgbClr val="800000"/>
                </a:solidFill>
              </a:rPr>
              <a:t>Технология</a:t>
            </a:r>
            <a:r>
              <a:rPr lang="ru-RU" sz="2800" b="1" i="1" dirty="0" smtClean="0">
                <a:solidFill>
                  <a:srgbClr val="800000"/>
                </a:solidFill>
              </a:rPr>
              <a:t>: </a:t>
            </a:r>
            <a:endParaRPr lang="ru-RU" sz="2800" b="1" i="1" dirty="0">
              <a:solidFill>
                <a:srgbClr val="80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sz="2600" b="1" dirty="0"/>
              <a:t>в начале работы упорядоченная часть пуста;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600" b="1" dirty="0"/>
              <a:t>добавляем в отсортированную область первый элемент массива из неупорядоченных данных;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600" b="1" dirty="0"/>
              <a:t>переходим к следующему элементу в неотсортированных данных, и находим ему правильную позицию в  </a:t>
            </a:r>
            <a:r>
              <a:rPr lang="ru-RU" sz="2600" b="1" dirty="0" smtClean="0"/>
              <a:t>                                             отсортированной </a:t>
            </a:r>
            <a:r>
              <a:rPr lang="ru-RU" sz="2600" b="1" dirty="0"/>
              <a:t>части </a:t>
            </a:r>
            <a:r>
              <a:rPr lang="ru-RU" sz="2600" b="1" dirty="0" smtClean="0"/>
              <a:t>массива;</a:t>
            </a:r>
            <a:endParaRPr lang="ru-RU" sz="26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sz="2600" b="1" dirty="0"/>
              <a:t>повторяем предыдущий шаг для                                                            всех оставшихся элементов.</a:t>
            </a:r>
          </a:p>
          <a:p>
            <a:pPr marL="3406775" indent="0" defTabSz="933450">
              <a:buNone/>
              <a:tabLst>
                <a:tab pos="3590925" algn="l"/>
                <a:tab pos="3676650" algn="l"/>
              </a:tabLst>
            </a:pPr>
            <a:endParaRPr lang="ru-RU" sz="2400" b="1" dirty="0"/>
          </a:p>
        </p:txBody>
      </p:sp>
      <p:pic>
        <p:nvPicPr>
          <p:cNvPr id="1026" name="Picture 2" descr="Картинки по запросу сортировка вставками картинка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8168" y="3561773"/>
            <a:ext cx="4248472" cy="3296228"/>
          </a:xfrm>
          <a:prstGeom prst="rect">
            <a:avLst/>
          </a:prstGeom>
          <a:noFill/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399" y="0"/>
            <a:ext cx="2495601" cy="22114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3512" y="44624"/>
            <a:ext cx="9217024" cy="114300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n w="19050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  <a:miter lim="800000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Сортировка вставкой(включением)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9416" y="1187625"/>
            <a:ext cx="10441160" cy="51545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600" b="1" i="1" dirty="0">
                <a:solidFill>
                  <a:srgbClr val="002060"/>
                </a:solidFill>
              </a:rPr>
              <a:t> </a:t>
            </a:r>
            <a:r>
              <a:rPr lang="en-US" sz="2600" b="1" i="1" dirty="0" err="1">
                <a:solidFill>
                  <a:srgbClr val="002060"/>
                </a:solidFill>
              </a:rPr>
              <a:t>int</a:t>
            </a:r>
            <a:r>
              <a:rPr lang="en-US" sz="2600" b="1" i="1" dirty="0">
                <a:solidFill>
                  <a:srgbClr val="002060"/>
                </a:solidFill>
              </a:rPr>
              <a:t> cur;   </a:t>
            </a:r>
            <a:r>
              <a:rPr lang="en-US" sz="2600" b="1" i="1" dirty="0">
                <a:solidFill>
                  <a:srgbClr val="00B050"/>
                </a:solidFill>
              </a:rPr>
              <a:t>// </a:t>
            </a:r>
            <a:r>
              <a:rPr lang="ru-RU" sz="2600" b="1" i="1" dirty="0">
                <a:solidFill>
                  <a:srgbClr val="00B050"/>
                </a:solidFill>
              </a:rPr>
              <a:t>текущий элемент массива</a:t>
            </a:r>
            <a:endParaRPr lang="en-US" sz="2600" b="1" i="1" dirty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b="1" i="1" dirty="0">
                <a:solidFill>
                  <a:srgbClr val="002060"/>
                </a:solidFill>
              </a:rPr>
              <a:t> </a:t>
            </a:r>
            <a:r>
              <a:rPr lang="en-US" sz="2600" b="1" i="1" dirty="0" err="1">
                <a:solidFill>
                  <a:srgbClr val="002060"/>
                </a:solidFill>
              </a:rPr>
              <a:t>int</a:t>
            </a:r>
            <a:r>
              <a:rPr lang="en-US" sz="2600" b="1" i="1" dirty="0">
                <a:solidFill>
                  <a:srgbClr val="002060"/>
                </a:solidFill>
              </a:rPr>
              <a:t> j;</a:t>
            </a:r>
            <a:r>
              <a:rPr lang="ru-RU" sz="2600" b="1" i="1" dirty="0">
                <a:solidFill>
                  <a:srgbClr val="002060"/>
                </a:solidFill>
              </a:rPr>
              <a:t>      </a:t>
            </a:r>
            <a:r>
              <a:rPr lang="en-US" sz="2600" b="1" i="1" dirty="0">
                <a:solidFill>
                  <a:srgbClr val="00B050"/>
                </a:solidFill>
              </a:rPr>
              <a:t>// </a:t>
            </a:r>
            <a:r>
              <a:rPr lang="ru-RU" sz="2600" b="1" i="1" dirty="0">
                <a:solidFill>
                  <a:srgbClr val="00B050"/>
                </a:solidFill>
              </a:rPr>
              <a:t>текущий индекс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b="1" i="1" dirty="0">
                <a:solidFill>
                  <a:srgbClr val="002060"/>
                </a:solidFill>
              </a:rPr>
              <a:t> for (</a:t>
            </a:r>
            <a:r>
              <a:rPr lang="en-US" sz="2800" b="1" i="1" dirty="0" err="1">
                <a:solidFill>
                  <a:srgbClr val="002060"/>
                </a:solidFill>
              </a:rPr>
              <a:t>int</a:t>
            </a:r>
            <a:r>
              <a:rPr lang="en-US" sz="2800" b="1" i="1" dirty="0">
                <a:solidFill>
                  <a:srgbClr val="002060"/>
                </a:solidFill>
              </a:rPr>
              <a:t> </a:t>
            </a:r>
            <a:r>
              <a:rPr lang="en-US" sz="2800" b="1" i="1" dirty="0" err="1">
                <a:solidFill>
                  <a:srgbClr val="002060"/>
                </a:solidFill>
              </a:rPr>
              <a:t>i</a:t>
            </a:r>
            <a:r>
              <a:rPr lang="en-US" sz="2800" b="1" i="1" dirty="0">
                <a:solidFill>
                  <a:srgbClr val="002060"/>
                </a:solidFill>
              </a:rPr>
              <a:t> = 1; </a:t>
            </a:r>
            <a:r>
              <a:rPr lang="en-US" sz="2800" b="1" i="1" dirty="0" err="1">
                <a:solidFill>
                  <a:srgbClr val="002060"/>
                </a:solidFill>
              </a:rPr>
              <a:t>i</a:t>
            </a:r>
            <a:r>
              <a:rPr lang="en-US" sz="2800" b="1" i="1" dirty="0">
                <a:solidFill>
                  <a:srgbClr val="002060"/>
                </a:solidFill>
              </a:rPr>
              <a:t> &lt; </a:t>
            </a:r>
            <a:r>
              <a:rPr lang="en-US" sz="2800" b="1" i="1" dirty="0" err="1">
                <a:solidFill>
                  <a:srgbClr val="002060"/>
                </a:solidFill>
              </a:rPr>
              <a:t>array.Length</a:t>
            </a:r>
            <a:r>
              <a:rPr lang="en-US" sz="2800" b="1" i="1" dirty="0">
                <a:solidFill>
                  <a:srgbClr val="002060"/>
                </a:solidFill>
              </a:rPr>
              <a:t>; </a:t>
            </a:r>
            <a:r>
              <a:rPr lang="en-US" sz="2800" b="1" i="1" dirty="0" err="1">
                <a:solidFill>
                  <a:srgbClr val="002060"/>
                </a:solidFill>
              </a:rPr>
              <a:t>i</a:t>
            </a:r>
            <a:r>
              <a:rPr lang="en-US" sz="2800" b="1" i="1" dirty="0">
                <a:solidFill>
                  <a:srgbClr val="002060"/>
                </a:solidFill>
              </a:rPr>
              <a:t>++)</a:t>
            </a:r>
            <a:endParaRPr lang="ru-RU" sz="2800" b="1" i="1" dirty="0">
              <a:solidFill>
                <a:srgbClr val="00206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b="1" i="1" dirty="0">
                <a:solidFill>
                  <a:srgbClr val="002060"/>
                </a:solidFill>
              </a:rPr>
              <a:t>    {</a:t>
            </a:r>
            <a:endParaRPr lang="ru-RU" sz="2800" b="1" i="1" dirty="0">
              <a:solidFill>
                <a:srgbClr val="00206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b="1" i="1" dirty="0">
                <a:solidFill>
                  <a:srgbClr val="002060"/>
                </a:solidFill>
              </a:rPr>
              <a:t>        cur = array[</a:t>
            </a:r>
            <a:r>
              <a:rPr lang="en-US" sz="2800" b="1" i="1" dirty="0" err="1">
                <a:solidFill>
                  <a:srgbClr val="002060"/>
                </a:solidFill>
              </a:rPr>
              <a:t>i</a:t>
            </a:r>
            <a:r>
              <a:rPr lang="en-US" sz="2800" b="1" i="1" dirty="0">
                <a:solidFill>
                  <a:srgbClr val="002060"/>
                </a:solidFill>
              </a:rPr>
              <a:t>];</a:t>
            </a:r>
            <a:endParaRPr lang="ru-RU" sz="2800" b="1" i="1" dirty="0">
              <a:solidFill>
                <a:srgbClr val="00206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b="1" i="1" dirty="0">
                <a:solidFill>
                  <a:srgbClr val="002060"/>
                </a:solidFill>
              </a:rPr>
              <a:t>        j = </a:t>
            </a:r>
            <a:r>
              <a:rPr lang="en-US" sz="2800" b="1" i="1" dirty="0" err="1">
                <a:solidFill>
                  <a:srgbClr val="002060"/>
                </a:solidFill>
              </a:rPr>
              <a:t>i</a:t>
            </a:r>
            <a:r>
              <a:rPr lang="en-US" sz="2800" b="1" i="1" dirty="0">
                <a:solidFill>
                  <a:srgbClr val="002060"/>
                </a:solidFill>
              </a:rPr>
              <a:t>;</a:t>
            </a:r>
            <a:endParaRPr lang="ru-RU" sz="2800" b="1" i="1" dirty="0">
              <a:solidFill>
                <a:srgbClr val="00206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b="1" i="1" dirty="0">
                <a:solidFill>
                  <a:srgbClr val="002060"/>
                </a:solidFill>
              </a:rPr>
              <a:t>        while </a:t>
            </a:r>
            <a:r>
              <a:rPr lang="ru-RU" sz="2800" b="1" i="1" dirty="0">
                <a:solidFill>
                  <a:srgbClr val="002060"/>
                </a:solidFill>
              </a:rPr>
              <a:t>(</a:t>
            </a:r>
            <a:r>
              <a:rPr lang="en-US" sz="2800" b="1" i="1" dirty="0">
                <a:solidFill>
                  <a:srgbClr val="002060"/>
                </a:solidFill>
              </a:rPr>
              <a:t>(j &gt; 0</a:t>
            </a:r>
            <a:r>
              <a:rPr lang="ru-RU" sz="2800" b="1" i="1" dirty="0">
                <a:solidFill>
                  <a:srgbClr val="002060"/>
                </a:solidFill>
              </a:rPr>
              <a:t>)</a:t>
            </a:r>
            <a:r>
              <a:rPr lang="en-US" sz="2800" b="1" i="1" dirty="0">
                <a:solidFill>
                  <a:srgbClr val="002060"/>
                </a:solidFill>
              </a:rPr>
              <a:t> &amp;&amp; </a:t>
            </a:r>
            <a:r>
              <a:rPr lang="ru-RU" sz="2800" b="1" i="1" dirty="0">
                <a:solidFill>
                  <a:srgbClr val="002060"/>
                </a:solidFill>
              </a:rPr>
              <a:t>(</a:t>
            </a:r>
            <a:r>
              <a:rPr lang="en-US" sz="2800" b="1" i="1" dirty="0">
                <a:solidFill>
                  <a:srgbClr val="002060"/>
                </a:solidFill>
              </a:rPr>
              <a:t>cur &lt; array[j - 1]</a:t>
            </a:r>
            <a:r>
              <a:rPr lang="ru-RU" sz="2800" b="1" i="1" dirty="0">
                <a:solidFill>
                  <a:srgbClr val="002060"/>
                </a:solidFill>
              </a:rPr>
              <a:t>)</a:t>
            </a:r>
            <a:r>
              <a:rPr lang="en-US" sz="2800" b="1" i="1" dirty="0">
                <a:solidFill>
                  <a:srgbClr val="002060"/>
                </a:solidFill>
              </a:rPr>
              <a:t>)</a:t>
            </a:r>
            <a:endParaRPr lang="ru-RU" sz="2800" b="1" i="1" dirty="0">
              <a:solidFill>
                <a:srgbClr val="00206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b="1" i="1" dirty="0">
                <a:solidFill>
                  <a:srgbClr val="002060"/>
                </a:solidFill>
              </a:rPr>
              <a:t>        {</a:t>
            </a:r>
            <a:endParaRPr lang="ru-RU" sz="2800" b="1" i="1" dirty="0">
              <a:solidFill>
                <a:srgbClr val="00206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b="1" i="1" dirty="0">
                <a:solidFill>
                  <a:srgbClr val="002060"/>
                </a:solidFill>
              </a:rPr>
              <a:t>            array[j] = array[j - 1];</a:t>
            </a:r>
            <a:endParaRPr lang="ru-RU" sz="2800" b="1" i="1" dirty="0">
              <a:solidFill>
                <a:srgbClr val="00206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b="1" i="1" dirty="0">
                <a:solidFill>
                  <a:srgbClr val="002060"/>
                </a:solidFill>
              </a:rPr>
              <a:t>            j--;</a:t>
            </a:r>
            <a:endParaRPr lang="ru-RU" sz="2800" b="1" i="1" dirty="0">
              <a:solidFill>
                <a:srgbClr val="00206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b="1" i="1" dirty="0">
                <a:solidFill>
                  <a:srgbClr val="002060"/>
                </a:solidFill>
              </a:rPr>
              <a:t>        </a:t>
            </a:r>
            <a:r>
              <a:rPr lang="ru-RU" sz="2800" b="1" i="1" dirty="0">
                <a:solidFill>
                  <a:srgbClr val="00206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b="1" i="1" dirty="0">
                <a:solidFill>
                  <a:srgbClr val="002060"/>
                </a:solidFill>
              </a:rPr>
              <a:t>        </a:t>
            </a:r>
            <a:r>
              <a:rPr lang="ru-RU" sz="2800" b="1" i="1" dirty="0" err="1">
                <a:solidFill>
                  <a:srgbClr val="002060"/>
                </a:solidFill>
              </a:rPr>
              <a:t>array</a:t>
            </a:r>
            <a:r>
              <a:rPr lang="ru-RU" sz="2800" b="1" i="1" dirty="0">
                <a:solidFill>
                  <a:srgbClr val="002060"/>
                </a:solidFill>
              </a:rPr>
              <a:t>[j] = </a:t>
            </a:r>
            <a:r>
              <a:rPr lang="ru-RU" sz="2800" b="1" i="1" dirty="0" err="1">
                <a:solidFill>
                  <a:srgbClr val="002060"/>
                </a:solidFill>
              </a:rPr>
              <a:t>cur</a:t>
            </a:r>
            <a:r>
              <a:rPr lang="ru-RU" sz="2800" b="1" i="1" dirty="0">
                <a:solidFill>
                  <a:srgbClr val="002060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b="1" i="1" dirty="0">
                <a:solidFill>
                  <a:srgbClr val="002060"/>
                </a:solidFill>
              </a:rPr>
              <a:t>    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>
                <a:solidFill>
                  <a:srgbClr val="002060"/>
                </a:solidFill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31504" y="4462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u-RU" b="1" dirty="0" smtClean="0">
                <a:ln w="19050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  <a:miter lim="800000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Сортировки обменом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9376" y="1124745"/>
            <a:ext cx="11449272" cy="50014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 smtClean="0"/>
              <a:t>Обменные сортировки предусматривают систематический обмен местами между элементами пар значений, в которых нарушена упорядоченность, до тех пор, пока таких элементов не останется.</a:t>
            </a:r>
          </a:p>
          <a:p>
            <a:pPr marL="0" indent="0">
              <a:buNone/>
            </a:pPr>
            <a:r>
              <a:rPr lang="ru-RU" b="1" i="1" dirty="0" smtClean="0">
                <a:solidFill>
                  <a:srgbClr val="002060"/>
                </a:solidFill>
              </a:rPr>
              <a:t>Основной принцип</a:t>
            </a:r>
            <a:r>
              <a:rPr lang="ru-RU" b="1" dirty="0" smtClean="0"/>
              <a:t>          если два элемента расположены неупорядоченно, то они меняются местами.</a:t>
            </a:r>
          </a:p>
          <a:p>
            <a:pPr marL="0" indent="0">
              <a:buNone/>
            </a:pPr>
            <a:r>
              <a:rPr lang="ru-RU" b="1" dirty="0" smtClean="0"/>
              <a:t>К обменным сортировкам относятся:</a:t>
            </a:r>
          </a:p>
          <a:p>
            <a:pPr marL="0" indent="0">
              <a:buFont typeface="Wingdings" pitchFamily="2" charset="2"/>
              <a:buChar char="Ø"/>
            </a:pPr>
            <a:r>
              <a:rPr lang="ru-RU" b="1" dirty="0" smtClean="0"/>
              <a:t> метод пузырькового всплытия;</a:t>
            </a:r>
          </a:p>
          <a:p>
            <a:pPr marL="0" indent="0">
              <a:buFont typeface="Wingdings" pitchFamily="2" charset="2"/>
              <a:buChar char="Ø"/>
            </a:pPr>
            <a:r>
              <a:rPr lang="ru-RU" b="1" dirty="0" smtClean="0"/>
              <a:t> быстрая сортировка (обменная сортировка с разделением);</a:t>
            </a:r>
          </a:p>
          <a:p>
            <a:pPr marL="0" indent="0">
              <a:buFont typeface="Wingdings" pitchFamily="2" charset="2"/>
              <a:buChar char="Ø"/>
            </a:pPr>
            <a:r>
              <a:rPr lang="ru-RU" b="1" dirty="0" smtClean="0"/>
              <a:t> обменная сортировка со слиянием;</a:t>
            </a:r>
          </a:p>
          <a:p>
            <a:pPr marL="0" indent="0">
              <a:buFont typeface="Wingdings" pitchFamily="2" charset="2"/>
              <a:buChar char="Ø"/>
            </a:pPr>
            <a:r>
              <a:rPr lang="ru-RU" b="1" dirty="0" smtClean="0"/>
              <a:t> поразрядная </a:t>
            </a:r>
            <a:r>
              <a:rPr lang="ru-RU" b="1" dirty="0" smtClean="0"/>
              <a:t>обменная сортировка.</a:t>
            </a:r>
          </a:p>
          <a:p>
            <a:endParaRPr lang="ru-RU" dirty="0"/>
          </a:p>
        </p:txBody>
      </p:sp>
      <p:sp>
        <p:nvSpPr>
          <p:cNvPr id="4" name="Стрелка вправо 3"/>
          <p:cNvSpPr/>
          <p:nvPr/>
        </p:nvSpPr>
        <p:spPr>
          <a:xfrm>
            <a:off x="3935760" y="2636912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0159" y="107951"/>
            <a:ext cx="8136904" cy="1314400"/>
          </a:xfrm>
        </p:spPr>
        <p:txBody>
          <a:bodyPr>
            <a:normAutofit/>
          </a:bodyPr>
          <a:lstStyle/>
          <a:p>
            <a:pPr algn="l"/>
            <a:r>
              <a:rPr lang="ru-RU" sz="3600" b="1" dirty="0">
                <a:ln w="19050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  <a:miter lim="800000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Сортировка обменом («пузырек»)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1424" y="1412776"/>
            <a:ext cx="10729192" cy="5328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i="1" dirty="0" smtClean="0">
                <a:solidFill>
                  <a:srgbClr val="800000"/>
                </a:solidFill>
              </a:rPr>
              <a:t>Технология:</a:t>
            </a:r>
            <a:endParaRPr lang="en-US" sz="3600" b="1" i="1" dirty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ru-RU" sz="2400" b="1" dirty="0"/>
              <a:t>Слева направо поочередно сравниваются два соседних элемента, и если их взаиморасположение не соответствует заданному условию упорядоченности, то они меняются местами.</a:t>
            </a:r>
          </a:p>
          <a:p>
            <a:pPr marL="0" indent="0">
              <a:buNone/>
            </a:pPr>
            <a:r>
              <a:rPr lang="ru-RU" sz="2400" b="1" dirty="0"/>
              <a:t>Далее берутся два следующих соседних элемента и так далее до конца массива. </a:t>
            </a:r>
          </a:p>
          <a:p>
            <a:pPr marL="3138488" indent="0">
              <a:buNone/>
            </a:pPr>
            <a:endParaRPr lang="ru-RU" b="1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108" y="4077073"/>
            <a:ext cx="9882484" cy="257153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7063" y="0"/>
            <a:ext cx="3594937" cy="19168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7368" y="44624"/>
            <a:ext cx="9525744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b="1" dirty="0" smtClean="0">
                <a:ln w="19050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  <a:miter lim="800000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Сортировка обменом («пузырёк»)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07368" y="1340768"/>
            <a:ext cx="11377264" cy="5040560"/>
          </a:xfrm>
        </p:spPr>
        <p:txBody>
          <a:bodyPr>
            <a:normAutofit fontScale="70000" lnSpcReduction="20000"/>
          </a:bodyPr>
          <a:lstStyle/>
          <a:p>
            <a:pPr marL="400050" lvl="1" indent="0" fontAlgn="base">
              <a:spcBef>
                <a:spcPts val="0"/>
              </a:spcBef>
              <a:buNone/>
            </a:pPr>
            <a:r>
              <a:rPr lang="ru-RU" sz="2200" b="1" i="1" dirty="0"/>
              <a:t>  </a:t>
            </a:r>
            <a:r>
              <a:rPr lang="en-US" dirty="0"/>
              <a:t> </a:t>
            </a:r>
            <a:r>
              <a:rPr lang="en-US" sz="3300" b="1" i="1" dirty="0" err="1">
                <a:solidFill>
                  <a:srgbClr val="002060"/>
                </a:solidFill>
              </a:rPr>
              <a:t>int</a:t>
            </a:r>
            <a:r>
              <a:rPr lang="en-US" sz="3300" b="1" i="1" dirty="0">
                <a:solidFill>
                  <a:srgbClr val="002060"/>
                </a:solidFill>
              </a:rPr>
              <a:t> temp;</a:t>
            </a:r>
          </a:p>
          <a:p>
            <a:pPr marL="400050" lvl="1" indent="0" fontAlgn="base">
              <a:spcBef>
                <a:spcPts val="0"/>
              </a:spcBef>
              <a:buNone/>
            </a:pPr>
            <a:r>
              <a:rPr lang="en-US" sz="3300" b="1" i="1" dirty="0">
                <a:solidFill>
                  <a:srgbClr val="002060"/>
                </a:solidFill>
              </a:rPr>
              <a:t>            for (</a:t>
            </a:r>
            <a:r>
              <a:rPr lang="en-US" sz="3300" b="1" i="1" dirty="0" err="1">
                <a:solidFill>
                  <a:srgbClr val="002060"/>
                </a:solidFill>
              </a:rPr>
              <a:t>int</a:t>
            </a:r>
            <a:r>
              <a:rPr lang="en-US" sz="3300" b="1" i="1" dirty="0">
                <a:solidFill>
                  <a:srgbClr val="002060"/>
                </a:solidFill>
              </a:rPr>
              <a:t> </a:t>
            </a:r>
            <a:r>
              <a:rPr lang="en-US" sz="3300" b="1" i="1" dirty="0" err="1">
                <a:solidFill>
                  <a:srgbClr val="002060"/>
                </a:solidFill>
              </a:rPr>
              <a:t>i</a:t>
            </a:r>
            <a:r>
              <a:rPr lang="en-US" sz="3300" b="1" i="1" dirty="0">
                <a:solidFill>
                  <a:srgbClr val="002060"/>
                </a:solidFill>
              </a:rPr>
              <a:t> = 0; </a:t>
            </a:r>
            <a:r>
              <a:rPr lang="en-US" sz="3300" b="1" i="1" dirty="0" err="1">
                <a:solidFill>
                  <a:srgbClr val="002060"/>
                </a:solidFill>
              </a:rPr>
              <a:t>i</a:t>
            </a:r>
            <a:r>
              <a:rPr lang="en-US" sz="3300" b="1" i="1" dirty="0">
                <a:solidFill>
                  <a:srgbClr val="002060"/>
                </a:solidFill>
              </a:rPr>
              <a:t> &lt; </a:t>
            </a:r>
            <a:r>
              <a:rPr lang="en-US" sz="3300" b="1" i="1" dirty="0" err="1">
                <a:solidFill>
                  <a:srgbClr val="002060"/>
                </a:solidFill>
              </a:rPr>
              <a:t>mas.Length</a:t>
            </a:r>
            <a:r>
              <a:rPr lang="en-US" sz="3300" b="1" i="1" dirty="0">
                <a:solidFill>
                  <a:srgbClr val="002060"/>
                </a:solidFill>
              </a:rPr>
              <a:t>; </a:t>
            </a:r>
            <a:r>
              <a:rPr lang="en-US" sz="3300" b="1" i="1" dirty="0" err="1">
                <a:solidFill>
                  <a:srgbClr val="002060"/>
                </a:solidFill>
              </a:rPr>
              <a:t>i</a:t>
            </a:r>
            <a:r>
              <a:rPr lang="en-US" sz="3300" b="1" i="1" dirty="0">
                <a:solidFill>
                  <a:srgbClr val="002060"/>
                </a:solidFill>
              </a:rPr>
              <a:t>++)</a:t>
            </a:r>
          </a:p>
          <a:p>
            <a:pPr marL="400050" lvl="1" indent="0" fontAlgn="base">
              <a:spcBef>
                <a:spcPts val="0"/>
              </a:spcBef>
              <a:buNone/>
            </a:pPr>
            <a:r>
              <a:rPr lang="en-US" sz="3300" b="1" i="1" dirty="0">
                <a:solidFill>
                  <a:srgbClr val="002060"/>
                </a:solidFill>
              </a:rPr>
              <a:t>            {</a:t>
            </a:r>
          </a:p>
          <a:p>
            <a:pPr marL="400050" lvl="1" indent="0" fontAlgn="base">
              <a:spcBef>
                <a:spcPts val="0"/>
              </a:spcBef>
              <a:buNone/>
            </a:pPr>
            <a:r>
              <a:rPr lang="en-US" sz="3300" b="1" i="1" dirty="0">
                <a:solidFill>
                  <a:srgbClr val="002060"/>
                </a:solidFill>
              </a:rPr>
              <a:t>                for (</a:t>
            </a:r>
            <a:r>
              <a:rPr lang="en-US" sz="3300" b="1" i="1" dirty="0" err="1">
                <a:solidFill>
                  <a:srgbClr val="002060"/>
                </a:solidFill>
              </a:rPr>
              <a:t>int</a:t>
            </a:r>
            <a:r>
              <a:rPr lang="en-US" sz="3300" b="1" i="1" dirty="0">
                <a:solidFill>
                  <a:srgbClr val="002060"/>
                </a:solidFill>
              </a:rPr>
              <a:t> j = </a:t>
            </a:r>
            <a:r>
              <a:rPr lang="en-US" sz="3300" b="1" i="1" dirty="0" err="1">
                <a:solidFill>
                  <a:srgbClr val="002060"/>
                </a:solidFill>
              </a:rPr>
              <a:t>i</a:t>
            </a:r>
            <a:r>
              <a:rPr lang="en-US" sz="3300" b="1" i="1" dirty="0">
                <a:solidFill>
                  <a:srgbClr val="002060"/>
                </a:solidFill>
              </a:rPr>
              <a:t> + 1; j &lt; </a:t>
            </a:r>
            <a:r>
              <a:rPr lang="en-US" sz="3300" b="1" i="1" dirty="0" err="1">
                <a:solidFill>
                  <a:srgbClr val="002060"/>
                </a:solidFill>
              </a:rPr>
              <a:t>mas.Length</a:t>
            </a:r>
            <a:r>
              <a:rPr lang="en-US" sz="3300" b="1" i="1" dirty="0">
                <a:solidFill>
                  <a:srgbClr val="002060"/>
                </a:solidFill>
              </a:rPr>
              <a:t>; </a:t>
            </a:r>
            <a:r>
              <a:rPr lang="en-US" sz="3300" b="1" i="1" dirty="0" err="1">
                <a:solidFill>
                  <a:srgbClr val="002060"/>
                </a:solidFill>
              </a:rPr>
              <a:t>j++</a:t>
            </a:r>
            <a:r>
              <a:rPr lang="en-US" sz="3300" b="1" i="1" dirty="0">
                <a:solidFill>
                  <a:srgbClr val="002060"/>
                </a:solidFill>
              </a:rPr>
              <a:t>)</a:t>
            </a:r>
          </a:p>
          <a:p>
            <a:pPr marL="400050" lvl="1" indent="0" fontAlgn="base">
              <a:spcBef>
                <a:spcPts val="0"/>
              </a:spcBef>
              <a:buNone/>
            </a:pPr>
            <a:r>
              <a:rPr lang="en-US" sz="3300" b="1" i="1" dirty="0">
                <a:solidFill>
                  <a:srgbClr val="002060"/>
                </a:solidFill>
              </a:rPr>
              <a:t>                {</a:t>
            </a:r>
          </a:p>
          <a:p>
            <a:pPr marL="400050" lvl="1" indent="0" fontAlgn="base">
              <a:spcBef>
                <a:spcPts val="0"/>
              </a:spcBef>
              <a:buNone/>
            </a:pPr>
            <a:r>
              <a:rPr lang="en-US" sz="3300" b="1" i="1" dirty="0">
                <a:solidFill>
                  <a:srgbClr val="002060"/>
                </a:solidFill>
              </a:rPr>
              <a:t>                    if (mas[</a:t>
            </a:r>
            <a:r>
              <a:rPr lang="en-US" sz="3300" b="1" i="1" dirty="0" err="1">
                <a:solidFill>
                  <a:srgbClr val="002060"/>
                </a:solidFill>
              </a:rPr>
              <a:t>i</a:t>
            </a:r>
            <a:r>
              <a:rPr lang="en-US" sz="3300" b="1" i="1" dirty="0">
                <a:solidFill>
                  <a:srgbClr val="002060"/>
                </a:solidFill>
              </a:rPr>
              <a:t>] &gt; mas[j])</a:t>
            </a:r>
          </a:p>
          <a:p>
            <a:pPr marL="400050" lvl="1" indent="0" fontAlgn="base">
              <a:spcBef>
                <a:spcPts val="0"/>
              </a:spcBef>
              <a:buNone/>
            </a:pPr>
            <a:r>
              <a:rPr lang="en-US" sz="3300" b="1" i="1" dirty="0">
                <a:solidFill>
                  <a:srgbClr val="002060"/>
                </a:solidFill>
              </a:rPr>
              <a:t>                    {</a:t>
            </a:r>
          </a:p>
          <a:p>
            <a:pPr marL="400050" lvl="1" indent="0" fontAlgn="base">
              <a:spcBef>
                <a:spcPts val="0"/>
              </a:spcBef>
              <a:buNone/>
            </a:pPr>
            <a:r>
              <a:rPr lang="en-US" sz="3300" b="1" i="1" dirty="0">
                <a:solidFill>
                  <a:srgbClr val="002060"/>
                </a:solidFill>
              </a:rPr>
              <a:t>                        temp = mas[</a:t>
            </a:r>
            <a:r>
              <a:rPr lang="en-US" sz="3300" b="1" i="1" dirty="0" err="1">
                <a:solidFill>
                  <a:srgbClr val="002060"/>
                </a:solidFill>
              </a:rPr>
              <a:t>i</a:t>
            </a:r>
            <a:r>
              <a:rPr lang="en-US" sz="3300" b="1" i="1" dirty="0">
                <a:solidFill>
                  <a:srgbClr val="002060"/>
                </a:solidFill>
              </a:rPr>
              <a:t>];</a:t>
            </a:r>
          </a:p>
          <a:p>
            <a:pPr marL="400050" lvl="1" indent="0" fontAlgn="base">
              <a:spcBef>
                <a:spcPts val="0"/>
              </a:spcBef>
              <a:buNone/>
            </a:pPr>
            <a:r>
              <a:rPr lang="en-US" sz="3300" b="1" i="1" dirty="0">
                <a:solidFill>
                  <a:srgbClr val="002060"/>
                </a:solidFill>
              </a:rPr>
              <a:t>                        mas[</a:t>
            </a:r>
            <a:r>
              <a:rPr lang="en-US" sz="3300" b="1" i="1" dirty="0" err="1">
                <a:solidFill>
                  <a:srgbClr val="002060"/>
                </a:solidFill>
              </a:rPr>
              <a:t>i</a:t>
            </a:r>
            <a:r>
              <a:rPr lang="en-US" sz="3300" b="1" i="1" dirty="0">
                <a:solidFill>
                  <a:srgbClr val="002060"/>
                </a:solidFill>
              </a:rPr>
              <a:t>] = mas[j];</a:t>
            </a:r>
          </a:p>
          <a:p>
            <a:pPr marL="400050" lvl="1" indent="0" fontAlgn="base">
              <a:spcBef>
                <a:spcPts val="0"/>
              </a:spcBef>
              <a:buNone/>
            </a:pPr>
            <a:r>
              <a:rPr lang="en-US" sz="3300" b="1" i="1" dirty="0">
                <a:solidFill>
                  <a:srgbClr val="002060"/>
                </a:solidFill>
              </a:rPr>
              <a:t>                        mas[j] = temp;</a:t>
            </a:r>
          </a:p>
          <a:p>
            <a:pPr marL="400050" lvl="1" indent="0" fontAlgn="base">
              <a:spcBef>
                <a:spcPts val="0"/>
              </a:spcBef>
              <a:buNone/>
            </a:pPr>
            <a:r>
              <a:rPr lang="en-US" sz="3300" b="1" i="1" dirty="0">
                <a:solidFill>
                  <a:srgbClr val="002060"/>
                </a:solidFill>
              </a:rPr>
              <a:t>                    }                   </a:t>
            </a:r>
          </a:p>
          <a:p>
            <a:pPr marL="400050" lvl="1" indent="0" fontAlgn="base">
              <a:spcBef>
                <a:spcPts val="0"/>
              </a:spcBef>
              <a:buNone/>
            </a:pPr>
            <a:r>
              <a:rPr lang="en-US" sz="3300" b="1" i="1" dirty="0">
                <a:solidFill>
                  <a:srgbClr val="002060"/>
                </a:solidFill>
              </a:rPr>
              <a:t>                }            </a:t>
            </a:r>
          </a:p>
          <a:p>
            <a:pPr marL="400050" lvl="1" indent="0" fontAlgn="base">
              <a:spcBef>
                <a:spcPts val="0"/>
              </a:spcBef>
              <a:buNone/>
            </a:pPr>
            <a:r>
              <a:rPr lang="en-US" sz="3300" b="1" i="1" dirty="0">
                <a:solidFill>
                  <a:srgbClr val="002060"/>
                </a:solidFill>
              </a:rPr>
              <a:t>            }</a:t>
            </a:r>
            <a:endParaRPr lang="ru-RU" sz="3300" b="1" i="1" dirty="0">
              <a:solidFill>
                <a:srgbClr val="002060"/>
              </a:solidFill>
            </a:endParaRPr>
          </a:p>
          <a:p>
            <a:pPr marL="400050" lvl="1" indent="0" fontAlgn="base">
              <a:spcBef>
                <a:spcPts val="0"/>
              </a:spcBef>
              <a:buNone/>
            </a:pPr>
            <a:endParaRPr lang="ru-RU" sz="3300" b="1" i="1" dirty="0">
              <a:solidFill>
                <a:srgbClr val="002060"/>
              </a:solidFill>
            </a:endParaRPr>
          </a:p>
          <a:p>
            <a:pPr marL="400050" lvl="1" indent="0" fontAlgn="base">
              <a:spcBef>
                <a:spcPts val="0"/>
              </a:spcBef>
              <a:buNone/>
            </a:pPr>
            <a:endParaRPr lang="ru-RU" sz="3300" b="1" i="1" dirty="0">
              <a:solidFill>
                <a:srgbClr val="002060"/>
              </a:solidFill>
            </a:endParaRPr>
          </a:p>
          <a:p>
            <a:pPr marL="400050" lvl="1" indent="0" fontAlgn="base">
              <a:spcBef>
                <a:spcPts val="0"/>
              </a:spcBef>
              <a:buNone/>
            </a:pPr>
            <a:r>
              <a:rPr lang="ru-RU" sz="4000" b="1" i="1" dirty="0" smtClean="0"/>
              <a:t>         Визуализация </a:t>
            </a:r>
            <a:r>
              <a:rPr lang="ru-RU" sz="4000" b="1" i="1" dirty="0"/>
              <a:t>сортировок </a:t>
            </a:r>
            <a:endParaRPr lang="en-US" sz="4000" b="1" i="1" dirty="0"/>
          </a:p>
          <a:p>
            <a:pPr>
              <a:buNone/>
            </a:pPr>
            <a:endParaRPr lang="ru-RU" dirty="0"/>
          </a:p>
        </p:txBody>
      </p:sp>
      <p:sp>
        <p:nvSpPr>
          <p:cNvPr id="4" name="Управляющая кнопка: фильм 3">
            <a:hlinkClick r:id="rId2" highlightClick="1"/>
          </p:cNvPr>
          <p:cNvSpPr/>
          <p:nvPr/>
        </p:nvSpPr>
        <p:spPr>
          <a:xfrm>
            <a:off x="9408368" y="400100"/>
            <a:ext cx="648072" cy="432048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Управляющая кнопка: фильм 4">
            <a:hlinkClick r:id="rId3" highlightClick="1"/>
          </p:cNvPr>
          <p:cNvSpPr/>
          <p:nvPr/>
        </p:nvSpPr>
        <p:spPr>
          <a:xfrm>
            <a:off x="7896200" y="5517232"/>
            <a:ext cx="648072" cy="360040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право 5"/>
          <p:cNvSpPr/>
          <p:nvPr/>
        </p:nvSpPr>
        <p:spPr>
          <a:xfrm>
            <a:off x="7248128" y="5661248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>
                <a:ln w="19050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  <a:miter lim="800000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rPr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5400" y="1600201"/>
            <a:ext cx="11496600" cy="5141167"/>
          </a:xfrm>
        </p:spPr>
        <p:txBody>
          <a:bodyPr>
            <a:normAutofit fontScale="92500"/>
          </a:bodyPr>
          <a:lstStyle/>
          <a:p>
            <a:pPr marL="0" indent="0" fontAlgn="base">
              <a:buNone/>
            </a:pPr>
            <a:r>
              <a:rPr lang="ru-RU" b="1" i="1" dirty="0">
                <a:solidFill>
                  <a:srgbClr val="002060"/>
                </a:solidFill>
              </a:rPr>
              <a:t>Если слово, которое вы хотите найти, начинается с буквы «а», ищите его в начале данной таблицы, а если с буквы «ф» — ищите ближе к концу. Таким же образом, если слово начинается с буквосочетания «</a:t>
            </a:r>
            <a:r>
              <a:rPr lang="ru-RU" b="1" i="1" dirty="0" err="1">
                <a:solidFill>
                  <a:srgbClr val="002060"/>
                </a:solidFill>
              </a:rPr>
              <a:t>ва</a:t>
            </a:r>
            <a:r>
              <a:rPr lang="ru-RU" b="1" i="1" dirty="0">
                <a:solidFill>
                  <a:srgbClr val="002060"/>
                </a:solidFill>
              </a:rPr>
              <a:t>», вы найдете его в начале раздела слов на букву «в», а если с буквосочетания «</a:t>
            </a:r>
            <a:r>
              <a:rPr lang="ru-RU" b="1" i="1" dirty="0" err="1">
                <a:solidFill>
                  <a:srgbClr val="002060"/>
                </a:solidFill>
              </a:rPr>
              <a:t>ву</a:t>
            </a:r>
            <a:r>
              <a:rPr lang="ru-RU" b="1" i="1" dirty="0">
                <a:solidFill>
                  <a:srgbClr val="002060"/>
                </a:solidFill>
              </a:rPr>
              <a:t>» — ищите ближе к концу раздела. И далее следуйте тому же правилу.</a:t>
            </a:r>
          </a:p>
          <a:p>
            <a:pPr marL="0" indent="0" fontAlgn="base">
              <a:buNone/>
            </a:pPr>
            <a:r>
              <a:rPr lang="ru-RU" b="1" dirty="0" smtClean="0"/>
              <a:t>                  Роберт </a:t>
            </a:r>
            <a:r>
              <a:rPr lang="ru-RU" b="1" dirty="0" err="1"/>
              <a:t>Каудри</a:t>
            </a:r>
            <a:r>
              <a:rPr lang="ru-RU" b="1" dirty="0"/>
              <a:t>, «Алфавитная таблица», </a:t>
            </a:r>
            <a:r>
              <a:rPr lang="ru-RU" b="1" dirty="0" smtClean="0"/>
              <a:t>1604 год</a:t>
            </a:r>
          </a:p>
          <a:p>
            <a:pPr marL="0" indent="0" fontAlgn="base">
              <a:buNone/>
            </a:pPr>
            <a:endParaRPr lang="ru-RU" b="1" i="1" dirty="0" smtClean="0">
              <a:solidFill>
                <a:srgbClr val="002060"/>
              </a:solidFill>
            </a:endParaRPr>
          </a:p>
          <a:p>
            <a:pPr marL="0" indent="0" fontAlgn="base">
              <a:buNone/>
            </a:pPr>
            <a:r>
              <a:rPr lang="ru-RU" b="1" dirty="0" smtClean="0"/>
              <a:t>«Алгоритмы </a:t>
            </a:r>
            <a:r>
              <a:rPr lang="ru-RU" b="1" dirty="0"/>
              <a:t>для жизни. Простые способы принимать верные </a:t>
            </a:r>
            <a:r>
              <a:rPr lang="ru-RU" b="1" dirty="0" smtClean="0"/>
              <a:t>решения» - </a:t>
            </a:r>
            <a:r>
              <a:rPr lang="ru-RU" b="1" dirty="0"/>
              <a:t>Брайан </a:t>
            </a:r>
            <a:r>
              <a:rPr lang="ru-RU" b="1" dirty="0" err="1"/>
              <a:t>Кристиан</a:t>
            </a:r>
            <a:r>
              <a:rPr lang="ru-RU" b="1" dirty="0"/>
              <a:t> </a:t>
            </a:r>
            <a:r>
              <a:rPr lang="ru-RU" b="1" dirty="0" smtClean="0"/>
              <a:t>и Том </a:t>
            </a:r>
            <a:r>
              <a:rPr lang="ru-RU" b="1" dirty="0" err="1"/>
              <a:t>Гриффитс</a:t>
            </a:r>
            <a:endParaRPr lang="ru-RU" b="1" dirty="0"/>
          </a:p>
          <a:p>
            <a:pPr marL="0" indent="0" fontAlgn="base">
              <a:buNone/>
            </a:pPr>
            <a:endParaRPr lang="ru-RU" b="1" dirty="0"/>
          </a:p>
          <a:p>
            <a:pPr marL="0" indent="0" fontAlgn="base">
              <a:buNone/>
            </a:pPr>
            <a:endParaRPr lang="ru-RU" b="1" dirty="0"/>
          </a:p>
          <a:p>
            <a:endParaRPr lang="ru-RU" dirty="0"/>
          </a:p>
        </p:txBody>
      </p:sp>
      <p:pic>
        <p:nvPicPr>
          <p:cNvPr id="1026" name="Picture 2" descr="231ac95a25d3f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408" y="0"/>
            <a:ext cx="2423592" cy="161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Стрелка вниз 3"/>
          <p:cNvSpPr/>
          <p:nvPr/>
        </p:nvSpPr>
        <p:spPr>
          <a:xfrm>
            <a:off x="6528048" y="5013176"/>
            <a:ext cx="216024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99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5520" y="-24340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u-RU" sz="4000" b="1" dirty="0">
                <a:ln w="19050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  <a:miter lim="800000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Двоичный поиск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9416" y="764704"/>
            <a:ext cx="11161240" cy="590465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b="1" dirty="0" smtClean="0"/>
              <a:t>Алгоритм двоичного поиска допустимо использовать для                      нахождения заданного элемента массива, упорядоченного по           </a:t>
            </a:r>
            <a:r>
              <a:rPr lang="ru-RU" b="1" dirty="0" err="1" smtClean="0"/>
              <a:t>неубыванию</a:t>
            </a:r>
            <a:r>
              <a:rPr lang="ru-RU" b="1" dirty="0" smtClean="0"/>
              <a:t>.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rgbClr val="800000"/>
                </a:solidFill>
              </a:rPr>
              <a:t>Принцип двоичного поиска:</a:t>
            </a:r>
          </a:p>
          <a:p>
            <a:pPr marL="0" indent="0">
              <a:buFont typeface="Wingdings" pitchFamily="2" charset="2"/>
              <a:buChar char="Ø"/>
            </a:pPr>
            <a:r>
              <a:rPr lang="ru-RU" b="1" dirty="0" smtClean="0"/>
              <a:t> Исходный массив делится пополам и для сравнения выбирается средний элемент.</a:t>
            </a:r>
          </a:p>
          <a:p>
            <a:pPr marL="0" indent="0">
              <a:buFont typeface="Wingdings" pitchFamily="2" charset="2"/>
              <a:buChar char="Ø"/>
            </a:pPr>
            <a:r>
              <a:rPr lang="ru-RU" b="1" dirty="0" smtClean="0"/>
              <a:t> Если он совпадает с искомым, то поиск заканчивается. </a:t>
            </a:r>
          </a:p>
          <a:p>
            <a:pPr marL="0" indent="0">
              <a:buFont typeface="Wingdings" pitchFamily="2" charset="2"/>
              <a:buChar char="Ø"/>
            </a:pPr>
            <a:r>
              <a:rPr lang="ru-RU" b="1" dirty="0" smtClean="0"/>
              <a:t> Если же средний элемент меньше искомого, то все элементы левее его также будут меньше искомого. Следовательно, поиск осуществляется в правой части массива. </a:t>
            </a:r>
          </a:p>
          <a:p>
            <a:pPr marL="0" indent="0">
              <a:buFont typeface="Wingdings" pitchFamily="2" charset="2"/>
              <a:buChar char="Ø"/>
            </a:pPr>
            <a:r>
              <a:rPr lang="ru-RU" b="1" dirty="0" smtClean="0"/>
              <a:t> Аналогично, если средний элемент больше </a:t>
            </a:r>
            <a:r>
              <a:rPr lang="ru-RU" b="1" dirty="0" smtClean="0"/>
              <a:t>                                                                                                       искомого</a:t>
            </a:r>
            <a:r>
              <a:rPr lang="ru-RU" b="1" dirty="0" smtClean="0"/>
              <a:t>, то отбрасывается правая часть, а </a:t>
            </a:r>
            <a:r>
              <a:rPr lang="ru-RU" b="1" dirty="0" smtClean="0"/>
              <a:t>левая                                                                            </a:t>
            </a:r>
            <a:r>
              <a:rPr lang="ru-RU" b="1" dirty="0" smtClean="0"/>
              <a:t>остается.</a:t>
            </a:r>
          </a:p>
          <a:p>
            <a:pPr marL="0" indent="0">
              <a:buNone/>
              <a:tabLst>
                <a:tab pos="3224213" algn="l"/>
              </a:tabLst>
            </a:pPr>
            <a:r>
              <a:rPr lang="ru-RU" b="1" dirty="0" smtClean="0"/>
              <a:t>И так далее, пока или элемент будет найден, </a:t>
            </a:r>
            <a:r>
              <a:rPr lang="ru-RU" b="1" dirty="0" smtClean="0"/>
              <a:t>                                                          или </a:t>
            </a:r>
            <a:r>
              <a:rPr lang="ru-RU" b="1" dirty="0" smtClean="0"/>
              <a:t>длина зоны поиска станет равной нулю.  </a:t>
            </a:r>
          </a:p>
          <a:p>
            <a:pPr marL="0" indent="0">
              <a:buNone/>
            </a:pPr>
            <a:r>
              <a:rPr lang="ru-RU" b="1" dirty="0" smtClean="0"/>
              <a:t> </a:t>
            </a:r>
          </a:p>
          <a:p>
            <a:endParaRPr lang="ru-RU" dirty="0"/>
          </a:p>
        </p:txBody>
      </p:sp>
      <p:pic>
        <p:nvPicPr>
          <p:cNvPr id="26626" name="Picture 2" descr="Картинки по запросу метод двоичного поиска картинки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6357" y="4077072"/>
            <a:ext cx="4185643" cy="26788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3512" y="-243408"/>
            <a:ext cx="8229600" cy="1143000"/>
          </a:xfrm>
        </p:spPr>
        <p:txBody>
          <a:bodyPr/>
          <a:lstStyle/>
          <a:p>
            <a:r>
              <a:rPr lang="ru-RU" b="1" dirty="0" smtClean="0">
                <a:ln w="19050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  <a:miter lim="800000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Двоичный поиск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15480" y="707504"/>
            <a:ext cx="11809312" cy="6150496"/>
          </a:xfrm>
        </p:spPr>
        <p:txBody>
          <a:bodyPr>
            <a:noAutofit/>
          </a:bodyPr>
          <a:lstStyle/>
          <a:p>
            <a:pPr marL="400050" lvl="1" indent="0" fontAlgn="base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b="1" i="1" dirty="0" smtClean="0">
                <a:solidFill>
                  <a:srgbClr val="002060"/>
                </a:solidFill>
              </a:rPr>
              <a:t>b=Convert.ToInt32</a:t>
            </a:r>
            <a:r>
              <a:rPr lang="ru-RU" sz="2000" b="1" i="1" dirty="0" smtClean="0">
                <a:solidFill>
                  <a:srgbClr val="002060"/>
                </a:solidFill>
              </a:rPr>
              <a:t>(</a:t>
            </a:r>
            <a:r>
              <a:rPr lang="en-US" sz="2000" b="1" i="1" dirty="0" err="1" smtClean="0">
                <a:solidFill>
                  <a:srgbClr val="002060"/>
                </a:solidFill>
              </a:rPr>
              <a:t>Console.ReadLine</a:t>
            </a:r>
            <a:r>
              <a:rPr lang="en-US" sz="2000" b="1" i="1" dirty="0" smtClean="0">
                <a:solidFill>
                  <a:srgbClr val="002060"/>
                </a:solidFill>
              </a:rPr>
              <a:t> ()</a:t>
            </a:r>
            <a:r>
              <a:rPr lang="ru-RU" sz="2000" b="1" i="1" dirty="0" smtClean="0">
                <a:solidFill>
                  <a:srgbClr val="002060"/>
                </a:solidFill>
              </a:rPr>
              <a:t>)</a:t>
            </a:r>
            <a:r>
              <a:rPr lang="en-US" sz="2000" b="1" i="1" dirty="0" smtClean="0">
                <a:solidFill>
                  <a:srgbClr val="002060"/>
                </a:solidFill>
              </a:rPr>
              <a:t>;  </a:t>
            </a:r>
            <a:r>
              <a:rPr lang="ru-RU" sz="2000" b="1" i="1" dirty="0" smtClean="0">
                <a:solidFill>
                  <a:srgbClr val="002060"/>
                </a:solidFill>
              </a:rPr>
              <a:t>    </a:t>
            </a:r>
            <a:r>
              <a:rPr lang="en-US" sz="2000" b="1" i="1" dirty="0" smtClean="0">
                <a:solidFill>
                  <a:srgbClr val="002060"/>
                </a:solidFill>
              </a:rPr>
              <a:t> </a:t>
            </a:r>
            <a:r>
              <a:rPr lang="en-US" sz="2000" b="1" i="1" dirty="0">
                <a:solidFill>
                  <a:srgbClr val="00B050"/>
                </a:solidFill>
              </a:rPr>
              <a:t>// </a:t>
            </a:r>
            <a:r>
              <a:rPr lang="ru-RU" sz="2000" b="1" i="1" dirty="0">
                <a:solidFill>
                  <a:srgbClr val="00B050"/>
                </a:solidFill>
              </a:rPr>
              <a:t>критерий поиска</a:t>
            </a:r>
            <a:r>
              <a:rPr lang="en-US" sz="2000" b="1" i="1" dirty="0">
                <a:solidFill>
                  <a:srgbClr val="00B050"/>
                </a:solidFill>
              </a:rPr>
              <a:t> </a:t>
            </a:r>
          </a:p>
          <a:p>
            <a:pPr marL="400050" lvl="1" indent="0" fontAlgn="base">
              <a:lnSpc>
                <a:spcPct val="80000"/>
              </a:lnSpc>
              <a:spcBef>
                <a:spcPts val="0"/>
              </a:spcBef>
              <a:buNone/>
            </a:pPr>
            <a:r>
              <a:rPr lang="ru-RU" sz="2000" b="1" i="1" dirty="0" err="1">
                <a:solidFill>
                  <a:srgbClr val="002060"/>
                </a:solidFill>
              </a:rPr>
              <a:t>int</a:t>
            </a:r>
            <a:r>
              <a:rPr lang="ru-RU" sz="2000" b="1" i="1" dirty="0">
                <a:solidFill>
                  <a:srgbClr val="002060"/>
                </a:solidFill>
              </a:rPr>
              <a:t> L = 0;</a:t>
            </a:r>
            <a:r>
              <a:rPr lang="ru-RU" sz="2000" b="1" i="1" dirty="0">
                <a:solidFill>
                  <a:srgbClr val="00B050"/>
                </a:solidFill>
              </a:rPr>
              <a:t>          </a:t>
            </a:r>
            <a:r>
              <a:rPr lang="ru-RU" sz="2000" b="1" i="1" dirty="0" smtClean="0">
                <a:solidFill>
                  <a:srgbClr val="00B050"/>
                </a:solidFill>
              </a:rPr>
              <a:t>                   </a:t>
            </a:r>
            <a:r>
              <a:rPr lang="ru-RU" sz="2000" b="1" i="1" dirty="0">
                <a:solidFill>
                  <a:srgbClr val="00B050"/>
                </a:solidFill>
              </a:rPr>
              <a:t>// левая граница</a:t>
            </a:r>
          </a:p>
          <a:p>
            <a:pPr marL="400050" lvl="1" indent="0" fontAlgn="base">
              <a:lnSpc>
                <a:spcPct val="80000"/>
              </a:lnSpc>
              <a:spcBef>
                <a:spcPts val="0"/>
              </a:spcBef>
              <a:buNone/>
            </a:pPr>
            <a:r>
              <a:rPr lang="ru-RU" sz="2000" b="1" i="1" dirty="0" err="1">
                <a:solidFill>
                  <a:srgbClr val="002060"/>
                </a:solidFill>
              </a:rPr>
              <a:t>int</a:t>
            </a:r>
            <a:r>
              <a:rPr lang="ru-RU" sz="2000" b="1" i="1" dirty="0">
                <a:solidFill>
                  <a:srgbClr val="002060"/>
                </a:solidFill>
              </a:rPr>
              <a:t> R = n - 1;       </a:t>
            </a:r>
            <a:r>
              <a:rPr lang="ru-RU" sz="2000" b="1" i="1" dirty="0" smtClean="0">
                <a:solidFill>
                  <a:srgbClr val="002060"/>
                </a:solidFill>
              </a:rPr>
              <a:t>                 </a:t>
            </a:r>
            <a:r>
              <a:rPr lang="ru-RU" sz="2000" b="1" i="1" dirty="0">
                <a:solidFill>
                  <a:srgbClr val="00B050"/>
                </a:solidFill>
              </a:rPr>
              <a:t>// правая граница</a:t>
            </a:r>
            <a:r>
              <a:rPr lang="en-US" sz="2000" b="1" i="1" dirty="0">
                <a:solidFill>
                  <a:srgbClr val="00B050"/>
                </a:solidFill>
              </a:rPr>
              <a:t> (n –</a:t>
            </a:r>
            <a:r>
              <a:rPr lang="ru-RU" sz="2000" b="1" i="1" dirty="0">
                <a:solidFill>
                  <a:srgbClr val="00B050"/>
                </a:solidFill>
              </a:rPr>
              <a:t> размерность массива</a:t>
            </a:r>
            <a:r>
              <a:rPr lang="en-US" sz="2000" b="1" i="1" dirty="0">
                <a:solidFill>
                  <a:srgbClr val="00B050"/>
                </a:solidFill>
              </a:rPr>
              <a:t>)</a:t>
            </a:r>
            <a:endParaRPr lang="ru-RU" sz="2000" b="1" i="1" dirty="0">
              <a:solidFill>
                <a:srgbClr val="00B050"/>
              </a:solidFill>
            </a:endParaRPr>
          </a:p>
          <a:p>
            <a:pPr marL="400050" lvl="1" indent="0" fontAlgn="base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b="1" i="1" dirty="0" err="1">
                <a:solidFill>
                  <a:srgbClr val="002060"/>
                </a:solidFill>
              </a:rPr>
              <a:t>int</a:t>
            </a:r>
            <a:r>
              <a:rPr lang="en-US" sz="2000" b="1" i="1" dirty="0">
                <a:solidFill>
                  <a:srgbClr val="002060"/>
                </a:solidFill>
              </a:rPr>
              <a:t> </a:t>
            </a:r>
            <a:r>
              <a:rPr lang="ru-RU" sz="2000" b="1" i="1" dirty="0">
                <a:solidFill>
                  <a:srgbClr val="002060"/>
                </a:solidFill>
              </a:rPr>
              <a:t>k = (R + L) / 2;</a:t>
            </a:r>
            <a:r>
              <a:rPr lang="en-US" sz="2000" b="1" i="1" dirty="0">
                <a:solidFill>
                  <a:srgbClr val="002060"/>
                </a:solidFill>
              </a:rPr>
              <a:t> </a:t>
            </a:r>
            <a:r>
              <a:rPr lang="ru-RU" sz="2000" b="1" i="1" dirty="0">
                <a:solidFill>
                  <a:srgbClr val="002060"/>
                </a:solidFill>
              </a:rPr>
              <a:t> </a:t>
            </a:r>
            <a:r>
              <a:rPr lang="ru-RU" sz="2000" b="1" i="1" dirty="0" smtClean="0">
                <a:solidFill>
                  <a:srgbClr val="002060"/>
                </a:solidFill>
              </a:rPr>
              <a:t>             </a:t>
            </a:r>
            <a:r>
              <a:rPr lang="en-US" sz="2000" b="1" i="1" dirty="0">
                <a:solidFill>
                  <a:srgbClr val="00B050"/>
                </a:solidFill>
              </a:rPr>
              <a:t>//</a:t>
            </a:r>
            <a:r>
              <a:rPr lang="ru-RU" sz="2000" b="1" i="1" dirty="0">
                <a:solidFill>
                  <a:srgbClr val="00B050"/>
                </a:solidFill>
              </a:rPr>
              <a:t>середина</a:t>
            </a:r>
            <a:endParaRPr lang="en-US" sz="2000" b="1" i="1" dirty="0">
              <a:solidFill>
                <a:srgbClr val="00B050"/>
              </a:solidFill>
            </a:endParaRPr>
          </a:p>
          <a:p>
            <a:pPr marL="400050" lvl="1" indent="0" fontAlgn="base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b="1" i="1" dirty="0" err="1" smtClean="0">
                <a:solidFill>
                  <a:srgbClr val="002060"/>
                </a:solidFill>
              </a:rPr>
              <a:t>int</a:t>
            </a:r>
            <a:r>
              <a:rPr lang="en-US" sz="2000" b="1" i="1" dirty="0" smtClean="0">
                <a:solidFill>
                  <a:srgbClr val="002060"/>
                </a:solidFill>
              </a:rPr>
              <a:t> </a:t>
            </a:r>
            <a:r>
              <a:rPr lang="en-US" sz="2000" b="1" i="1" dirty="0">
                <a:solidFill>
                  <a:srgbClr val="002060"/>
                </a:solidFill>
              </a:rPr>
              <a:t>F</a:t>
            </a:r>
            <a:r>
              <a:rPr lang="ru-RU" sz="2000" b="1" i="1" dirty="0">
                <a:solidFill>
                  <a:srgbClr val="002060"/>
                </a:solidFill>
              </a:rPr>
              <a:t> =0</a:t>
            </a:r>
            <a:r>
              <a:rPr lang="en-US" sz="2000" b="1" i="1" dirty="0">
                <a:solidFill>
                  <a:srgbClr val="002060"/>
                </a:solidFill>
              </a:rPr>
              <a:t>;        </a:t>
            </a:r>
            <a:r>
              <a:rPr lang="ru-RU" sz="2000" b="1" i="1" dirty="0" smtClean="0">
                <a:solidFill>
                  <a:srgbClr val="002060"/>
                </a:solidFill>
              </a:rPr>
              <a:t>                   </a:t>
            </a:r>
            <a:r>
              <a:rPr lang="en-US" sz="2000" b="1" i="1" dirty="0" smtClean="0">
                <a:solidFill>
                  <a:srgbClr val="002060"/>
                </a:solidFill>
              </a:rPr>
              <a:t> </a:t>
            </a:r>
            <a:r>
              <a:rPr lang="en-US" sz="2000" b="1" i="1" dirty="0">
                <a:solidFill>
                  <a:srgbClr val="00B050"/>
                </a:solidFill>
              </a:rPr>
              <a:t>//</a:t>
            </a:r>
            <a:r>
              <a:rPr lang="ru-RU" sz="2000" b="1" i="1" dirty="0">
                <a:solidFill>
                  <a:srgbClr val="00B050"/>
                </a:solidFill>
              </a:rPr>
              <a:t>флаг – результат поиска</a:t>
            </a:r>
          </a:p>
          <a:p>
            <a:pPr marL="400050" lvl="1" indent="0" fontAlgn="base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b="1" i="1" dirty="0">
                <a:solidFill>
                  <a:srgbClr val="002060"/>
                </a:solidFill>
              </a:rPr>
              <a:t>W</a:t>
            </a:r>
            <a:r>
              <a:rPr lang="ru-RU" sz="2000" b="1" i="1" dirty="0" err="1" smtClean="0">
                <a:solidFill>
                  <a:srgbClr val="002060"/>
                </a:solidFill>
              </a:rPr>
              <a:t>hile</a:t>
            </a:r>
            <a:r>
              <a:rPr lang="ru-RU" sz="2000" b="1" i="1" dirty="0" smtClean="0">
                <a:solidFill>
                  <a:srgbClr val="002060"/>
                </a:solidFill>
              </a:rPr>
              <a:t> </a:t>
            </a:r>
            <a:r>
              <a:rPr lang="ru-RU" sz="2000" b="1" i="1" dirty="0">
                <a:solidFill>
                  <a:srgbClr val="002060"/>
                </a:solidFill>
              </a:rPr>
              <a:t>(L</a:t>
            </a:r>
            <a:r>
              <a:rPr lang="ru-RU" sz="2000" b="1" i="1" dirty="0" smtClean="0">
                <a:solidFill>
                  <a:srgbClr val="002060"/>
                </a:solidFill>
              </a:rPr>
              <a:t>&lt;</a:t>
            </a:r>
            <a:r>
              <a:rPr lang="en-US" sz="2000" b="1" i="1" dirty="0" smtClean="0">
                <a:solidFill>
                  <a:srgbClr val="002060"/>
                </a:solidFill>
              </a:rPr>
              <a:t>=</a:t>
            </a:r>
            <a:r>
              <a:rPr lang="ru-RU" sz="2000" b="1" i="1" dirty="0" smtClean="0">
                <a:solidFill>
                  <a:srgbClr val="002060"/>
                </a:solidFill>
              </a:rPr>
              <a:t>R)</a:t>
            </a:r>
            <a:endParaRPr lang="ru-RU" sz="2000" b="1" i="1" dirty="0">
              <a:solidFill>
                <a:srgbClr val="002060"/>
              </a:solidFill>
            </a:endParaRPr>
          </a:p>
          <a:p>
            <a:pPr marL="400050" lvl="1" indent="0" fontAlgn="base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b="1" i="1" dirty="0">
                <a:solidFill>
                  <a:srgbClr val="002060"/>
                </a:solidFill>
              </a:rPr>
              <a:t>     {</a:t>
            </a:r>
            <a:endParaRPr lang="ru-RU" sz="2000" b="1" i="1" dirty="0">
              <a:solidFill>
                <a:srgbClr val="002060"/>
              </a:solidFill>
            </a:endParaRPr>
          </a:p>
          <a:p>
            <a:pPr marL="400050" lvl="1" indent="0" fontAlgn="base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b="1" i="1" dirty="0">
                <a:solidFill>
                  <a:srgbClr val="002060"/>
                </a:solidFill>
              </a:rPr>
              <a:t>        k = (R + L) / 2;</a:t>
            </a:r>
            <a:endParaRPr lang="ru-RU" sz="2000" b="1" i="1" dirty="0">
              <a:solidFill>
                <a:srgbClr val="002060"/>
              </a:solidFill>
            </a:endParaRPr>
          </a:p>
          <a:p>
            <a:pPr marL="400050" lvl="1" indent="0" fontAlgn="base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b="1" i="1" dirty="0">
                <a:solidFill>
                  <a:srgbClr val="002060"/>
                </a:solidFill>
              </a:rPr>
              <a:t>        if (a[k] == b)         </a:t>
            </a:r>
            <a:endParaRPr lang="ru-RU" sz="2000" b="1" i="1" dirty="0">
              <a:solidFill>
                <a:srgbClr val="002060"/>
              </a:solidFill>
            </a:endParaRPr>
          </a:p>
          <a:p>
            <a:pPr marL="400050" lvl="1" indent="0" fontAlgn="base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b="1" i="1" dirty="0">
                <a:solidFill>
                  <a:srgbClr val="002060"/>
                </a:solidFill>
              </a:rPr>
              <a:t>          {</a:t>
            </a:r>
          </a:p>
          <a:p>
            <a:pPr marL="400050" lvl="1" indent="0" fontAlgn="base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b="1" i="1" dirty="0">
                <a:solidFill>
                  <a:srgbClr val="002060"/>
                </a:solidFill>
              </a:rPr>
              <a:t>             </a:t>
            </a:r>
            <a:r>
              <a:rPr lang="en-US" sz="2000" b="1" i="1" dirty="0" err="1">
                <a:solidFill>
                  <a:srgbClr val="002060"/>
                </a:solidFill>
              </a:rPr>
              <a:t>Console.WriteLine</a:t>
            </a:r>
            <a:r>
              <a:rPr lang="en-US" sz="2000" b="1" i="1" dirty="0">
                <a:solidFill>
                  <a:srgbClr val="002060"/>
                </a:solidFill>
              </a:rPr>
              <a:t> (“</a:t>
            </a:r>
            <a:r>
              <a:rPr lang="ru-RU" sz="2000" b="1" i="1" dirty="0">
                <a:solidFill>
                  <a:srgbClr val="002060"/>
                </a:solidFill>
              </a:rPr>
              <a:t>Элемент найден на позиции - </a:t>
            </a:r>
            <a:r>
              <a:rPr lang="en-US" sz="2000" b="1" i="1" dirty="0">
                <a:solidFill>
                  <a:srgbClr val="002060"/>
                </a:solidFill>
              </a:rPr>
              <a:t>”</a:t>
            </a:r>
            <a:r>
              <a:rPr lang="ru-RU" sz="2000" b="1" i="1" dirty="0">
                <a:solidFill>
                  <a:srgbClr val="002060"/>
                </a:solidFill>
              </a:rPr>
              <a:t>+</a:t>
            </a:r>
            <a:r>
              <a:rPr lang="en-US" sz="2000" b="1" i="1" dirty="0">
                <a:solidFill>
                  <a:srgbClr val="002060"/>
                </a:solidFill>
              </a:rPr>
              <a:t>k)</a:t>
            </a:r>
            <a:r>
              <a:rPr lang="ru-RU" sz="2000" b="1" i="1" dirty="0">
                <a:solidFill>
                  <a:srgbClr val="002060"/>
                </a:solidFill>
              </a:rPr>
              <a:t>;</a:t>
            </a:r>
            <a:endParaRPr lang="en-US" sz="2000" b="1" i="1" dirty="0">
              <a:solidFill>
                <a:srgbClr val="002060"/>
              </a:solidFill>
            </a:endParaRPr>
          </a:p>
          <a:p>
            <a:pPr marL="400050" lvl="1" indent="0" fontAlgn="base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b="1" i="1" dirty="0">
                <a:solidFill>
                  <a:srgbClr val="002060"/>
                </a:solidFill>
              </a:rPr>
              <a:t>              F=1; </a:t>
            </a:r>
            <a:endParaRPr lang="en-US" sz="2000" b="1" i="1" dirty="0" smtClean="0">
              <a:solidFill>
                <a:srgbClr val="002060"/>
              </a:solidFill>
            </a:endParaRPr>
          </a:p>
          <a:p>
            <a:pPr marL="400050" lvl="1" indent="0" fontAlgn="base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b="1" i="1" dirty="0" smtClean="0">
                <a:solidFill>
                  <a:srgbClr val="002060"/>
                </a:solidFill>
              </a:rPr>
              <a:t>             Break;         </a:t>
            </a:r>
            <a:endParaRPr lang="en-US" sz="2000" b="1" i="1" dirty="0">
              <a:solidFill>
                <a:srgbClr val="002060"/>
              </a:solidFill>
            </a:endParaRPr>
          </a:p>
          <a:p>
            <a:pPr marL="400050" lvl="1" indent="0" fontAlgn="base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b="1" i="1" dirty="0">
                <a:solidFill>
                  <a:srgbClr val="002060"/>
                </a:solidFill>
              </a:rPr>
              <a:t>  </a:t>
            </a:r>
            <a:r>
              <a:rPr lang="ru-RU" sz="2000" b="1" i="1" dirty="0">
                <a:solidFill>
                  <a:srgbClr val="002060"/>
                </a:solidFill>
              </a:rPr>
              <a:t>       </a:t>
            </a:r>
            <a:r>
              <a:rPr lang="en-US" sz="2000" b="1" i="1" dirty="0">
                <a:solidFill>
                  <a:srgbClr val="002060"/>
                </a:solidFill>
              </a:rPr>
              <a:t>  </a:t>
            </a:r>
            <a:r>
              <a:rPr lang="en-US" sz="2000" b="1" i="1" dirty="0" smtClean="0">
                <a:solidFill>
                  <a:srgbClr val="002060"/>
                </a:solidFill>
              </a:rPr>
              <a:t>}</a:t>
            </a:r>
          </a:p>
          <a:p>
            <a:pPr marL="400050" lvl="1" indent="0" fontAlgn="base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b="1" i="1" dirty="0" smtClean="0">
                <a:solidFill>
                  <a:srgbClr val="002060"/>
                </a:solidFill>
              </a:rPr>
              <a:t>else</a:t>
            </a:r>
            <a:endParaRPr lang="en-US" sz="2000" b="1" i="1" dirty="0">
              <a:solidFill>
                <a:srgbClr val="002060"/>
              </a:solidFill>
            </a:endParaRPr>
          </a:p>
          <a:p>
            <a:pPr marL="400050" lvl="1" indent="0" fontAlgn="base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b="1" i="1" dirty="0">
                <a:solidFill>
                  <a:srgbClr val="002060"/>
                </a:solidFill>
              </a:rPr>
              <a:t>        if (a[k] &lt; b)</a:t>
            </a:r>
            <a:endParaRPr lang="ru-RU" sz="2000" b="1" i="1" dirty="0">
              <a:solidFill>
                <a:srgbClr val="002060"/>
              </a:solidFill>
            </a:endParaRPr>
          </a:p>
          <a:p>
            <a:pPr marL="400050" lvl="1" indent="0" fontAlgn="base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b="1" i="1" dirty="0">
                <a:solidFill>
                  <a:srgbClr val="002060"/>
                </a:solidFill>
              </a:rPr>
              <a:t>           L = k</a:t>
            </a:r>
            <a:r>
              <a:rPr lang="ru-RU" sz="2000" b="1" i="1" dirty="0">
                <a:solidFill>
                  <a:srgbClr val="002060"/>
                </a:solidFill>
              </a:rPr>
              <a:t>+1</a:t>
            </a:r>
            <a:r>
              <a:rPr lang="en-US" sz="2000" b="1" i="1" dirty="0">
                <a:solidFill>
                  <a:srgbClr val="002060"/>
                </a:solidFill>
              </a:rPr>
              <a:t>;</a:t>
            </a:r>
            <a:r>
              <a:rPr lang="ru-RU" sz="2000" b="1" i="1" dirty="0">
                <a:solidFill>
                  <a:srgbClr val="002060"/>
                </a:solidFill>
              </a:rPr>
              <a:t>        </a:t>
            </a:r>
            <a:r>
              <a:rPr lang="en-US" sz="2000" b="1" i="1" dirty="0">
                <a:solidFill>
                  <a:srgbClr val="00B050"/>
                </a:solidFill>
              </a:rPr>
              <a:t>//</a:t>
            </a:r>
            <a:r>
              <a:rPr lang="ru-RU" sz="2000" b="1" i="1" dirty="0">
                <a:solidFill>
                  <a:srgbClr val="00B050"/>
                </a:solidFill>
              </a:rPr>
              <a:t> поиск в правой половине</a:t>
            </a:r>
          </a:p>
          <a:p>
            <a:pPr marL="400050" lvl="1" indent="0" fontAlgn="base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b="1" i="1" dirty="0">
                <a:solidFill>
                  <a:srgbClr val="002060"/>
                </a:solidFill>
              </a:rPr>
              <a:t>        else</a:t>
            </a:r>
            <a:endParaRPr lang="ru-RU" sz="2000" b="1" i="1" dirty="0">
              <a:solidFill>
                <a:srgbClr val="002060"/>
              </a:solidFill>
            </a:endParaRPr>
          </a:p>
          <a:p>
            <a:pPr marL="400050" lvl="1" indent="0" fontAlgn="base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b="1" i="1" dirty="0">
                <a:solidFill>
                  <a:srgbClr val="002060"/>
                </a:solidFill>
              </a:rPr>
              <a:t>           R = </a:t>
            </a:r>
            <a:r>
              <a:rPr lang="en-US" sz="2000" b="1" i="1" dirty="0" smtClean="0">
                <a:solidFill>
                  <a:srgbClr val="002060"/>
                </a:solidFill>
              </a:rPr>
              <a:t>k-1;</a:t>
            </a:r>
            <a:r>
              <a:rPr lang="ru-RU" sz="2000" b="1" i="1" dirty="0" smtClean="0">
                <a:solidFill>
                  <a:srgbClr val="002060"/>
                </a:solidFill>
              </a:rPr>
              <a:t>          </a:t>
            </a:r>
            <a:r>
              <a:rPr lang="en-US" sz="2000" b="1" i="1" dirty="0">
                <a:solidFill>
                  <a:srgbClr val="00B050"/>
                </a:solidFill>
              </a:rPr>
              <a:t>//</a:t>
            </a:r>
            <a:r>
              <a:rPr lang="ru-RU" sz="2000" b="1" i="1" dirty="0">
                <a:solidFill>
                  <a:srgbClr val="00B050"/>
                </a:solidFill>
              </a:rPr>
              <a:t> поиск в левой половине</a:t>
            </a:r>
            <a:endParaRPr lang="ru-RU" sz="2000" b="1" i="1" dirty="0">
              <a:solidFill>
                <a:srgbClr val="002060"/>
              </a:solidFill>
            </a:endParaRPr>
          </a:p>
          <a:p>
            <a:pPr marL="400050" lvl="1" indent="0" fontAlgn="base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b="1" i="1" dirty="0">
                <a:solidFill>
                  <a:srgbClr val="002060"/>
                </a:solidFill>
              </a:rPr>
              <a:t>     }</a:t>
            </a:r>
            <a:endParaRPr lang="ru-RU" sz="2000" b="1" i="1" dirty="0">
              <a:solidFill>
                <a:srgbClr val="002060"/>
              </a:solidFill>
            </a:endParaRPr>
          </a:p>
          <a:p>
            <a:pPr marL="400050" lvl="1" indent="0" fontAlgn="base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b="1" i="1" dirty="0">
                <a:solidFill>
                  <a:srgbClr val="002060"/>
                </a:solidFill>
              </a:rPr>
              <a:t>     if</a:t>
            </a:r>
            <a:r>
              <a:rPr lang="ru-RU" sz="2000" b="1" i="1" dirty="0">
                <a:solidFill>
                  <a:srgbClr val="002060"/>
                </a:solidFill>
              </a:rPr>
              <a:t> </a:t>
            </a:r>
            <a:r>
              <a:rPr lang="en-US" sz="2000" b="1" i="1" dirty="0">
                <a:solidFill>
                  <a:srgbClr val="002060"/>
                </a:solidFill>
              </a:rPr>
              <a:t>(F==0)</a:t>
            </a:r>
          </a:p>
          <a:p>
            <a:pPr marL="400050" lvl="1" indent="0" fontAlgn="base">
              <a:lnSpc>
                <a:spcPct val="80000"/>
              </a:lnSpc>
              <a:spcBef>
                <a:spcPts val="0"/>
              </a:spcBef>
              <a:buNone/>
            </a:pPr>
            <a:r>
              <a:rPr lang="ru-RU" sz="2000" b="1" i="1" dirty="0">
                <a:solidFill>
                  <a:srgbClr val="002060"/>
                </a:solidFill>
              </a:rPr>
              <a:t>        </a:t>
            </a:r>
            <a:r>
              <a:rPr lang="en-US" sz="2000" b="1" i="1" dirty="0">
                <a:solidFill>
                  <a:srgbClr val="002060"/>
                </a:solidFill>
              </a:rPr>
              <a:t>{</a:t>
            </a:r>
            <a:endParaRPr lang="ru-RU" sz="2000" b="1" i="1" dirty="0">
              <a:solidFill>
                <a:srgbClr val="002060"/>
              </a:solidFill>
            </a:endParaRPr>
          </a:p>
          <a:p>
            <a:pPr marL="400050" lvl="1" indent="0" fontAlgn="base">
              <a:lnSpc>
                <a:spcPct val="80000"/>
              </a:lnSpc>
              <a:spcBef>
                <a:spcPts val="0"/>
              </a:spcBef>
              <a:buNone/>
            </a:pPr>
            <a:r>
              <a:rPr lang="ru-RU" sz="2000" b="1" i="1" dirty="0">
                <a:solidFill>
                  <a:srgbClr val="002060"/>
                </a:solidFill>
              </a:rPr>
              <a:t>           </a:t>
            </a:r>
            <a:r>
              <a:rPr lang="en-US" sz="2000" b="1" i="1" dirty="0">
                <a:solidFill>
                  <a:srgbClr val="002060"/>
                </a:solidFill>
              </a:rPr>
              <a:t> </a:t>
            </a:r>
            <a:r>
              <a:rPr lang="en-US" sz="2000" b="1" i="1" dirty="0" err="1">
                <a:solidFill>
                  <a:srgbClr val="002060"/>
                </a:solidFill>
              </a:rPr>
              <a:t>Console.WriteLine</a:t>
            </a:r>
            <a:r>
              <a:rPr lang="en-US" sz="2000" b="1" i="1" dirty="0">
                <a:solidFill>
                  <a:srgbClr val="002060"/>
                </a:solidFill>
              </a:rPr>
              <a:t>(“</a:t>
            </a:r>
            <a:r>
              <a:rPr lang="ru-RU" sz="2000" b="1" i="1" dirty="0">
                <a:solidFill>
                  <a:srgbClr val="002060"/>
                </a:solidFill>
              </a:rPr>
              <a:t>Элемент не найден</a:t>
            </a:r>
            <a:r>
              <a:rPr lang="en-US" sz="2000" b="1" i="1" dirty="0">
                <a:solidFill>
                  <a:srgbClr val="002060"/>
                </a:solidFill>
              </a:rPr>
              <a:t>”</a:t>
            </a:r>
            <a:r>
              <a:rPr lang="ru-RU" sz="2000" b="1" i="1" dirty="0">
                <a:solidFill>
                  <a:srgbClr val="002060"/>
                </a:solidFill>
              </a:rPr>
              <a:t>)</a:t>
            </a:r>
            <a:r>
              <a:rPr lang="en-US" sz="2000" b="1" i="1" dirty="0">
                <a:solidFill>
                  <a:srgbClr val="002060"/>
                </a:solidFill>
              </a:rPr>
              <a:t>;</a:t>
            </a:r>
            <a:endParaRPr lang="ru-RU" sz="2000" b="1" i="1" dirty="0">
              <a:solidFill>
                <a:srgbClr val="002060"/>
              </a:solidFill>
            </a:endParaRPr>
          </a:p>
          <a:p>
            <a:pPr marL="400050" lvl="1" indent="0" fontAlgn="base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b="1" i="1" dirty="0">
                <a:solidFill>
                  <a:srgbClr val="002060"/>
                </a:solidFill>
              </a:rPr>
              <a:t>        }</a:t>
            </a:r>
            <a:endParaRPr lang="ru-RU" sz="2000" b="1" i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1424" y="1417639"/>
            <a:ext cx="10801200" cy="5323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/>
              <a:t>С</a:t>
            </a:r>
            <a:r>
              <a:rPr lang="ru-RU" sz="2800" b="1" dirty="0" smtClean="0"/>
              <a:t>ортировка - </a:t>
            </a:r>
            <a:r>
              <a:rPr lang="ru-RU" sz="2800" b="1" dirty="0"/>
              <a:t>неотъемлемая </a:t>
            </a:r>
            <a:r>
              <a:rPr lang="ru-RU" sz="2800" b="1" dirty="0" smtClean="0"/>
              <a:t>часть работы                                             практически </a:t>
            </a:r>
            <a:r>
              <a:rPr lang="ru-RU" sz="2800" b="1" dirty="0"/>
              <a:t>с любым </a:t>
            </a:r>
            <a:r>
              <a:rPr lang="ru-RU" sz="2800" b="1" dirty="0" smtClean="0"/>
              <a:t>видом информации</a:t>
            </a:r>
            <a:r>
              <a:rPr lang="ru-RU" sz="2800" b="1" dirty="0" smtClean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800" b="1" dirty="0" smtClean="0"/>
              <a:t>определение </a:t>
            </a:r>
            <a:r>
              <a:rPr lang="ru-RU" sz="2800" b="1" dirty="0"/>
              <a:t>наибольшей или наименьшей величины, </a:t>
            </a:r>
            <a:r>
              <a:rPr lang="ru-RU" sz="2800" b="1" dirty="0" smtClean="0"/>
              <a:t>определение общего </a:t>
            </a:r>
            <a:r>
              <a:rPr lang="ru-RU" sz="2800" b="1" dirty="0"/>
              <a:t>или частного</a:t>
            </a:r>
            <a:r>
              <a:rPr lang="ru-RU" sz="2800" b="1" dirty="0" smtClean="0"/>
              <a:t>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800" b="1" dirty="0" smtClean="0"/>
              <a:t>суммирование</a:t>
            </a:r>
            <a:r>
              <a:rPr lang="ru-RU" sz="2800" b="1" dirty="0"/>
              <a:t>, </a:t>
            </a:r>
            <a:endParaRPr lang="ru-RU" sz="28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sz="2800" b="1" dirty="0" smtClean="0"/>
              <a:t>индексирование,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800" b="1" dirty="0" smtClean="0"/>
              <a:t>выявление </a:t>
            </a:r>
            <a:r>
              <a:rPr lang="ru-RU" sz="2800" b="1" dirty="0"/>
              <a:t>дублирующей </a:t>
            </a:r>
            <a:r>
              <a:rPr lang="ru-RU" sz="2800" b="1" dirty="0" smtClean="0"/>
              <a:t>информации,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800" b="1" dirty="0" smtClean="0"/>
              <a:t>поиск  и т.д.</a:t>
            </a:r>
          </a:p>
          <a:p>
            <a:pPr marL="0" indent="0">
              <a:buNone/>
            </a:pPr>
            <a:r>
              <a:rPr lang="ru-RU" sz="2800" b="1" dirty="0" smtClean="0"/>
              <a:t>Все алгоритмы начинаются </a:t>
            </a:r>
            <a:r>
              <a:rPr lang="ru-RU" sz="2800" b="1" dirty="0"/>
              <a:t>с процесса сортировки.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>
                <a:ln w="19050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  <a:miter lim="800000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rPr>
              <a:t>ВВЕДЕНИЕ</a:t>
            </a:r>
          </a:p>
        </p:txBody>
      </p:sp>
      <p:pic>
        <p:nvPicPr>
          <p:cNvPr id="3074" name="Picture 2" descr="https://i.pinimg.com/originals/27/53/13/275313027c85f1dc10b24dd519c30c7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264" y="-33933"/>
            <a:ext cx="3719736" cy="2458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www.nar.realtor/sites/default/files/images/single-use-microstock/homeownership-email-campaig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761" y="3068960"/>
            <a:ext cx="3719736" cy="2089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64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778098"/>
          </a:xfrm>
        </p:spPr>
        <p:txBody>
          <a:bodyPr>
            <a:normAutofit/>
          </a:bodyPr>
          <a:lstStyle/>
          <a:p>
            <a:r>
              <a:rPr lang="ru-RU" b="1" dirty="0">
                <a:ln w="19050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  <a:miter lim="800000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rPr>
              <a:t>ИСТОРИЯ</a:t>
            </a:r>
            <a:endParaRPr lang="ru-RU" b="1" dirty="0">
              <a:ln w="19050">
                <a:solidFill>
                  <a:schemeClr val="accent6">
                    <a:lumMod val="40000"/>
                    <a:lumOff val="60000"/>
                  </a:schemeClr>
                </a:solidFill>
                <a:prstDash val="solid"/>
                <a:miter lim="800000"/>
              </a:ln>
              <a:solidFill>
                <a:schemeClr val="accent2">
                  <a:lumMod val="5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778098"/>
            <a:ext cx="11103024" cy="59632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b="1" i="1" dirty="0" smtClean="0">
                <a:solidFill>
                  <a:srgbClr val="002060"/>
                </a:solidFill>
              </a:rPr>
              <a:t>1 ЭТАП</a:t>
            </a:r>
          </a:p>
          <a:p>
            <a:pPr marL="0" indent="0">
              <a:buNone/>
            </a:pPr>
            <a:r>
              <a:rPr lang="ru-RU" sz="2000" b="1" i="1" dirty="0" smtClean="0"/>
              <a:t>Важная </a:t>
            </a:r>
            <a:r>
              <a:rPr lang="ru-RU" sz="2000" b="1" i="1" dirty="0"/>
              <a:t>практическая проблема сортировки данных в </a:t>
            </a:r>
            <a:r>
              <a:rPr lang="ru-RU" sz="2000" b="1" i="1" dirty="0" smtClean="0"/>
              <a:t>больших                                                                </a:t>
            </a:r>
            <a:r>
              <a:rPr lang="ru-RU" sz="2000" b="1" i="1" dirty="0"/>
              <a:t>массивах впервые появилась в США в середине XIX века. </a:t>
            </a:r>
            <a:endParaRPr lang="ru-RU" sz="2000" b="1" i="1" dirty="0" smtClean="0"/>
          </a:p>
          <a:p>
            <a:pPr marL="0" indent="0">
              <a:buNone/>
            </a:pPr>
            <a:r>
              <a:rPr lang="ru-RU" sz="2000" b="1" i="1" dirty="0" smtClean="0"/>
              <a:t>В </a:t>
            </a:r>
            <a:r>
              <a:rPr lang="ru-RU" sz="2000" b="1" i="1" dirty="0"/>
              <a:t>1840 году там было создано центральное бюро переписей</a:t>
            </a:r>
            <a:r>
              <a:rPr lang="ru-RU" sz="2000" b="1" i="1" dirty="0" smtClean="0"/>
              <a:t>,                                                                         </a:t>
            </a:r>
            <a:r>
              <a:rPr lang="ru-RU" sz="2000" b="1" i="1" dirty="0"/>
              <a:t>куда поступали первичные данные со всех штатов. В ходе </a:t>
            </a:r>
            <a:r>
              <a:rPr lang="ru-RU" sz="2000" b="1" i="1" dirty="0" smtClean="0"/>
              <a:t>переписи                                                         </a:t>
            </a:r>
            <a:r>
              <a:rPr lang="ru-RU" sz="2000" b="1" i="1" dirty="0"/>
              <a:t>было опрошено 17 069 453 человека, каждая анкета состояла из 13 вопросов</a:t>
            </a:r>
            <a:r>
              <a:rPr lang="ru-RU" sz="2000" b="1" i="1" dirty="0" smtClean="0"/>
              <a:t>.</a:t>
            </a:r>
          </a:p>
          <a:p>
            <a:pPr marL="0" indent="0">
              <a:buNone/>
            </a:pPr>
            <a:r>
              <a:rPr lang="ru-RU" sz="2000" b="1" i="1" dirty="0"/>
              <a:t>Р</a:t>
            </a:r>
            <a:r>
              <a:rPr lang="ru-RU" sz="2000" b="1" i="1" dirty="0" smtClean="0"/>
              <a:t>учная </a:t>
            </a:r>
            <a:r>
              <a:rPr lang="ru-RU" sz="2000" b="1" i="1" dirty="0"/>
              <a:t>обработка данных переписи 1880 года (50 189 209 человек) требовала участия сотен сотрудников и продолжалась </a:t>
            </a:r>
            <a:r>
              <a:rPr lang="ru-RU" sz="2000" b="1" i="1" dirty="0" smtClean="0"/>
              <a:t>семь </a:t>
            </a:r>
            <a:r>
              <a:rPr lang="ru-RU" sz="2000" b="1" i="1" dirty="0"/>
              <a:t>с половиной </a:t>
            </a:r>
            <a:r>
              <a:rPr lang="ru-RU" sz="2000" b="1" i="1" dirty="0" smtClean="0"/>
              <a:t>лет.</a:t>
            </a:r>
            <a:r>
              <a:rPr lang="ru-RU" sz="2000" b="1" i="1" dirty="0"/>
              <a:t> </a:t>
            </a:r>
            <a:endParaRPr lang="ru-RU" sz="2000" b="1" i="1" dirty="0" smtClean="0"/>
          </a:p>
          <a:p>
            <a:pPr marL="0" indent="0">
              <a:buNone/>
            </a:pPr>
            <a:r>
              <a:rPr lang="ru-RU" sz="2000" b="1" i="1" dirty="0"/>
              <a:t>Перед переписью 1890 года для решения проблемы сортировки данных по очень большим объемам информации по инициативе бюро переписей был проведен </a:t>
            </a:r>
            <a:r>
              <a:rPr lang="ru-RU" sz="2000" b="1" i="1" dirty="0">
                <a:solidFill>
                  <a:srgbClr val="002060"/>
                </a:solidFill>
              </a:rPr>
              <a:t>К</a:t>
            </a:r>
            <a:r>
              <a:rPr lang="ru-RU" sz="2000" b="1" i="1" dirty="0" smtClean="0">
                <a:solidFill>
                  <a:srgbClr val="002060"/>
                </a:solidFill>
              </a:rPr>
              <a:t>онкурс </a:t>
            </a:r>
            <a:r>
              <a:rPr lang="ru-RU" sz="2000" b="1" i="1" dirty="0">
                <a:solidFill>
                  <a:srgbClr val="002060"/>
                </a:solidFill>
              </a:rPr>
              <a:t>на лучшее электромеханическое сортировочное оборудование</a:t>
            </a:r>
            <a:r>
              <a:rPr lang="ru-RU" sz="2000" b="1" i="1" dirty="0"/>
              <a:t>, которое сделало бы сортировку данных более эффективной - быстрее, точнее и дешевле. </a:t>
            </a:r>
            <a:endParaRPr lang="ru-RU" sz="2000" b="1" i="1" dirty="0" smtClean="0"/>
          </a:p>
          <a:p>
            <a:pPr marL="0" indent="0">
              <a:buNone/>
            </a:pPr>
            <a:r>
              <a:rPr lang="ru-RU" sz="2100" b="1" i="1" dirty="0"/>
              <a:t>В конкурсе победил американский инженер и изобретатель немецкого происхождения </a:t>
            </a:r>
            <a:r>
              <a:rPr lang="ru-RU" sz="2100" b="1" i="1" dirty="0" err="1">
                <a:solidFill>
                  <a:srgbClr val="002060"/>
                </a:solidFill>
              </a:rPr>
              <a:t>Херман</a:t>
            </a:r>
            <a:r>
              <a:rPr lang="ru-RU" sz="2100" b="1" i="1" dirty="0">
                <a:solidFill>
                  <a:srgbClr val="002060"/>
                </a:solidFill>
              </a:rPr>
              <a:t> Холлерит</a:t>
            </a:r>
            <a:r>
              <a:rPr lang="ru-RU" sz="2100" b="1" i="1" dirty="0"/>
              <a:t>, который разработал оборудование для перфокарт - электрическую систему табулирования, которая стала известной как </a:t>
            </a:r>
            <a:r>
              <a:rPr lang="ru-RU" sz="2100" b="1" i="1" dirty="0">
                <a:solidFill>
                  <a:srgbClr val="002060"/>
                </a:solidFill>
              </a:rPr>
              <a:t>С</a:t>
            </a:r>
            <a:r>
              <a:rPr lang="ru-RU" sz="2100" b="1" i="1" dirty="0" smtClean="0">
                <a:solidFill>
                  <a:srgbClr val="002060"/>
                </a:solidFill>
              </a:rPr>
              <a:t>истема </a:t>
            </a:r>
            <a:r>
              <a:rPr lang="ru-RU" sz="2100" b="1" i="1" dirty="0">
                <a:solidFill>
                  <a:srgbClr val="002060"/>
                </a:solidFill>
              </a:rPr>
              <a:t>электронных табло </a:t>
            </a:r>
            <a:r>
              <a:rPr lang="ru-RU" sz="2100" b="1" i="1" dirty="0" err="1">
                <a:solidFill>
                  <a:srgbClr val="002060"/>
                </a:solidFill>
              </a:rPr>
              <a:t>Hollerith</a:t>
            </a:r>
            <a:r>
              <a:rPr lang="ru-RU" sz="2100" b="1" i="1" dirty="0" smtClean="0">
                <a:solidFill>
                  <a:srgbClr val="002060"/>
                </a:solidFill>
              </a:rPr>
              <a:t>.</a:t>
            </a:r>
          </a:p>
          <a:p>
            <a:pPr marL="0" indent="0">
              <a:buNone/>
            </a:pPr>
            <a:r>
              <a:rPr lang="ru-RU" sz="2100" b="1" i="1" dirty="0"/>
              <a:t>В</a:t>
            </a:r>
            <a:r>
              <a:rPr lang="ru-RU" sz="2100" b="1" i="1" dirty="0"/>
              <a:t> </a:t>
            </a:r>
            <a:r>
              <a:rPr lang="ru-RU" sz="2100" b="1" i="1" dirty="0"/>
              <a:t>конце 19-го века ручная сортировка данных в массивах была заменена сортировкой с использованием статистических </a:t>
            </a:r>
            <a:r>
              <a:rPr lang="ru-RU" sz="2100" b="1" i="1" dirty="0"/>
              <a:t>табуляторов </a:t>
            </a:r>
            <a:r>
              <a:rPr lang="ru-RU" sz="2100" b="1" i="1" dirty="0" smtClean="0"/>
              <a:t>           использование </a:t>
            </a:r>
            <a:r>
              <a:rPr lang="ru-RU" sz="2100" b="1" i="1" dirty="0"/>
              <a:t>алгоритма </a:t>
            </a:r>
            <a:r>
              <a:rPr lang="ru-RU" sz="2100" b="1" i="1" dirty="0"/>
              <a:t>побитовой сортировки.</a:t>
            </a:r>
          </a:p>
        </p:txBody>
      </p:sp>
      <p:pic>
        <p:nvPicPr>
          <p:cNvPr id="1026" name="Picture 2" descr="https://avatars.mds.yandex.net/i?id=4706925dd9d60166a33b3a0375a6aeea-5655706-images-thumbs&amp;n=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311" y="24062"/>
            <a:ext cx="3286225" cy="2373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Стрелка вправо 3"/>
          <p:cNvSpPr/>
          <p:nvPr/>
        </p:nvSpPr>
        <p:spPr>
          <a:xfrm>
            <a:off x="6600056" y="6045671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255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392" y="0"/>
            <a:ext cx="10972800" cy="850106"/>
          </a:xfrm>
        </p:spPr>
        <p:txBody>
          <a:bodyPr/>
          <a:lstStyle/>
          <a:p>
            <a:r>
              <a:rPr lang="ru-RU" b="1" dirty="0">
                <a:ln w="19050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  <a:miter lim="800000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ИСТОРИЯ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9376" y="692696"/>
            <a:ext cx="11593288" cy="59046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b="1" i="1" dirty="0">
                <a:solidFill>
                  <a:srgbClr val="002060"/>
                </a:solidFill>
              </a:rPr>
              <a:t>2 </a:t>
            </a:r>
            <a:r>
              <a:rPr lang="ru-RU" sz="2400" b="1" i="1" dirty="0" smtClean="0">
                <a:solidFill>
                  <a:srgbClr val="002060"/>
                </a:solidFill>
              </a:rPr>
              <a:t>этап – появление первых электронных компьютеров</a:t>
            </a:r>
            <a:endParaRPr lang="ru-RU" sz="2400" b="1" i="1" dirty="0">
              <a:solidFill>
                <a:srgbClr val="00206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200" dirty="0" smtClean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200" b="1" i="1" dirty="0"/>
              <a:t>В </a:t>
            </a:r>
            <a:r>
              <a:rPr lang="ru-RU" sz="2200" b="1" i="1" dirty="0">
                <a:solidFill>
                  <a:srgbClr val="002060"/>
                </a:solidFill>
              </a:rPr>
              <a:t>1946</a:t>
            </a:r>
            <a:r>
              <a:rPr lang="ru-RU" sz="2200" b="1" i="1" dirty="0"/>
              <a:t> году была опубликована первая статья об алгоритмах сортировки данных. </a:t>
            </a:r>
            <a:endParaRPr lang="ru-RU" sz="2200" b="1" i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2200" b="1" i="1" dirty="0" smtClean="0"/>
              <a:t>Автор статьи </a:t>
            </a:r>
            <a:r>
              <a:rPr lang="ru-RU" sz="2200" b="1" i="1" dirty="0" smtClean="0">
                <a:solidFill>
                  <a:srgbClr val="002060"/>
                </a:solidFill>
              </a:rPr>
              <a:t>- Джон </a:t>
            </a:r>
            <a:r>
              <a:rPr lang="ru-RU" sz="2200" b="1" i="1" dirty="0">
                <a:solidFill>
                  <a:srgbClr val="002060"/>
                </a:solidFill>
              </a:rPr>
              <a:t>Уильям </a:t>
            </a:r>
            <a:r>
              <a:rPr lang="ru-RU" sz="2200" b="1" i="1" dirty="0" err="1">
                <a:solidFill>
                  <a:srgbClr val="002060"/>
                </a:solidFill>
              </a:rPr>
              <a:t>Мочли</a:t>
            </a:r>
            <a:r>
              <a:rPr lang="ru-RU" sz="2200" b="1" i="1" dirty="0"/>
              <a:t>, американский физик и инженер, один из основателей первого в мире электронного цифрового компьютера </a:t>
            </a:r>
            <a:r>
              <a:rPr lang="ru-RU" sz="2200" b="1" i="1" dirty="0" smtClean="0"/>
              <a:t>ENIAC</a:t>
            </a:r>
            <a:r>
              <a:rPr lang="ru-RU" sz="2200" b="1" i="1" dirty="0"/>
              <a:t>. </a:t>
            </a:r>
            <a:endParaRPr lang="ru-RU" sz="2200" b="1" i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2200" b="1" i="1" dirty="0" smtClean="0"/>
              <a:t>В </a:t>
            </a:r>
            <a:r>
              <a:rPr lang="ru-RU" sz="2200" b="1" i="1" dirty="0"/>
              <a:t>статье рассмотрен ряд новых алгоритмов сортировки, в том числе метод </a:t>
            </a:r>
            <a:r>
              <a:rPr lang="ru-RU" sz="2200" b="1" i="1" dirty="0" smtClean="0"/>
              <a:t>двоичных вставок.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200" b="1" i="1" dirty="0"/>
              <a:t>В середине </a:t>
            </a:r>
            <a:r>
              <a:rPr lang="ru-RU" sz="2200" b="1" i="1" dirty="0">
                <a:solidFill>
                  <a:srgbClr val="002060"/>
                </a:solidFill>
              </a:rPr>
              <a:t>1950</a:t>
            </a:r>
            <a:r>
              <a:rPr lang="ru-RU" sz="2200" b="1" i="1" dirty="0"/>
              <a:t>-х годов, с развитием компьютеров второго поколения, началась активная разработка алгоритмов сортировки. </a:t>
            </a:r>
            <a:r>
              <a:rPr lang="ru-RU" sz="2200" b="1" i="1" dirty="0"/>
              <a:t>Основными предпосылками для этого были, во-первых, значительное упрощение и ускорение написания программ для компьютеров в результате разработки первых языков </a:t>
            </a:r>
            <a:r>
              <a:rPr lang="ru-RU" sz="2200" b="1" i="1" dirty="0" smtClean="0"/>
              <a:t>программирования </a:t>
            </a:r>
            <a:r>
              <a:rPr lang="ru-RU" sz="2200" b="1" i="1" dirty="0"/>
              <a:t>высокого </a:t>
            </a:r>
            <a:r>
              <a:rPr lang="ru-RU" sz="2200" b="1" i="1" dirty="0" smtClean="0"/>
              <a:t>уровня.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2200" dirty="0"/>
              <a:t> </a:t>
            </a:r>
            <a:r>
              <a:rPr lang="ru-RU" sz="2200" b="1" i="1" dirty="0"/>
              <a:t>1959 </a:t>
            </a:r>
            <a:r>
              <a:rPr lang="ru-RU" sz="2200" b="1" i="1" dirty="0"/>
              <a:t>г. </a:t>
            </a:r>
            <a:r>
              <a:rPr lang="ru-RU" sz="2200" b="1" i="1" dirty="0">
                <a:solidFill>
                  <a:srgbClr val="002060"/>
                </a:solidFill>
              </a:rPr>
              <a:t>Дональд Льюис Шелл</a:t>
            </a:r>
            <a:r>
              <a:rPr lang="ru-RU" sz="2200" b="1" i="1" dirty="0"/>
              <a:t> предложил метод сортировки по убыванию (шеллсорт</a:t>
            </a:r>
            <a:r>
              <a:rPr lang="ru-RU" sz="2200" b="1" i="1" dirty="0" smtClean="0"/>
              <a:t>).</a:t>
            </a:r>
            <a:endParaRPr lang="ru-RU" sz="2200" b="1" i="1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2200" b="1" i="1" dirty="0"/>
              <a:t> 1960 г. </a:t>
            </a:r>
            <a:r>
              <a:rPr lang="ru-RU" sz="2200" b="1" i="1" dirty="0"/>
              <a:t>- метод быстрой сортировки </a:t>
            </a:r>
            <a:r>
              <a:rPr lang="ru-RU" sz="2200" b="1" i="1" dirty="0">
                <a:solidFill>
                  <a:srgbClr val="002060"/>
                </a:solidFill>
              </a:rPr>
              <a:t>Чарльз Энтони Ричард Хоар </a:t>
            </a:r>
            <a:r>
              <a:rPr lang="ru-RU" sz="2200" b="1" i="1" dirty="0"/>
              <a:t>(быстрая </a:t>
            </a:r>
            <a:r>
              <a:rPr lang="ru-RU" sz="2200" b="1" i="1" dirty="0"/>
              <a:t>сортировка</a:t>
            </a:r>
            <a:r>
              <a:rPr lang="ru-RU" sz="2200" b="1" i="1" dirty="0" smtClean="0"/>
              <a:t>).</a:t>
            </a:r>
            <a:endParaRPr lang="ru-RU" sz="2200" b="1" i="1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2200" b="1" i="1" dirty="0"/>
              <a:t> </a:t>
            </a:r>
            <a:r>
              <a:rPr lang="ru-RU" sz="2200" b="1" i="1" dirty="0"/>
              <a:t>1964 г. </a:t>
            </a:r>
            <a:r>
              <a:rPr lang="ru-RU" sz="2200" b="1" i="1" dirty="0" smtClean="0"/>
              <a:t>- метод </a:t>
            </a:r>
            <a:r>
              <a:rPr lang="ru-RU" sz="2200" b="1" i="1" dirty="0">
                <a:solidFill>
                  <a:srgbClr val="002060"/>
                </a:solidFill>
              </a:rPr>
              <a:t>Дж. </a:t>
            </a:r>
            <a:r>
              <a:rPr lang="ru-RU" sz="2200" b="1" i="1" dirty="0">
                <a:solidFill>
                  <a:srgbClr val="002060"/>
                </a:solidFill>
              </a:rPr>
              <a:t>У. Дж. </a:t>
            </a:r>
            <a:r>
              <a:rPr lang="ru-RU" sz="2200" b="1" i="1" dirty="0">
                <a:solidFill>
                  <a:srgbClr val="002060"/>
                </a:solidFill>
              </a:rPr>
              <a:t>Уильямса </a:t>
            </a:r>
            <a:r>
              <a:rPr lang="ru-RU" sz="2200" b="1" i="1" dirty="0"/>
              <a:t>(метод </a:t>
            </a:r>
            <a:r>
              <a:rPr lang="ru-RU" sz="2200" b="1" i="1" dirty="0" err="1"/>
              <a:t>heapsort</a:t>
            </a:r>
            <a:r>
              <a:rPr lang="ru-RU" sz="2200" b="1" i="1" dirty="0"/>
              <a:t>).</a:t>
            </a:r>
            <a:r>
              <a:rPr lang="ru-RU" sz="2200" b="1" i="1" dirty="0"/>
              <a:t> </a:t>
            </a:r>
            <a:endParaRPr lang="ru-RU" sz="2200" b="1" i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2200" b="1" i="1" dirty="0"/>
              <a:t>Результаты этого этапа активной разработки алгоритмов сортировки были обобщены в 1973 году </a:t>
            </a:r>
            <a:r>
              <a:rPr lang="ru-RU" sz="2200" b="1" i="1" dirty="0">
                <a:solidFill>
                  <a:srgbClr val="002060"/>
                </a:solidFill>
              </a:rPr>
              <a:t>Дональдом Эрвином Кнутом </a:t>
            </a:r>
            <a:r>
              <a:rPr lang="ru-RU" sz="2200" b="1" i="1" dirty="0"/>
              <a:t>в третьем томе его фундаментальной монографии «Искусство программирования».</a:t>
            </a:r>
          </a:p>
        </p:txBody>
      </p:sp>
    </p:spTree>
    <p:extLst>
      <p:ext uri="{BB962C8B-B14F-4D97-AF65-F5344CB8AC3E}">
        <p14:creationId xmlns:p14="http://schemas.microsoft.com/office/powerpoint/2010/main" val="98597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980728"/>
            <a:ext cx="10972800" cy="576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i="1" dirty="0" smtClean="0">
                <a:solidFill>
                  <a:srgbClr val="002060"/>
                </a:solidFill>
              </a:rPr>
              <a:t>3 этап</a:t>
            </a:r>
          </a:p>
          <a:p>
            <a:pPr marL="0" indent="0">
              <a:buNone/>
            </a:pPr>
            <a:r>
              <a:rPr lang="ru-RU" sz="2000" b="1" i="1" dirty="0"/>
              <a:t>К началу 1970-х годов использовались следующие типы внутренних алгоритмов сортировки</a:t>
            </a:r>
            <a:r>
              <a:rPr lang="ru-RU" sz="2000" b="1" i="1" dirty="0" smtClean="0"/>
              <a:t>: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2000" dirty="0" smtClean="0"/>
              <a:t> </a:t>
            </a:r>
            <a:r>
              <a:rPr lang="ru-RU" sz="2000" b="1" i="1" dirty="0"/>
              <a:t>сортировка по счету</a:t>
            </a:r>
            <a:r>
              <a:rPr lang="ru-RU" sz="2000" b="1" i="1" dirty="0"/>
              <a:t>;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2000" b="1" i="1" dirty="0"/>
              <a:t> </a:t>
            </a:r>
            <a:r>
              <a:rPr lang="ru-RU" sz="2000" b="1" i="1" dirty="0"/>
              <a:t>сортировка по вставкам</a:t>
            </a:r>
            <a:r>
              <a:rPr lang="ru-RU" sz="2000" b="1" i="1" dirty="0"/>
              <a:t>;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2000" b="1" i="1" dirty="0"/>
              <a:t> </a:t>
            </a:r>
            <a:r>
              <a:rPr lang="ru-RU" sz="2000" b="1" i="1" dirty="0"/>
              <a:t>биржевая сортировка</a:t>
            </a:r>
            <a:r>
              <a:rPr lang="ru-RU" sz="2000" b="1" i="1" dirty="0"/>
              <a:t>;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2000" b="1" i="1" dirty="0"/>
              <a:t> </a:t>
            </a:r>
            <a:r>
              <a:rPr lang="ru-RU" sz="2000" b="1" i="1" dirty="0"/>
              <a:t>сортировка по выбору</a:t>
            </a:r>
            <a:r>
              <a:rPr lang="ru-RU" sz="2000" b="1" i="1" dirty="0"/>
              <a:t>;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2000" b="1" i="1" dirty="0"/>
              <a:t> </a:t>
            </a:r>
            <a:r>
              <a:rPr lang="ru-RU" sz="2000" b="1" i="1" dirty="0"/>
              <a:t>сортировка слиянием</a:t>
            </a:r>
            <a:r>
              <a:rPr lang="ru-RU" sz="2000" b="1" i="1" dirty="0"/>
              <a:t>;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2000" b="1" i="1" dirty="0"/>
              <a:t> </a:t>
            </a:r>
            <a:r>
              <a:rPr lang="ru-RU" sz="2000" b="1" i="1" dirty="0"/>
              <a:t>сортировка по распределению.</a:t>
            </a:r>
          </a:p>
          <a:p>
            <a:pPr marL="0" indent="0">
              <a:buNone/>
            </a:pPr>
            <a:r>
              <a:rPr lang="ru-RU" sz="2200" b="1" i="1" dirty="0"/>
              <a:t>Наибольшее количество методов, разработанных к тому времени, было связано с </a:t>
            </a:r>
            <a:r>
              <a:rPr lang="ru-RU" sz="2200" b="1" i="1" dirty="0" smtClean="0"/>
              <a:t>сортировкой: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2000" dirty="0" smtClean="0"/>
              <a:t> </a:t>
            </a:r>
            <a:r>
              <a:rPr lang="ru-RU" sz="2000" b="1" i="1" dirty="0"/>
              <a:t>по вставкам (простой метод вставки, двоичные и двойные дорожки, метод </a:t>
            </a:r>
            <a:r>
              <a:rPr lang="ru-RU" sz="2000" b="1" i="1" dirty="0" err="1"/>
              <a:t>Shell</a:t>
            </a:r>
            <a:r>
              <a:rPr lang="ru-RU" sz="2000" b="1" i="1" dirty="0"/>
              <a:t>, вставка в список, сортировка с вычислением адреса и т. Д</a:t>
            </a:r>
            <a:r>
              <a:rPr lang="ru-RU" sz="2000" b="1" i="1" dirty="0"/>
              <a:t>.);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2000" b="1" i="1" dirty="0"/>
              <a:t>по </a:t>
            </a:r>
            <a:r>
              <a:rPr lang="ru-RU" sz="2000" b="1" i="1" dirty="0"/>
              <a:t>обмену (пузырьковый метод и его модификации, дозатор параллельной сортировки</a:t>
            </a:r>
            <a:r>
              <a:rPr lang="ru-RU" sz="2000" b="1" i="1" dirty="0"/>
              <a:t>);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2000" b="1" i="1" dirty="0"/>
              <a:t> </a:t>
            </a:r>
            <a:r>
              <a:rPr lang="ru-RU" sz="2000" b="1" i="1" dirty="0"/>
              <a:t>быстрая </a:t>
            </a:r>
            <a:r>
              <a:rPr lang="ru-RU" sz="2000" b="1" i="1" dirty="0" smtClean="0"/>
              <a:t>сортировка;</a:t>
            </a:r>
            <a:endParaRPr lang="ru-RU" sz="2000" b="1" i="1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2000" b="1" i="1" dirty="0"/>
              <a:t> </a:t>
            </a:r>
            <a:r>
              <a:rPr lang="ru-RU" sz="2000" b="1" i="1" dirty="0"/>
              <a:t>обмен побитовой сортировкой, асимптотические методы</a:t>
            </a:r>
            <a:r>
              <a:rPr lang="ru-RU" sz="2000" b="1" i="1" dirty="0" smtClean="0"/>
              <a:t>);</a:t>
            </a:r>
            <a:endParaRPr lang="ru-RU" sz="2000" b="1" i="1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2000" b="1" i="1" dirty="0"/>
              <a:t>сортировка </a:t>
            </a:r>
            <a:r>
              <a:rPr lang="ru-RU" sz="2000" b="1" i="1" dirty="0"/>
              <a:t>по выбору (выбор дерева, сортировка по пирамиде, метод исключения из наибольшего, метод очередей связанных родственных представлений).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n w="19050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  <a:miter lim="800000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ИСТОРИЯ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2922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7368" y="908720"/>
            <a:ext cx="11521280" cy="583264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b="1" i="1" dirty="0">
                <a:solidFill>
                  <a:srgbClr val="002060"/>
                </a:solidFill>
              </a:rPr>
              <a:t>4 этап</a:t>
            </a:r>
          </a:p>
          <a:p>
            <a:pPr marL="0" indent="0">
              <a:buNone/>
            </a:pPr>
            <a:r>
              <a:rPr lang="ru-RU" sz="2400" b="1" i="1" dirty="0" smtClean="0"/>
              <a:t>В </a:t>
            </a:r>
            <a:r>
              <a:rPr lang="ru-RU" sz="2400" b="1" i="1" dirty="0"/>
              <a:t>период с середины 1970-х до 1990-х годов был достигнут значительный успех в увеличении скорости сортировки за счет повышения эффективности уже известных к тому времени алгоритмов путем их модификации или комбинирования</a:t>
            </a:r>
            <a:r>
              <a:rPr lang="ru-RU" sz="2400" b="1" i="1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b="1" i="1" dirty="0" smtClean="0"/>
              <a:t>1981 г. - </a:t>
            </a:r>
            <a:r>
              <a:rPr lang="ru-RU" sz="2400" b="1" i="1" dirty="0"/>
              <a:t>голландский ученый </a:t>
            </a:r>
            <a:r>
              <a:rPr lang="ru-RU" sz="2400" b="1" i="1" dirty="0" err="1"/>
              <a:t>Эдсгер</a:t>
            </a:r>
            <a:r>
              <a:rPr lang="ru-RU" sz="2400" b="1" i="1" dirty="0"/>
              <a:t> </a:t>
            </a:r>
            <a:r>
              <a:rPr lang="ru-RU" sz="2400" b="1" i="1" dirty="0" err="1"/>
              <a:t>Вибе</a:t>
            </a:r>
            <a:r>
              <a:rPr lang="ru-RU" sz="2400" b="1" i="1" dirty="0"/>
              <a:t> </a:t>
            </a:r>
            <a:r>
              <a:rPr lang="ru-RU" sz="2400" b="1" i="1" dirty="0" err="1"/>
              <a:t>Дейкстра</a:t>
            </a:r>
            <a:r>
              <a:rPr lang="ru-RU" sz="2400" b="1" i="1" dirty="0"/>
              <a:t> </a:t>
            </a:r>
            <a:r>
              <a:rPr lang="ru-RU" sz="2400" b="1" i="1" dirty="0" smtClean="0"/>
              <a:t>предложил </a:t>
            </a:r>
            <a:r>
              <a:rPr lang="ru-RU" sz="2400" b="1" i="1" dirty="0"/>
              <a:t>алгоритм плавной сортировки (</a:t>
            </a:r>
            <a:r>
              <a:rPr lang="ru-RU" sz="2400" b="1" i="1" dirty="0" err="1"/>
              <a:t>Smoothsort</a:t>
            </a:r>
            <a:r>
              <a:rPr lang="ru-RU" sz="2400" b="1" i="1" dirty="0"/>
              <a:t>), который является развитием пирамидальной сортировки (</a:t>
            </a:r>
            <a:r>
              <a:rPr lang="ru-RU" sz="2400" b="1" i="1" dirty="0" err="1"/>
              <a:t>Heapsort</a:t>
            </a:r>
            <a:r>
              <a:rPr lang="ru-RU" sz="2400" b="1" i="1" dirty="0" smtClean="0"/>
              <a:t>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b="1" i="1" dirty="0" smtClean="0"/>
              <a:t>Поиск </a:t>
            </a:r>
            <a:r>
              <a:rPr lang="ru-RU" sz="2400" b="1" i="1" dirty="0"/>
              <a:t>оптимальных входных последовательностей для разных методов сортировки, что позволило значительно сократить </a:t>
            </a:r>
            <a:r>
              <a:rPr lang="ru-RU" sz="2400" b="1" i="1" dirty="0" smtClean="0"/>
              <a:t>время поиска.</a:t>
            </a:r>
            <a:r>
              <a:rPr lang="ru-RU" sz="2400" b="1" i="1" dirty="0"/>
              <a:t> </a:t>
            </a:r>
            <a:endParaRPr lang="ru-RU" sz="2400" b="1" i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sz="2400" b="1" i="1" dirty="0"/>
              <a:t>Р</a:t>
            </a:r>
            <a:r>
              <a:rPr lang="ru-RU" sz="2400" b="1" i="1" dirty="0" smtClean="0"/>
              <a:t>ешение </a:t>
            </a:r>
            <a:r>
              <a:rPr lang="ru-RU" sz="2400" b="1" i="1" dirty="0"/>
              <a:t>задачи сортировки в классе параллельных алгоритмов, для которого были обобщены не только ранее известные парадигмы, но и принципиально новые </a:t>
            </a:r>
            <a:r>
              <a:rPr lang="ru-RU" sz="2400" b="1" i="1" dirty="0" smtClean="0"/>
              <a:t>алгоритмы.</a:t>
            </a:r>
          </a:p>
          <a:p>
            <a:pPr marL="0" indent="0">
              <a:buNone/>
            </a:pPr>
            <a:r>
              <a:rPr lang="ru-RU" sz="2600" b="1" i="1" dirty="0" smtClean="0">
                <a:solidFill>
                  <a:srgbClr val="002060"/>
                </a:solidFill>
              </a:rPr>
              <a:t>5 </a:t>
            </a:r>
            <a:r>
              <a:rPr lang="ru-RU" sz="2600" b="1" i="1" dirty="0">
                <a:solidFill>
                  <a:srgbClr val="002060"/>
                </a:solidFill>
              </a:rPr>
              <a:t>этап</a:t>
            </a:r>
          </a:p>
          <a:p>
            <a:pPr marL="0" indent="0">
              <a:buNone/>
            </a:pPr>
            <a:r>
              <a:rPr lang="ru-RU" sz="2400" b="1" i="1" dirty="0" smtClean="0"/>
              <a:t>Для современного этапа </a:t>
            </a:r>
            <a:r>
              <a:rPr lang="ru-RU" sz="2400" b="1" i="1" dirty="0"/>
              <a:t>разработки методов и методов сортировки характерно исследование задач сортировки по частично упорядоченным </a:t>
            </a:r>
            <a:r>
              <a:rPr lang="ru-RU" sz="2400" b="1" i="1" dirty="0" smtClean="0"/>
              <a:t>множествам.</a:t>
            </a:r>
            <a:endParaRPr lang="ru-RU" sz="2400" b="1" i="1" dirty="0"/>
          </a:p>
          <a:p>
            <a:pPr>
              <a:buFont typeface="Wingdings" panose="05000000000000000000" pitchFamily="2" charset="2"/>
              <a:buChar char="Ø"/>
            </a:pPr>
            <a:endParaRPr lang="ru-RU" sz="2400" b="1" i="1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09600" y="-99392"/>
            <a:ext cx="10972800" cy="1143000"/>
          </a:xfrm>
        </p:spPr>
        <p:txBody>
          <a:bodyPr>
            <a:normAutofit/>
          </a:bodyPr>
          <a:lstStyle/>
          <a:p>
            <a:r>
              <a:rPr lang="ru-RU" b="1" dirty="0">
                <a:ln w="19050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  <a:miter lim="800000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ИСТОРИЯ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2940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9536" y="44624"/>
            <a:ext cx="7704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ln w="19050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  <a:miter lim="800000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ОПРЕДЕЛЕНИЯ</a:t>
            </a:r>
          </a:p>
        </p:txBody>
      </p:sp>
      <p:sp>
        <p:nvSpPr>
          <p:cNvPr id="5" name="Блок-схема: документ 4"/>
          <p:cNvSpPr/>
          <p:nvPr/>
        </p:nvSpPr>
        <p:spPr>
          <a:xfrm>
            <a:off x="911424" y="836712"/>
            <a:ext cx="10945216" cy="5904656"/>
          </a:xfrm>
          <a:prstGeom prst="flowChartDocument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7448" y="1173765"/>
            <a:ext cx="1058517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800000"/>
                </a:solidFill>
              </a:rPr>
              <a:t>Сортировка </a:t>
            </a:r>
            <a:r>
              <a:rPr lang="ru-RU" dirty="0"/>
              <a:t>- </a:t>
            </a:r>
            <a:r>
              <a:rPr lang="ru-RU" sz="2400" b="1" dirty="0"/>
              <a:t>это процесс перегруппировки заданного набора объектов в определенном порядке.</a:t>
            </a:r>
            <a:endParaRPr lang="ru-RU" sz="2400" b="1" dirty="0"/>
          </a:p>
          <a:p>
            <a:r>
              <a:rPr lang="ru-RU" sz="2400" b="1" dirty="0" smtClean="0">
                <a:solidFill>
                  <a:srgbClr val="800000"/>
                </a:solidFill>
              </a:rPr>
              <a:t>Сортировка </a:t>
            </a:r>
            <a:r>
              <a:rPr lang="ru-RU" sz="2400" b="1" dirty="0"/>
              <a:t>– это расположение элементов множества данных в определенной последовательности: в порядке возрастания или убывания ключей – признаков сортировки.</a:t>
            </a:r>
          </a:p>
          <a:p>
            <a:r>
              <a:rPr lang="ru-RU" sz="2400" b="1" dirty="0">
                <a:solidFill>
                  <a:srgbClr val="800000"/>
                </a:solidFill>
              </a:rPr>
              <a:t>Ключом </a:t>
            </a:r>
            <a:r>
              <a:rPr lang="ru-RU" sz="2400" b="1" dirty="0"/>
              <a:t>может быть элемент записи, по которому производится сортировка или любое сочетание поисковых признаков, представленное логическим выражением.</a:t>
            </a:r>
          </a:p>
          <a:p>
            <a:r>
              <a:rPr lang="ru-RU" sz="2400" b="1" dirty="0"/>
              <a:t>Сортировка нужна для того, чтобы:</a:t>
            </a:r>
          </a:p>
          <a:p>
            <a:pPr lvl="0">
              <a:buFont typeface="Wingdings" pitchFamily="2" charset="2"/>
              <a:buChar char="Ø"/>
            </a:pPr>
            <a:r>
              <a:rPr lang="ru-RU" sz="2400" b="1" dirty="0"/>
              <a:t> обеспечить более эффективную обработку в больших наборах </a:t>
            </a:r>
            <a:r>
              <a:rPr lang="ru-RU" sz="2400" b="1" dirty="0" smtClean="0"/>
              <a:t>данных;</a:t>
            </a:r>
            <a:endParaRPr lang="ru-RU" sz="2400" b="1" dirty="0"/>
          </a:p>
          <a:p>
            <a:pPr lvl="0">
              <a:buFont typeface="Wingdings" pitchFamily="2" charset="2"/>
              <a:buChar char="Ø"/>
            </a:pPr>
            <a:r>
              <a:rPr lang="ru-RU" sz="2400" b="1" dirty="0"/>
              <a:t> представить человеку массивы данных в форме, удобной для анализа;</a:t>
            </a:r>
          </a:p>
          <a:p>
            <a:pPr lvl="0">
              <a:buFont typeface="Wingdings" pitchFamily="2" charset="2"/>
              <a:buChar char="Ø"/>
            </a:pPr>
            <a:r>
              <a:rPr lang="ru-RU" sz="2400" b="1" dirty="0" smtClean="0"/>
              <a:t> построить </a:t>
            </a:r>
            <a:r>
              <a:rPr lang="ru-RU" sz="2400" b="1" dirty="0"/>
              <a:t>гистограммы </a:t>
            </a:r>
            <a:r>
              <a:rPr lang="ru-RU" sz="2400" b="1" dirty="0" smtClean="0"/>
              <a:t> распределения </a:t>
            </a:r>
            <a:r>
              <a:rPr lang="ru-RU" sz="2400" b="1" dirty="0"/>
              <a:t>данных.</a:t>
            </a:r>
          </a:p>
          <a:p>
            <a:endParaRPr lang="ru-RU" sz="2400" dirty="0"/>
          </a:p>
          <a:p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06995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19736" y="949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u-RU" b="1" dirty="0" smtClean="0">
                <a:ln w="19050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  <a:miter lim="800000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ТЕХНОЛОГИЯ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9416" y="1052736"/>
            <a:ext cx="11233248" cy="6048672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buNone/>
            </a:pPr>
            <a:r>
              <a:rPr lang="ru-RU" sz="2400" b="1" dirty="0" smtClean="0"/>
              <a:t>Любой</a:t>
            </a:r>
            <a:r>
              <a:rPr lang="ru-RU" sz="2400" b="1" dirty="0"/>
              <a:t> </a:t>
            </a:r>
            <a:r>
              <a:rPr lang="ru-RU" sz="2400" b="1" i="1" dirty="0"/>
              <a:t>алгоритм</a:t>
            </a:r>
            <a:r>
              <a:rPr lang="ru-RU" sz="2400" b="1" dirty="0"/>
              <a:t> сортировки можно разбить на 3 части: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b="1" dirty="0"/>
              <a:t>сравнение, определяющее упорядоченность пары элементов;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b="1" i="1" dirty="0"/>
              <a:t>перестановку</a:t>
            </a:r>
            <a:r>
              <a:rPr lang="ru-RU" sz="2400" b="1" dirty="0"/>
              <a:t>, меняющую местами пару элементов;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b="1" dirty="0"/>
              <a:t>собственно сортирующий алгоритм, который </a:t>
            </a:r>
            <a:r>
              <a:rPr lang="ru-RU" sz="2400" b="1" dirty="0" smtClean="0"/>
              <a:t>осуществляет </a:t>
            </a:r>
            <a:r>
              <a:rPr lang="ru-RU" sz="2400" b="1" dirty="0"/>
              <a:t>сравнение и </a:t>
            </a:r>
            <a:r>
              <a:rPr lang="ru-RU" sz="2400" b="1" i="1" dirty="0"/>
              <a:t>перестановку</a:t>
            </a:r>
            <a:r>
              <a:rPr lang="ru-RU" sz="2400" b="1" dirty="0"/>
              <a:t> элементов </a:t>
            </a:r>
            <a:r>
              <a:rPr lang="ru-RU" sz="2400" b="1" dirty="0" smtClean="0"/>
              <a:t>д</a:t>
            </a:r>
            <a:r>
              <a:rPr lang="ru-RU" sz="2400" b="1" dirty="0" smtClean="0"/>
              <a:t>о </a:t>
            </a:r>
            <a:r>
              <a:rPr lang="ru-RU" sz="2400" b="1" dirty="0"/>
              <a:t>тех пор, пока все </a:t>
            </a:r>
            <a:r>
              <a:rPr lang="ru-RU" sz="2400" b="1" i="1" dirty="0"/>
              <a:t>элементы множества </a:t>
            </a:r>
            <a:r>
              <a:rPr lang="ru-RU" sz="2400" b="1" dirty="0"/>
              <a:t>не будут упорядочены.</a:t>
            </a:r>
          </a:p>
          <a:p>
            <a:pPr marL="0" indent="0">
              <a:buNone/>
            </a:pPr>
            <a:r>
              <a:rPr lang="ru-RU" sz="2400" b="1" dirty="0">
                <a:solidFill>
                  <a:srgbClr val="800000"/>
                </a:solidFill>
              </a:rPr>
              <a:t>Критерии оценки </a:t>
            </a:r>
            <a:r>
              <a:rPr lang="ru-RU" sz="2400" b="1" dirty="0"/>
              <a:t>различных методов сортировки:</a:t>
            </a:r>
          </a:p>
          <a:p>
            <a:pPr marL="0" indent="0">
              <a:spcBef>
                <a:spcPts val="600"/>
              </a:spcBef>
              <a:buFont typeface="Wingdings" pitchFamily="2" charset="2"/>
              <a:buChar char="Ø"/>
            </a:pPr>
            <a:r>
              <a:rPr lang="ru-RU" sz="2400" b="1" dirty="0"/>
              <a:t> количество сравнений и пересылок записей;</a:t>
            </a:r>
          </a:p>
          <a:p>
            <a:pPr marL="0" indent="0">
              <a:spcBef>
                <a:spcPts val="600"/>
              </a:spcBef>
              <a:buFont typeface="Wingdings" pitchFamily="2" charset="2"/>
              <a:buChar char="Ø"/>
            </a:pPr>
            <a:r>
              <a:rPr lang="ru-RU" sz="2400" b="1" dirty="0"/>
              <a:t> время сортировки заданного объема данных;</a:t>
            </a:r>
          </a:p>
          <a:p>
            <a:pPr marL="0" indent="0">
              <a:spcBef>
                <a:spcPts val="600"/>
              </a:spcBef>
              <a:buFont typeface="Wingdings" pitchFamily="2" charset="2"/>
              <a:buChar char="Ø"/>
            </a:pPr>
            <a:r>
              <a:rPr lang="ru-RU" sz="2400" b="1" dirty="0"/>
              <a:t> требуемый объем ОП для сортировки;</a:t>
            </a:r>
          </a:p>
          <a:p>
            <a:pPr marL="0" indent="0">
              <a:spcBef>
                <a:spcPts val="600"/>
              </a:spcBef>
              <a:buFont typeface="Wingdings" pitchFamily="2" charset="2"/>
              <a:buChar char="Ø"/>
            </a:pPr>
            <a:r>
              <a:rPr lang="ru-RU" sz="2400" b="1" dirty="0"/>
              <a:t> сложность алгоритмов и программ сортировки.</a:t>
            </a:r>
          </a:p>
          <a:p>
            <a:pPr>
              <a:buNone/>
            </a:pPr>
            <a:endParaRPr lang="ru-RU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981</TotalTime>
  <Words>1166</Words>
  <Application>Microsoft Office PowerPoint</Application>
  <PresentationFormat>Широкоэкранный</PresentationFormat>
  <Paragraphs>218</Paragraphs>
  <Slides>21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Calibri</vt:lpstr>
      <vt:lpstr>Wingdings</vt:lpstr>
      <vt:lpstr>Тема Office</vt:lpstr>
      <vt:lpstr>Презентация PowerPoint</vt:lpstr>
      <vt:lpstr>ВВЕДЕНИЕ</vt:lpstr>
      <vt:lpstr>ВВЕДЕНИЕ</vt:lpstr>
      <vt:lpstr>ИСТОРИЯ</vt:lpstr>
      <vt:lpstr>ИСТОРИЯ</vt:lpstr>
      <vt:lpstr>ИСТОРИЯ</vt:lpstr>
      <vt:lpstr>ИСТОРИЯ</vt:lpstr>
      <vt:lpstr>Презентация PowerPoint</vt:lpstr>
      <vt:lpstr>ТЕХНОЛОГИЯ</vt:lpstr>
      <vt:lpstr>МЕТОДЫ СОРТИРОВКИ</vt:lpstr>
      <vt:lpstr>Презентация PowerPoint</vt:lpstr>
      <vt:lpstr>МЕТОДЫ ВНУТРЕННЕЙ СОРТИРОВКИ</vt:lpstr>
      <vt:lpstr>Сортировка выбором</vt:lpstr>
      <vt:lpstr>Сортировка выбором</vt:lpstr>
      <vt:lpstr>Сортировка вставкой(включением)</vt:lpstr>
      <vt:lpstr>Сортировка вставкой(включением)</vt:lpstr>
      <vt:lpstr>Сортировки обменом </vt:lpstr>
      <vt:lpstr>Сортировка обменом («пузырек»)</vt:lpstr>
      <vt:lpstr>Сортировка обменом («пузырёк»)</vt:lpstr>
      <vt:lpstr>Двоичный поиск</vt:lpstr>
      <vt:lpstr>Двоичный поиск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Олег</dc:creator>
  <cp:lastModifiedBy>Кумскова И А</cp:lastModifiedBy>
  <cp:revision>110</cp:revision>
  <dcterms:created xsi:type="dcterms:W3CDTF">2012-08-01T06:03:44Z</dcterms:created>
  <dcterms:modified xsi:type="dcterms:W3CDTF">2022-10-21T07:31:29Z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207735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D5.0.3</vt:lpwstr>
  </property>
</Properties>
</file>