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8"/>
  </p:notesMasterIdLst>
  <p:sldIdLst>
    <p:sldId id="265" r:id="rId3"/>
    <p:sldId id="257" r:id="rId4"/>
    <p:sldId id="266" r:id="rId5"/>
    <p:sldId id="267" r:id="rId6"/>
    <p:sldId id="268" r:id="rId7"/>
    <p:sldId id="259" r:id="rId8"/>
    <p:sldId id="269" r:id="rId9"/>
    <p:sldId id="276" r:id="rId10"/>
    <p:sldId id="261" r:id="rId11"/>
    <p:sldId id="275" r:id="rId12"/>
    <p:sldId id="260" r:id="rId13"/>
    <p:sldId id="262" r:id="rId14"/>
    <p:sldId id="274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107" d="100"/>
          <a:sy n="107" d="100"/>
        </p:scale>
        <p:origin x="798" y="114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82BA1-DC81-479F-BB9B-C48C49098F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86F941-B703-4BB6-8C17-9811553C1E1F}">
      <dgm:prSet/>
      <dgm:spPr/>
      <dgm:t>
        <a:bodyPr/>
        <a:lstStyle/>
        <a:p>
          <a:r>
            <a:rPr lang="hr-HR"/>
            <a:t>Opis zadatka</a:t>
          </a:r>
          <a:endParaRPr lang="en-US"/>
        </a:p>
      </dgm:t>
    </dgm:pt>
    <dgm:pt modelId="{D06C60A6-FE49-42C0-B5A7-BA24F7648B34}" type="parTrans" cxnId="{42E8D8D0-785B-4FD8-B065-CE7F579CA3F5}">
      <dgm:prSet/>
      <dgm:spPr/>
      <dgm:t>
        <a:bodyPr/>
        <a:lstStyle/>
        <a:p>
          <a:endParaRPr lang="en-US"/>
        </a:p>
      </dgm:t>
    </dgm:pt>
    <dgm:pt modelId="{2D021B64-4E79-4546-84B1-8E7100A6F1A0}" type="sibTrans" cxnId="{42E8D8D0-785B-4FD8-B065-CE7F579CA3F5}">
      <dgm:prSet/>
      <dgm:spPr/>
      <dgm:t>
        <a:bodyPr/>
        <a:lstStyle/>
        <a:p>
          <a:endParaRPr lang="en-US"/>
        </a:p>
      </dgm:t>
    </dgm:pt>
    <dgm:pt modelId="{C8F713D5-F102-40C7-95BE-03175E2ACD58}">
      <dgm:prSet/>
      <dgm:spPr/>
      <dgm:t>
        <a:bodyPr/>
        <a:lstStyle/>
        <a:p>
          <a:r>
            <a:rPr lang="hr-HR"/>
            <a:t>Pregled zahtjeva</a:t>
          </a:r>
          <a:endParaRPr lang="en-US"/>
        </a:p>
      </dgm:t>
    </dgm:pt>
    <dgm:pt modelId="{47CB4DC7-C8C4-4350-AF0A-4689AEAE9A10}" type="parTrans" cxnId="{243A3D8B-D708-4F5F-AA52-DFABB0028517}">
      <dgm:prSet/>
      <dgm:spPr/>
      <dgm:t>
        <a:bodyPr/>
        <a:lstStyle/>
        <a:p>
          <a:endParaRPr lang="en-US"/>
        </a:p>
      </dgm:t>
    </dgm:pt>
    <dgm:pt modelId="{86C7346E-7368-47DA-815F-777541C486C3}" type="sibTrans" cxnId="{243A3D8B-D708-4F5F-AA52-DFABB0028517}">
      <dgm:prSet/>
      <dgm:spPr/>
      <dgm:t>
        <a:bodyPr/>
        <a:lstStyle/>
        <a:p>
          <a:endParaRPr lang="en-US"/>
        </a:p>
      </dgm:t>
    </dgm:pt>
    <dgm:pt modelId="{EEFDE0CA-6ECC-43C6-A067-46BE11862677}">
      <dgm:prSet/>
      <dgm:spPr/>
      <dgm:t>
        <a:bodyPr/>
        <a:lstStyle/>
        <a:p>
          <a:r>
            <a:rPr lang="hr-HR"/>
            <a:t>Korišteni alati i tehnologije</a:t>
          </a:r>
          <a:endParaRPr lang="en-US"/>
        </a:p>
      </dgm:t>
    </dgm:pt>
    <dgm:pt modelId="{637B2CDC-E70B-40E8-A3F6-6A8540C7F69D}" type="parTrans" cxnId="{E11560BA-D4AC-4556-B2DE-D91D66FDEAA5}">
      <dgm:prSet/>
      <dgm:spPr/>
      <dgm:t>
        <a:bodyPr/>
        <a:lstStyle/>
        <a:p>
          <a:endParaRPr lang="en-US"/>
        </a:p>
      </dgm:t>
    </dgm:pt>
    <dgm:pt modelId="{D96AEA5E-BCFA-498F-B90C-D4D8C2C4E0A3}" type="sibTrans" cxnId="{E11560BA-D4AC-4556-B2DE-D91D66FDEAA5}">
      <dgm:prSet/>
      <dgm:spPr/>
      <dgm:t>
        <a:bodyPr/>
        <a:lstStyle/>
        <a:p>
          <a:endParaRPr lang="en-US"/>
        </a:p>
      </dgm:t>
    </dgm:pt>
    <dgm:pt modelId="{7277B101-EAFD-4401-AECC-26A2998D4EA9}">
      <dgm:prSet/>
      <dgm:spPr/>
      <dgm:t>
        <a:bodyPr/>
        <a:lstStyle/>
        <a:p>
          <a:r>
            <a:rPr lang="hr-HR"/>
            <a:t>Arhitektura</a:t>
          </a:r>
          <a:endParaRPr lang="en-US"/>
        </a:p>
      </dgm:t>
    </dgm:pt>
    <dgm:pt modelId="{673A34F9-5FB1-41E1-BE81-F329B662EDC0}" type="parTrans" cxnId="{B39DF6FB-B857-4F07-AD43-5BFDB082E072}">
      <dgm:prSet/>
      <dgm:spPr/>
      <dgm:t>
        <a:bodyPr/>
        <a:lstStyle/>
        <a:p>
          <a:endParaRPr lang="en-US"/>
        </a:p>
      </dgm:t>
    </dgm:pt>
    <dgm:pt modelId="{1C7E8B38-78CB-4DDA-A715-56650AECDDBF}" type="sibTrans" cxnId="{B39DF6FB-B857-4F07-AD43-5BFDB082E072}">
      <dgm:prSet/>
      <dgm:spPr/>
      <dgm:t>
        <a:bodyPr/>
        <a:lstStyle/>
        <a:p>
          <a:endParaRPr lang="en-US"/>
        </a:p>
      </dgm:t>
    </dgm:pt>
    <dgm:pt modelId="{4D9508C0-826E-4786-B099-2CAE395B417D}">
      <dgm:prSet/>
      <dgm:spPr/>
      <dgm:t>
        <a:bodyPr/>
        <a:lstStyle/>
        <a:p>
          <a:r>
            <a:rPr lang="hr-HR"/>
            <a:t>Organizacija rada </a:t>
          </a:r>
          <a:endParaRPr lang="en-US"/>
        </a:p>
      </dgm:t>
    </dgm:pt>
    <dgm:pt modelId="{C53D75CD-1324-4186-8FB5-179F799A98C3}" type="parTrans" cxnId="{BEBEC2C1-800E-4298-8F4A-1D509E0A0541}">
      <dgm:prSet/>
      <dgm:spPr/>
      <dgm:t>
        <a:bodyPr/>
        <a:lstStyle/>
        <a:p>
          <a:endParaRPr lang="en-US"/>
        </a:p>
      </dgm:t>
    </dgm:pt>
    <dgm:pt modelId="{1027D0EA-C877-4E89-8B03-0FDEE111FFD2}" type="sibTrans" cxnId="{BEBEC2C1-800E-4298-8F4A-1D509E0A0541}">
      <dgm:prSet/>
      <dgm:spPr/>
      <dgm:t>
        <a:bodyPr/>
        <a:lstStyle/>
        <a:p>
          <a:endParaRPr lang="en-US"/>
        </a:p>
      </dgm:t>
    </dgm:pt>
    <dgm:pt modelId="{C7D35DFD-32C0-492C-99C1-7E60EF439CF4}">
      <dgm:prSet/>
      <dgm:spPr/>
      <dgm:t>
        <a:bodyPr/>
        <a:lstStyle/>
        <a:p>
          <a:r>
            <a:rPr lang="hr-HR" dirty="0"/>
            <a:t>Iskustva</a:t>
          </a:r>
          <a:endParaRPr lang="en-US" dirty="0"/>
        </a:p>
      </dgm:t>
    </dgm:pt>
    <dgm:pt modelId="{03A97E6A-3114-47D0-95F9-348F02B67695}" type="parTrans" cxnId="{FA3F18C7-4D0C-40B7-BF1B-0602C820D65A}">
      <dgm:prSet/>
      <dgm:spPr/>
      <dgm:t>
        <a:bodyPr/>
        <a:lstStyle/>
        <a:p>
          <a:endParaRPr lang="en-US"/>
        </a:p>
      </dgm:t>
    </dgm:pt>
    <dgm:pt modelId="{909D3EC5-2479-486D-B9B5-2C2222865C99}" type="sibTrans" cxnId="{FA3F18C7-4D0C-40B7-BF1B-0602C820D65A}">
      <dgm:prSet/>
      <dgm:spPr/>
      <dgm:t>
        <a:bodyPr/>
        <a:lstStyle/>
        <a:p>
          <a:endParaRPr lang="en-US"/>
        </a:p>
      </dgm:t>
    </dgm:pt>
    <dgm:pt modelId="{E8EB9003-F937-439D-8A1A-C79EB88A84A1}">
      <dgm:prSet/>
      <dgm:spPr/>
      <dgm:t>
        <a:bodyPr/>
        <a:lstStyle/>
        <a:p>
          <a:r>
            <a:rPr lang="hr-HR" dirty="0"/>
            <a:t>a</a:t>
          </a:r>
        </a:p>
      </dgm:t>
    </dgm:pt>
    <dgm:pt modelId="{A94CEEF6-FA04-4E81-B17E-7D10F3C94FBC}" type="parTrans" cxnId="{9D67145B-E31C-4F1F-9330-AFF4C0FBC0F5}">
      <dgm:prSet/>
      <dgm:spPr/>
      <dgm:t>
        <a:bodyPr/>
        <a:lstStyle/>
        <a:p>
          <a:endParaRPr lang="hr-HR"/>
        </a:p>
      </dgm:t>
    </dgm:pt>
    <dgm:pt modelId="{D3984765-43FB-4866-AC01-A3FB14C4A143}" type="sibTrans" cxnId="{9D67145B-E31C-4F1F-9330-AFF4C0FBC0F5}">
      <dgm:prSet/>
      <dgm:spPr/>
      <dgm:t>
        <a:bodyPr/>
        <a:lstStyle/>
        <a:p>
          <a:endParaRPr lang="hr-HR"/>
        </a:p>
      </dgm:t>
    </dgm:pt>
    <dgm:pt modelId="{82E70812-3ADC-4ED5-A633-5B8F5378680E}">
      <dgm:prSet/>
      <dgm:spPr/>
      <dgm:t>
        <a:bodyPr/>
        <a:lstStyle/>
        <a:p>
          <a:endParaRPr lang="hr-HR"/>
        </a:p>
      </dgm:t>
    </dgm:pt>
    <dgm:pt modelId="{F4BAD4FC-98D6-4192-B10C-32E622F52441}" type="parTrans" cxnId="{08F6121A-B2B6-4F7C-A899-8FCFE6CD461F}">
      <dgm:prSet/>
      <dgm:spPr/>
      <dgm:t>
        <a:bodyPr/>
        <a:lstStyle/>
        <a:p>
          <a:endParaRPr lang="hr-HR"/>
        </a:p>
      </dgm:t>
    </dgm:pt>
    <dgm:pt modelId="{7242C431-0727-4EDB-803D-1CBE3BCC9E1D}" type="sibTrans" cxnId="{08F6121A-B2B6-4F7C-A899-8FCFE6CD461F}">
      <dgm:prSet/>
      <dgm:spPr/>
      <dgm:t>
        <a:bodyPr/>
        <a:lstStyle/>
        <a:p>
          <a:endParaRPr lang="hr-HR"/>
        </a:p>
      </dgm:t>
    </dgm:pt>
    <dgm:pt modelId="{E96818AC-CB3C-4040-8D43-AB434BEE84FA}">
      <dgm:prSet/>
      <dgm:spPr/>
      <dgm:t>
        <a:bodyPr/>
        <a:lstStyle/>
        <a:p>
          <a:endParaRPr lang="hr-HR"/>
        </a:p>
      </dgm:t>
    </dgm:pt>
    <dgm:pt modelId="{6A15F247-9CC3-423C-ABDD-C46821278AB0}" type="parTrans" cxnId="{9466763A-BB83-46BE-B4E0-DA2C974D47DF}">
      <dgm:prSet/>
      <dgm:spPr/>
      <dgm:t>
        <a:bodyPr/>
        <a:lstStyle/>
        <a:p>
          <a:endParaRPr lang="hr-HR"/>
        </a:p>
      </dgm:t>
    </dgm:pt>
    <dgm:pt modelId="{C1997766-261F-424D-B186-39B998C01EB7}" type="sibTrans" cxnId="{9466763A-BB83-46BE-B4E0-DA2C974D47DF}">
      <dgm:prSet/>
      <dgm:spPr/>
      <dgm:t>
        <a:bodyPr/>
        <a:lstStyle/>
        <a:p>
          <a:endParaRPr lang="hr-HR"/>
        </a:p>
      </dgm:t>
    </dgm:pt>
    <dgm:pt modelId="{BD5F9635-3597-4B06-ADE9-AC2E8BD34833}">
      <dgm:prSet/>
      <dgm:spPr/>
      <dgm:t>
        <a:bodyPr/>
        <a:lstStyle/>
        <a:p>
          <a:endParaRPr lang="hr-HR"/>
        </a:p>
      </dgm:t>
    </dgm:pt>
    <dgm:pt modelId="{E3F560E7-136F-4FE0-B2B1-860349300089}" type="parTrans" cxnId="{38BDF9D6-1EF2-4A0A-B7B6-2A1CE484FABE}">
      <dgm:prSet/>
      <dgm:spPr/>
      <dgm:t>
        <a:bodyPr/>
        <a:lstStyle/>
        <a:p>
          <a:endParaRPr lang="hr-HR"/>
        </a:p>
      </dgm:t>
    </dgm:pt>
    <dgm:pt modelId="{B1AC5612-81FB-42A9-8F1F-D8E12BB225C1}" type="sibTrans" cxnId="{38BDF9D6-1EF2-4A0A-B7B6-2A1CE484FABE}">
      <dgm:prSet/>
      <dgm:spPr/>
      <dgm:t>
        <a:bodyPr/>
        <a:lstStyle/>
        <a:p>
          <a:endParaRPr lang="hr-HR"/>
        </a:p>
      </dgm:t>
    </dgm:pt>
    <dgm:pt modelId="{F9EA8178-CAA0-4FF2-B950-039BEA0341BE}">
      <dgm:prSet/>
      <dgm:spPr/>
      <dgm:t>
        <a:bodyPr/>
        <a:lstStyle/>
        <a:p>
          <a:endParaRPr lang="hr-HR"/>
        </a:p>
      </dgm:t>
    </dgm:pt>
    <dgm:pt modelId="{F3A15967-69B4-4ED1-B440-31E54751940E}" type="parTrans" cxnId="{A2CB724B-A83C-481B-955D-78E0E0648956}">
      <dgm:prSet/>
      <dgm:spPr/>
      <dgm:t>
        <a:bodyPr/>
        <a:lstStyle/>
        <a:p>
          <a:endParaRPr lang="hr-HR"/>
        </a:p>
      </dgm:t>
    </dgm:pt>
    <dgm:pt modelId="{173ADACF-B252-4FFE-829C-D8C3C59A38BD}" type="sibTrans" cxnId="{A2CB724B-A83C-481B-955D-78E0E0648956}">
      <dgm:prSet/>
      <dgm:spPr/>
      <dgm:t>
        <a:bodyPr/>
        <a:lstStyle/>
        <a:p>
          <a:endParaRPr lang="hr-HR"/>
        </a:p>
      </dgm:t>
    </dgm:pt>
    <dgm:pt modelId="{6267B17E-ED7B-419A-8E3B-5BDACB7391AD}" type="pres">
      <dgm:prSet presAssocID="{06E82BA1-DC81-479F-BB9B-C48C49098F31}" presName="linear" presStyleCnt="0">
        <dgm:presLayoutVars>
          <dgm:animLvl val="lvl"/>
          <dgm:resizeHandles val="exact"/>
        </dgm:presLayoutVars>
      </dgm:prSet>
      <dgm:spPr/>
    </dgm:pt>
    <dgm:pt modelId="{740800C2-B3EF-42B0-AFFC-0B9E6207CD2A}" type="pres">
      <dgm:prSet presAssocID="{7986F941-B703-4BB6-8C17-9811553C1E1F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8FCDD3BD-8E51-46E5-8E87-03B7FB3AF626}" type="pres">
      <dgm:prSet presAssocID="{2D021B64-4E79-4546-84B1-8E7100A6F1A0}" presName="spacer" presStyleCnt="0"/>
      <dgm:spPr/>
    </dgm:pt>
    <dgm:pt modelId="{B271DF94-6A65-4F05-B5CE-A2F6A4F8025F}" type="pres">
      <dgm:prSet presAssocID="{C8F713D5-F102-40C7-95BE-03175E2ACD58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942AEA4D-E6CB-4046-B22F-4081B396E57A}" type="pres">
      <dgm:prSet presAssocID="{86C7346E-7368-47DA-815F-777541C486C3}" presName="spacer" presStyleCnt="0"/>
      <dgm:spPr/>
    </dgm:pt>
    <dgm:pt modelId="{4AB35E06-38DA-485A-8735-75D744F065E7}" type="pres">
      <dgm:prSet presAssocID="{EEFDE0CA-6ECC-43C6-A067-46BE11862677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9F3BA88B-2BAE-4CD3-83D8-C0B301AFE5F9}" type="pres">
      <dgm:prSet presAssocID="{D96AEA5E-BCFA-498F-B90C-D4D8C2C4E0A3}" presName="spacer" presStyleCnt="0"/>
      <dgm:spPr/>
    </dgm:pt>
    <dgm:pt modelId="{F6FB814C-F83D-484D-8AF5-994364F99DE0}" type="pres">
      <dgm:prSet presAssocID="{7277B101-EAFD-4401-AECC-26A2998D4EA9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55A0FEF1-82FB-4471-B027-4EA9E77F9AE1}" type="pres">
      <dgm:prSet presAssocID="{1C7E8B38-78CB-4DDA-A715-56650AECDDBF}" presName="spacer" presStyleCnt="0"/>
      <dgm:spPr/>
    </dgm:pt>
    <dgm:pt modelId="{AA328B94-C2E7-4B09-BD59-8A24145C662C}" type="pres">
      <dgm:prSet presAssocID="{4D9508C0-826E-4786-B099-2CAE395B417D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094559FE-A616-439A-A8A7-1AF4D0C32B4C}" type="pres">
      <dgm:prSet presAssocID="{1027D0EA-C877-4E89-8B03-0FDEE111FFD2}" presName="spacer" presStyleCnt="0"/>
      <dgm:spPr/>
    </dgm:pt>
    <dgm:pt modelId="{86BAB254-6B4B-4851-8321-2C85BA1A11EB}" type="pres">
      <dgm:prSet presAssocID="{C7D35DFD-32C0-492C-99C1-7E60EF439CF4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7BED5ED9-957F-49C4-ABD0-69E1180C2FE4}" type="pres">
      <dgm:prSet presAssocID="{909D3EC5-2479-486D-B9B5-2C2222865C99}" presName="spacer" presStyleCnt="0"/>
      <dgm:spPr/>
    </dgm:pt>
    <dgm:pt modelId="{E9865F06-256D-42CE-B0D4-418A3216E2CC}" type="pres">
      <dgm:prSet presAssocID="{E8EB9003-F937-439D-8A1A-C79EB88A84A1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9804ED67-1930-477C-8B8F-DA5153ABDB00}" type="pres">
      <dgm:prSet presAssocID="{D3984765-43FB-4866-AC01-A3FB14C4A143}" presName="spacer" presStyleCnt="0"/>
      <dgm:spPr/>
    </dgm:pt>
    <dgm:pt modelId="{DE306D46-B45A-4901-AA07-273F1CB89355}" type="pres">
      <dgm:prSet presAssocID="{82E70812-3ADC-4ED5-A633-5B8F5378680E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F6F74641-352F-4F5A-945A-7103C69122B2}" type="pres">
      <dgm:prSet presAssocID="{7242C431-0727-4EDB-803D-1CBE3BCC9E1D}" presName="spacer" presStyleCnt="0"/>
      <dgm:spPr/>
    </dgm:pt>
    <dgm:pt modelId="{41158F1B-371A-4992-B2EC-7A5F269DF30C}" type="pres">
      <dgm:prSet presAssocID="{E96818AC-CB3C-4040-8D43-AB434BEE84FA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C8DD0525-DD75-44F8-A49A-0932A9B2DDA2}" type="pres">
      <dgm:prSet presAssocID="{C1997766-261F-424D-B186-39B998C01EB7}" presName="spacer" presStyleCnt="0"/>
      <dgm:spPr/>
    </dgm:pt>
    <dgm:pt modelId="{2356CAD4-6C86-4656-8424-35019E915118}" type="pres">
      <dgm:prSet presAssocID="{BD5F9635-3597-4B06-ADE9-AC2E8BD34833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421DE727-01AD-4E64-A6B0-9E9B817A3858}" type="pres">
      <dgm:prSet presAssocID="{B1AC5612-81FB-42A9-8F1F-D8E12BB225C1}" presName="spacer" presStyleCnt="0"/>
      <dgm:spPr/>
    </dgm:pt>
    <dgm:pt modelId="{3598683F-A3B1-4733-B3A8-15B9AC793CB5}" type="pres">
      <dgm:prSet presAssocID="{F9EA8178-CAA0-4FF2-B950-039BEA0341BE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E3252A00-FB6A-4856-B453-0B6D59A66396}" type="presOf" srcId="{7986F941-B703-4BB6-8C17-9811553C1E1F}" destId="{740800C2-B3EF-42B0-AFFC-0B9E6207CD2A}" srcOrd="0" destOrd="0" presId="urn:microsoft.com/office/officeart/2005/8/layout/vList2"/>
    <dgm:cxn modelId="{1A876E06-4E53-481D-888F-A3637E247409}" type="presOf" srcId="{BD5F9635-3597-4B06-ADE9-AC2E8BD34833}" destId="{2356CAD4-6C86-4656-8424-35019E915118}" srcOrd="0" destOrd="0" presId="urn:microsoft.com/office/officeart/2005/8/layout/vList2"/>
    <dgm:cxn modelId="{33CA3708-01B2-4EDF-ACB4-58698EBD108B}" type="presOf" srcId="{E8EB9003-F937-439D-8A1A-C79EB88A84A1}" destId="{E9865F06-256D-42CE-B0D4-418A3216E2CC}" srcOrd="0" destOrd="0" presId="urn:microsoft.com/office/officeart/2005/8/layout/vList2"/>
    <dgm:cxn modelId="{08F6121A-B2B6-4F7C-A899-8FCFE6CD461F}" srcId="{06E82BA1-DC81-479F-BB9B-C48C49098F31}" destId="{82E70812-3ADC-4ED5-A633-5B8F5378680E}" srcOrd="7" destOrd="0" parTransId="{F4BAD4FC-98D6-4192-B10C-32E622F52441}" sibTransId="{7242C431-0727-4EDB-803D-1CBE3BCC9E1D}"/>
    <dgm:cxn modelId="{9466763A-BB83-46BE-B4E0-DA2C974D47DF}" srcId="{06E82BA1-DC81-479F-BB9B-C48C49098F31}" destId="{E96818AC-CB3C-4040-8D43-AB434BEE84FA}" srcOrd="8" destOrd="0" parTransId="{6A15F247-9CC3-423C-ABDD-C46821278AB0}" sibTransId="{C1997766-261F-424D-B186-39B998C01EB7}"/>
    <dgm:cxn modelId="{9D67145B-E31C-4F1F-9330-AFF4C0FBC0F5}" srcId="{06E82BA1-DC81-479F-BB9B-C48C49098F31}" destId="{E8EB9003-F937-439D-8A1A-C79EB88A84A1}" srcOrd="6" destOrd="0" parTransId="{A94CEEF6-FA04-4E81-B17E-7D10F3C94FBC}" sibTransId="{D3984765-43FB-4866-AC01-A3FB14C4A143}"/>
    <dgm:cxn modelId="{AAB6155B-159D-4C82-9DCD-F23F45E2CCA1}" type="presOf" srcId="{EEFDE0CA-6ECC-43C6-A067-46BE11862677}" destId="{4AB35E06-38DA-485A-8735-75D744F065E7}" srcOrd="0" destOrd="0" presId="urn:microsoft.com/office/officeart/2005/8/layout/vList2"/>
    <dgm:cxn modelId="{C7D19E62-7DF8-4E74-B645-37CCE74154AF}" type="presOf" srcId="{82E70812-3ADC-4ED5-A633-5B8F5378680E}" destId="{DE306D46-B45A-4901-AA07-273F1CB89355}" srcOrd="0" destOrd="0" presId="urn:microsoft.com/office/officeart/2005/8/layout/vList2"/>
    <dgm:cxn modelId="{A2CB724B-A83C-481B-955D-78E0E0648956}" srcId="{06E82BA1-DC81-479F-BB9B-C48C49098F31}" destId="{F9EA8178-CAA0-4FF2-B950-039BEA0341BE}" srcOrd="10" destOrd="0" parTransId="{F3A15967-69B4-4ED1-B440-31E54751940E}" sibTransId="{173ADACF-B252-4FFE-829C-D8C3C59A38BD}"/>
    <dgm:cxn modelId="{E1C11373-11A5-4EED-A986-BEEE29378F0A}" type="presOf" srcId="{06E82BA1-DC81-479F-BB9B-C48C49098F31}" destId="{6267B17E-ED7B-419A-8E3B-5BDACB7391AD}" srcOrd="0" destOrd="0" presId="urn:microsoft.com/office/officeart/2005/8/layout/vList2"/>
    <dgm:cxn modelId="{243A3D8B-D708-4F5F-AA52-DFABB0028517}" srcId="{06E82BA1-DC81-479F-BB9B-C48C49098F31}" destId="{C8F713D5-F102-40C7-95BE-03175E2ACD58}" srcOrd="1" destOrd="0" parTransId="{47CB4DC7-C8C4-4350-AF0A-4689AEAE9A10}" sibTransId="{86C7346E-7368-47DA-815F-777541C486C3}"/>
    <dgm:cxn modelId="{4E5D2491-2634-4DCE-8F05-F030AD0F8B80}" type="presOf" srcId="{7277B101-EAFD-4401-AECC-26A2998D4EA9}" destId="{F6FB814C-F83D-484D-8AF5-994364F99DE0}" srcOrd="0" destOrd="0" presId="urn:microsoft.com/office/officeart/2005/8/layout/vList2"/>
    <dgm:cxn modelId="{48CF39B3-0E3E-4D23-A13D-DFCCA94D5837}" type="presOf" srcId="{E96818AC-CB3C-4040-8D43-AB434BEE84FA}" destId="{41158F1B-371A-4992-B2EC-7A5F269DF30C}" srcOrd="0" destOrd="0" presId="urn:microsoft.com/office/officeart/2005/8/layout/vList2"/>
    <dgm:cxn modelId="{37EC38BA-CE22-46BD-84CF-031AFA725338}" type="presOf" srcId="{C7D35DFD-32C0-492C-99C1-7E60EF439CF4}" destId="{86BAB254-6B4B-4851-8321-2C85BA1A11EB}" srcOrd="0" destOrd="0" presId="urn:microsoft.com/office/officeart/2005/8/layout/vList2"/>
    <dgm:cxn modelId="{E11560BA-D4AC-4556-B2DE-D91D66FDEAA5}" srcId="{06E82BA1-DC81-479F-BB9B-C48C49098F31}" destId="{EEFDE0CA-6ECC-43C6-A067-46BE11862677}" srcOrd="2" destOrd="0" parTransId="{637B2CDC-E70B-40E8-A3F6-6A8540C7F69D}" sibTransId="{D96AEA5E-BCFA-498F-B90C-D4D8C2C4E0A3}"/>
    <dgm:cxn modelId="{BEBEC2C1-800E-4298-8F4A-1D509E0A0541}" srcId="{06E82BA1-DC81-479F-BB9B-C48C49098F31}" destId="{4D9508C0-826E-4786-B099-2CAE395B417D}" srcOrd="4" destOrd="0" parTransId="{C53D75CD-1324-4186-8FB5-179F799A98C3}" sibTransId="{1027D0EA-C877-4E89-8B03-0FDEE111FFD2}"/>
    <dgm:cxn modelId="{A2D1E5C4-B80C-4B1C-810E-1F85DBDFBECA}" type="presOf" srcId="{C8F713D5-F102-40C7-95BE-03175E2ACD58}" destId="{B271DF94-6A65-4F05-B5CE-A2F6A4F8025F}" srcOrd="0" destOrd="0" presId="urn:microsoft.com/office/officeart/2005/8/layout/vList2"/>
    <dgm:cxn modelId="{FA3F18C7-4D0C-40B7-BF1B-0602C820D65A}" srcId="{06E82BA1-DC81-479F-BB9B-C48C49098F31}" destId="{C7D35DFD-32C0-492C-99C1-7E60EF439CF4}" srcOrd="5" destOrd="0" parTransId="{03A97E6A-3114-47D0-95F9-348F02B67695}" sibTransId="{909D3EC5-2479-486D-B9B5-2C2222865C99}"/>
    <dgm:cxn modelId="{42E8D8D0-785B-4FD8-B065-CE7F579CA3F5}" srcId="{06E82BA1-DC81-479F-BB9B-C48C49098F31}" destId="{7986F941-B703-4BB6-8C17-9811553C1E1F}" srcOrd="0" destOrd="0" parTransId="{D06C60A6-FE49-42C0-B5A7-BA24F7648B34}" sibTransId="{2D021B64-4E79-4546-84B1-8E7100A6F1A0}"/>
    <dgm:cxn modelId="{38BDF9D6-1EF2-4A0A-B7B6-2A1CE484FABE}" srcId="{06E82BA1-DC81-479F-BB9B-C48C49098F31}" destId="{BD5F9635-3597-4B06-ADE9-AC2E8BD34833}" srcOrd="9" destOrd="0" parTransId="{E3F560E7-136F-4FE0-B2B1-860349300089}" sibTransId="{B1AC5612-81FB-42A9-8F1F-D8E12BB225C1}"/>
    <dgm:cxn modelId="{F38985EF-4406-4234-97AB-45E6465D3EF6}" type="presOf" srcId="{4D9508C0-826E-4786-B099-2CAE395B417D}" destId="{AA328B94-C2E7-4B09-BD59-8A24145C662C}" srcOrd="0" destOrd="0" presId="urn:microsoft.com/office/officeart/2005/8/layout/vList2"/>
    <dgm:cxn modelId="{B39DF6FB-B857-4F07-AD43-5BFDB082E072}" srcId="{06E82BA1-DC81-479F-BB9B-C48C49098F31}" destId="{7277B101-EAFD-4401-AECC-26A2998D4EA9}" srcOrd="3" destOrd="0" parTransId="{673A34F9-5FB1-41E1-BE81-F329B662EDC0}" sibTransId="{1C7E8B38-78CB-4DDA-A715-56650AECDDBF}"/>
    <dgm:cxn modelId="{614782FC-505E-4B44-BB6E-881141623655}" type="presOf" srcId="{F9EA8178-CAA0-4FF2-B950-039BEA0341BE}" destId="{3598683F-A3B1-4733-B3A8-15B9AC793CB5}" srcOrd="0" destOrd="0" presId="urn:microsoft.com/office/officeart/2005/8/layout/vList2"/>
    <dgm:cxn modelId="{1762EE67-AE75-435A-8121-37BAEAF8C5F6}" type="presParOf" srcId="{6267B17E-ED7B-419A-8E3B-5BDACB7391AD}" destId="{740800C2-B3EF-42B0-AFFC-0B9E6207CD2A}" srcOrd="0" destOrd="0" presId="urn:microsoft.com/office/officeart/2005/8/layout/vList2"/>
    <dgm:cxn modelId="{1801FDEF-1675-465D-9F70-103B5AF82E1A}" type="presParOf" srcId="{6267B17E-ED7B-419A-8E3B-5BDACB7391AD}" destId="{8FCDD3BD-8E51-46E5-8E87-03B7FB3AF626}" srcOrd="1" destOrd="0" presId="urn:microsoft.com/office/officeart/2005/8/layout/vList2"/>
    <dgm:cxn modelId="{9BE23B9E-C340-4491-B05E-646390C2966D}" type="presParOf" srcId="{6267B17E-ED7B-419A-8E3B-5BDACB7391AD}" destId="{B271DF94-6A65-4F05-B5CE-A2F6A4F8025F}" srcOrd="2" destOrd="0" presId="urn:microsoft.com/office/officeart/2005/8/layout/vList2"/>
    <dgm:cxn modelId="{CED26FE9-3D36-4EA6-9AEE-03043E1AC178}" type="presParOf" srcId="{6267B17E-ED7B-419A-8E3B-5BDACB7391AD}" destId="{942AEA4D-E6CB-4046-B22F-4081B396E57A}" srcOrd="3" destOrd="0" presId="urn:microsoft.com/office/officeart/2005/8/layout/vList2"/>
    <dgm:cxn modelId="{42B40380-3B28-4ECF-B8D0-18DE66950379}" type="presParOf" srcId="{6267B17E-ED7B-419A-8E3B-5BDACB7391AD}" destId="{4AB35E06-38DA-485A-8735-75D744F065E7}" srcOrd="4" destOrd="0" presId="urn:microsoft.com/office/officeart/2005/8/layout/vList2"/>
    <dgm:cxn modelId="{BF13CF3C-8A84-4F5C-B1E3-166E504410B6}" type="presParOf" srcId="{6267B17E-ED7B-419A-8E3B-5BDACB7391AD}" destId="{9F3BA88B-2BAE-4CD3-83D8-C0B301AFE5F9}" srcOrd="5" destOrd="0" presId="urn:microsoft.com/office/officeart/2005/8/layout/vList2"/>
    <dgm:cxn modelId="{52D530DD-9DD1-4555-AF01-1C77D09D4CF0}" type="presParOf" srcId="{6267B17E-ED7B-419A-8E3B-5BDACB7391AD}" destId="{F6FB814C-F83D-484D-8AF5-994364F99DE0}" srcOrd="6" destOrd="0" presId="urn:microsoft.com/office/officeart/2005/8/layout/vList2"/>
    <dgm:cxn modelId="{B2344B9C-F930-458D-9F55-AB37271E7C3C}" type="presParOf" srcId="{6267B17E-ED7B-419A-8E3B-5BDACB7391AD}" destId="{55A0FEF1-82FB-4471-B027-4EA9E77F9AE1}" srcOrd="7" destOrd="0" presId="urn:microsoft.com/office/officeart/2005/8/layout/vList2"/>
    <dgm:cxn modelId="{4CA36414-1B07-4A28-9638-BF4338E3EECC}" type="presParOf" srcId="{6267B17E-ED7B-419A-8E3B-5BDACB7391AD}" destId="{AA328B94-C2E7-4B09-BD59-8A24145C662C}" srcOrd="8" destOrd="0" presId="urn:microsoft.com/office/officeart/2005/8/layout/vList2"/>
    <dgm:cxn modelId="{5E46684C-C71E-434C-9F7A-7F001113A597}" type="presParOf" srcId="{6267B17E-ED7B-419A-8E3B-5BDACB7391AD}" destId="{094559FE-A616-439A-A8A7-1AF4D0C32B4C}" srcOrd="9" destOrd="0" presId="urn:microsoft.com/office/officeart/2005/8/layout/vList2"/>
    <dgm:cxn modelId="{1AFC6B8A-E9D9-49F1-90B3-68DD039B91AD}" type="presParOf" srcId="{6267B17E-ED7B-419A-8E3B-5BDACB7391AD}" destId="{86BAB254-6B4B-4851-8321-2C85BA1A11EB}" srcOrd="10" destOrd="0" presId="urn:microsoft.com/office/officeart/2005/8/layout/vList2"/>
    <dgm:cxn modelId="{CD5D5AC9-46D2-4285-BB1D-B81F0E39EA9B}" type="presParOf" srcId="{6267B17E-ED7B-419A-8E3B-5BDACB7391AD}" destId="{7BED5ED9-957F-49C4-ABD0-69E1180C2FE4}" srcOrd="11" destOrd="0" presId="urn:microsoft.com/office/officeart/2005/8/layout/vList2"/>
    <dgm:cxn modelId="{787228A2-0A50-42B9-A584-11071B57158C}" type="presParOf" srcId="{6267B17E-ED7B-419A-8E3B-5BDACB7391AD}" destId="{E9865F06-256D-42CE-B0D4-418A3216E2CC}" srcOrd="12" destOrd="0" presId="urn:microsoft.com/office/officeart/2005/8/layout/vList2"/>
    <dgm:cxn modelId="{C660D187-3970-45E3-9F31-E3CC66AA193A}" type="presParOf" srcId="{6267B17E-ED7B-419A-8E3B-5BDACB7391AD}" destId="{9804ED67-1930-477C-8B8F-DA5153ABDB00}" srcOrd="13" destOrd="0" presId="urn:microsoft.com/office/officeart/2005/8/layout/vList2"/>
    <dgm:cxn modelId="{09AED3F5-A62F-43D8-B544-B3CF7068D606}" type="presParOf" srcId="{6267B17E-ED7B-419A-8E3B-5BDACB7391AD}" destId="{DE306D46-B45A-4901-AA07-273F1CB89355}" srcOrd="14" destOrd="0" presId="urn:microsoft.com/office/officeart/2005/8/layout/vList2"/>
    <dgm:cxn modelId="{026C8B29-13C0-415F-984B-60D567FAC1DD}" type="presParOf" srcId="{6267B17E-ED7B-419A-8E3B-5BDACB7391AD}" destId="{F6F74641-352F-4F5A-945A-7103C69122B2}" srcOrd="15" destOrd="0" presId="urn:microsoft.com/office/officeart/2005/8/layout/vList2"/>
    <dgm:cxn modelId="{F1FDA14F-022D-4888-BA57-F26C26794273}" type="presParOf" srcId="{6267B17E-ED7B-419A-8E3B-5BDACB7391AD}" destId="{41158F1B-371A-4992-B2EC-7A5F269DF30C}" srcOrd="16" destOrd="0" presId="urn:microsoft.com/office/officeart/2005/8/layout/vList2"/>
    <dgm:cxn modelId="{2ACB4D3C-098D-455A-B7E4-49FF377E3A40}" type="presParOf" srcId="{6267B17E-ED7B-419A-8E3B-5BDACB7391AD}" destId="{C8DD0525-DD75-44F8-A49A-0932A9B2DDA2}" srcOrd="17" destOrd="0" presId="urn:microsoft.com/office/officeart/2005/8/layout/vList2"/>
    <dgm:cxn modelId="{2FB0772B-412A-4EE9-A0FA-162B4CCB1762}" type="presParOf" srcId="{6267B17E-ED7B-419A-8E3B-5BDACB7391AD}" destId="{2356CAD4-6C86-4656-8424-35019E915118}" srcOrd="18" destOrd="0" presId="urn:microsoft.com/office/officeart/2005/8/layout/vList2"/>
    <dgm:cxn modelId="{400673AC-8D56-41EA-8422-9D359A5AAD19}" type="presParOf" srcId="{6267B17E-ED7B-419A-8E3B-5BDACB7391AD}" destId="{421DE727-01AD-4E64-A6B0-9E9B817A3858}" srcOrd="19" destOrd="0" presId="urn:microsoft.com/office/officeart/2005/8/layout/vList2"/>
    <dgm:cxn modelId="{403C2745-363F-45E8-93AC-7ED7226DFF45}" type="presParOf" srcId="{6267B17E-ED7B-419A-8E3B-5BDACB7391AD}" destId="{3598683F-A3B1-4733-B3A8-15B9AC793CB5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CAFED-50FF-48BF-8736-75E9C79719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D30EF4-0400-43C0-8CAA-B6A1AF11FB88}">
      <dgm:prSet/>
      <dgm:spPr/>
      <dgm:t>
        <a:bodyPr/>
        <a:lstStyle/>
        <a:p>
          <a:r>
            <a:rPr lang="hr-HR"/>
            <a:t>Članovi tima</a:t>
          </a:r>
          <a:endParaRPr lang="en-US"/>
        </a:p>
      </dgm:t>
    </dgm:pt>
    <dgm:pt modelId="{6BCC0C0D-5DEF-4A93-A293-2EADD82D0B0E}" type="parTrans" cxnId="{41678EA4-FC42-43C9-BEC7-67DB5E76680C}">
      <dgm:prSet/>
      <dgm:spPr/>
      <dgm:t>
        <a:bodyPr/>
        <a:lstStyle/>
        <a:p>
          <a:endParaRPr lang="en-US"/>
        </a:p>
      </dgm:t>
    </dgm:pt>
    <dgm:pt modelId="{DE0C2115-E365-4431-BBD6-99949F2D4CBC}" type="sibTrans" cxnId="{41678EA4-FC42-43C9-BEC7-67DB5E76680C}">
      <dgm:prSet/>
      <dgm:spPr/>
      <dgm:t>
        <a:bodyPr/>
        <a:lstStyle/>
        <a:p>
          <a:endParaRPr lang="en-US"/>
        </a:p>
      </dgm:t>
    </dgm:pt>
    <dgm:pt modelId="{CD769061-11BD-4EEE-A694-21A03DDA74F3}">
      <dgm:prSet/>
      <dgm:spPr/>
      <dgm:t>
        <a:bodyPr/>
        <a:lstStyle/>
        <a:p>
          <a:r>
            <a:rPr lang="hr-HR"/>
            <a:t>Cilj projekta</a:t>
          </a:r>
          <a:endParaRPr lang="en-US" dirty="0"/>
        </a:p>
      </dgm:t>
    </dgm:pt>
    <dgm:pt modelId="{DD5C46B7-7914-40D6-AE48-42282323EBDF}" type="parTrans" cxnId="{CA2633A4-AE37-40D1-BC91-F5647A512A35}">
      <dgm:prSet/>
      <dgm:spPr/>
      <dgm:t>
        <a:bodyPr/>
        <a:lstStyle/>
        <a:p>
          <a:endParaRPr lang="en-US"/>
        </a:p>
      </dgm:t>
    </dgm:pt>
    <dgm:pt modelId="{C52CF0C7-792B-474D-A5A6-9192E560CB92}" type="sibTrans" cxnId="{CA2633A4-AE37-40D1-BC91-F5647A512A35}">
      <dgm:prSet/>
      <dgm:spPr/>
      <dgm:t>
        <a:bodyPr/>
        <a:lstStyle/>
        <a:p>
          <a:endParaRPr lang="en-US"/>
        </a:p>
      </dgm:t>
    </dgm:pt>
    <dgm:pt modelId="{693D50E4-7FE9-4FF3-8BA3-9FFA0E77CD66}">
      <dgm:prSet/>
      <dgm:spPr/>
      <dgm:t>
        <a:bodyPr/>
        <a:lstStyle/>
        <a:p>
          <a:r>
            <a:rPr lang="hr-HR" dirty="0"/>
            <a:t>Analiza i oblikovanje sustava	</a:t>
          </a:r>
          <a:endParaRPr lang="en-US" dirty="0"/>
        </a:p>
      </dgm:t>
    </dgm:pt>
    <dgm:pt modelId="{BF1E42E2-5EC6-4F58-9F01-F38849048302}" type="parTrans" cxnId="{60E5B48E-FE4A-4397-8E17-9D7D7DAB9351}">
      <dgm:prSet/>
      <dgm:spPr/>
      <dgm:t>
        <a:bodyPr/>
        <a:lstStyle/>
        <a:p>
          <a:endParaRPr lang="en-US"/>
        </a:p>
      </dgm:t>
    </dgm:pt>
    <dgm:pt modelId="{ABBA505F-DCAF-45C0-A05B-817D83972E54}" type="sibTrans" cxnId="{60E5B48E-FE4A-4397-8E17-9D7D7DAB9351}">
      <dgm:prSet/>
      <dgm:spPr/>
      <dgm:t>
        <a:bodyPr/>
        <a:lstStyle/>
        <a:p>
          <a:endParaRPr lang="en-US"/>
        </a:p>
      </dgm:t>
    </dgm:pt>
    <dgm:pt modelId="{E7A9C912-AEFA-466C-97EA-BE41E2F6FC1E}">
      <dgm:prSet/>
      <dgm:spPr/>
      <dgm:t>
        <a:bodyPr/>
        <a:lstStyle/>
        <a:p>
          <a:endParaRPr lang="en-US" dirty="0"/>
        </a:p>
      </dgm:t>
    </dgm:pt>
    <dgm:pt modelId="{8CC1E1D9-8FF8-4708-ADEC-9FDB6B2A9623}" type="parTrans" cxnId="{2B783346-C35B-4430-BDE6-3B4F9E393E4F}">
      <dgm:prSet/>
      <dgm:spPr/>
      <dgm:t>
        <a:bodyPr/>
        <a:lstStyle/>
        <a:p>
          <a:endParaRPr lang="en-US"/>
        </a:p>
      </dgm:t>
    </dgm:pt>
    <dgm:pt modelId="{81879EDF-72A4-4AA9-A59D-15A09FAF7264}" type="sibTrans" cxnId="{2B783346-C35B-4430-BDE6-3B4F9E393E4F}">
      <dgm:prSet/>
      <dgm:spPr/>
      <dgm:t>
        <a:bodyPr/>
        <a:lstStyle/>
        <a:p>
          <a:endParaRPr lang="en-US"/>
        </a:p>
      </dgm:t>
    </dgm:pt>
    <dgm:pt modelId="{9D3A8B9A-C703-449C-9D56-7220356A635C}">
      <dgm:prSet/>
      <dgm:spPr/>
      <dgm:t>
        <a:bodyPr/>
        <a:lstStyle/>
        <a:p>
          <a:r>
            <a:rPr lang="hr-HR"/>
            <a:t>Organizacija rada </a:t>
          </a:r>
          <a:endParaRPr lang="en-US"/>
        </a:p>
      </dgm:t>
    </dgm:pt>
    <dgm:pt modelId="{25C90F4B-6BFE-4F53-B185-985F92F81169}" type="parTrans" cxnId="{075E59EE-7049-4769-AEF2-CEAAA181F8C5}">
      <dgm:prSet/>
      <dgm:spPr/>
      <dgm:t>
        <a:bodyPr/>
        <a:lstStyle/>
        <a:p>
          <a:endParaRPr lang="en-US"/>
        </a:p>
      </dgm:t>
    </dgm:pt>
    <dgm:pt modelId="{6163AF6F-922E-44CB-BA8A-FD320F14FBCE}" type="sibTrans" cxnId="{075E59EE-7049-4769-AEF2-CEAAA181F8C5}">
      <dgm:prSet/>
      <dgm:spPr/>
      <dgm:t>
        <a:bodyPr/>
        <a:lstStyle/>
        <a:p>
          <a:endParaRPr lang="en-US"/>
        </a:p>
      </dgm:t>
    </dgm:pt>
    <dgm:pt modelId="{32EE6F5E-4320-4BA2-B986-BB7CF0D372CE}">
      <dgm:prSet/>
      <dgm:spPr/>
      <dgm:t>
        <a:bodyPr/>
        <a:lstStyle/>
        <a:p>
          <a:r>
            <a:rPr lang="hr-HR"/>
            <a:t>Iskustva</a:t>
          </a:r>
          <a:endParaRPr lang="en-US"/>
        </a:p>
      </dgm:t>
    </dgm:pt>
    <dgm:pt modelId="{680FCF3E-854D-4ED1-8926-657E83EC9931}" type="parTrans" cxnId="{E13A7B2F-510A-43DD-B694-3B9CA628EC27}">
      <dgm:prSet/>
      <dgm:spPr/>
      <dgm:t>
        <a:bodyPr/>
        <a:lstStyle/>
        <a:p>
          <a:endParaRPr lang="en-US"/>
        </a:p>
      </dgm:t>
    </dgm:pt>
    <dgm:pt modelId="{E75E3B27-D5D6-4C9D-B5FD-F676F4D91E91}" type="sibTrans" cxnId="{E13A7B2F-510A-43DD-B694-3B9CA628EC27}">
      <dgm:prSet/>
      <dgm:spPr/>
      <dgm:t>
        <a:bodyPr/>
        <a:lstStyle/>
        <a:p>
          <a:endParaRPr lang="en-US"/>
        </a:p>
      </dgm:t>
    </dgm:pt>
    <dgm:pt modelId="{20EC5F39-22DE-4F11-9BD1-442D4229D3EC}" type="pres">
      <dgm:prSet presAssocID="{DF6CAFED-50FF-48BF-8736-75E9C7971987}" presName="linear" presStyleCnt="0">
        <dgm:presLayoutVars>
          <dgm:animLvl val="lvl"/>
          <dgm:resizeHandles val="exact"/>
        </dgm:presLayoutVars>
      </dgm:prSet>
      <dgm:spPr/>
    </dgm:pt>
    <dgm:pt modelId="{E08AB127-2486-4D1E-BC32-60C3EEECC47F}" type="pres">
      <dgm:prSet presAssocID="{F4D30EF4-0400-43C0-8CAA-B6A1AF11FB88}" presName="parentText" presStyleLbl="node1" presStyleIdx="0" presStyleCnt="5" custLinFactY="-78998" custLinFactNeighborX="-4200" custLinFactNeighborY="-100000">
        <dgm:presLayoutVars>
          <dgm:chMax val="0"/>
          <dgm:bulletEnabled val="1"/>
        </dgm:presLayoutVars>
      </dgm:prSet>
      <dgm:spPr/>
    </dgm:pt>
    <dgm:pt modelId="{3C4A11DA-D6CB-42E2-93C1-BC3A567E05C1}" type="pres">
      <dgm:prSet presAssocID="{DE0C2115-E365-4431-BBD6-99949F2D4CBC}" presName="spacer" presStyleCnt="0"/>
      <dgm:spPr/>
    </dgm:pt>
    <dgm:pt modelId="{0D061BCB-C9CD-45C8-AC00-8292B61A45BE}" type="pres">
      <dgm:prSet presAssocID="{CD769061-11BD-4EEE-A694-21A03DDA74F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3A3CDD-709E-4757-97EF-8A5FC5B08667}" type="pres">
      <dgm:prSet presAssocID="{C52CF0C7-792B-474D-A5A6-9192E560CB92}" presName="spacer" presStyleCnt="0"/>
      <dgm:spPr/>
    </dgm:pt>
    <dgm:pt modelId="{7EC53AB6-5A81-4724-AB2A-72A336609137}" type="pres">
      <dgm:prSet presAssocID="{693D50E4-7FE9-4FF3-8BA3-9FFA0E77CD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64960E-A997-40B1-8ED9-E0370BDFD157}" type="pres">
      <dgm:prSet presAssocID="{693D50E4-7FE9-4FF3-8BA3-9FFA0E77CD66}" presName="childText" presStyleLbl="revTx" presStyleIdx="0" presStyleCnt="1">
        <dgm:presLayoutVars>
          <dgm:bulletEnabled val="1"/>
        </dgm:presLayoutVars>
      </dgm:prSet>
      <dgm:spPr/>
    </dgm:pt>
    <dgm:pt modelId="{095D16C5-2405-484D-A358-F5293A86E281}" type="pres">
      <dgm:prSet presAssocID="{9D3A8B9A-C703-449C-9D56-7220356A635C}" presName="parentText" presStyleLbl="node1" presStyleIdx="3" presStyleCnt="5" custLinFactY="-48499" custLinFactNeighborY="-100000">
        <dgm:presLayoutVars>
          <dgm:chMax val="0"/>
          <dgm:bulletEnabled val="1"/>
        </dgm:presLayoutVars>
      </dgm:prSet>
      <dgm:spPr/>
    </dgm:pt>
    <dgm:pt modelId="{B93CA8B7-F54F-44CB-B8A5-7BB034E6E4A2}" type="pres">
      <dgm:prSet presAssocID="{6163AF6F-922E-44CB-BA8A-FD320F14FBCE}" presName="spacer" presStyleCnt="0"/>
      <dgm:spPr/>
    </dgm:pt>
    <dgm:pt modelId="{4D72C598-7E64-4926-A186-B983CD64A481}" type="pres">
      <dgm:prSet presAssocID="{32EE6F5E-4320-4BA2-B986-BB7CF0D372CE}" presName="parentText" presStyleLbl="node1" presStyleIdx="4" presStyleCnt="5" custLinFactY="-47044" custLinFactNeighborX="2" custLinFactNeighborY="-100000">
        <dgm:presLayoutVars>
          <dgm:chMax val="0"/>
          <dgm:bulletEnabled val="1"/>
        </dgm:presLayoutVars>
      </dgm:prSet>
      <dgm:spPr/>
    </dgm:pt>
  </dgm:ptLst>
  <dgm:cxnLst>
    <dgm:cxn modelId="{7044670E-0614-4414-8147-FEB334B95282}" type="presOf" srcId="{693D50E4-7FE9-4FF3-8BA3-9FFA0E77CD66}" destId="{7EC53AB6-5A81-4724-AB2A-72A336609137}" srcOrd="0" destOrd="0" presId="urn:microsoft.com/office/officeart/2005/8/layout/vList2"/>
    <dgm:cxn modelId="{26684014-D175-4E86-BC3F-1EDC880DA564}" type="presOf" srcId="{DF6CAFED-50FF-48BF-8736-75E9C7971987}" destId="{20EC5F39-22DE-4F11-9BD1-442D4229D3EC}" srcOrd="0" destOrd="0" presId="urn:microsoft.com/office/officeart/2005/8/layout/vList2"/>
    <dgm:cxn modelId="{E13A7B2F-510A-43DD-B694-3B9CA628EC27}" srcId="{DF6CAFED-50FF-48BF-8736-75E9C7971987}" destId="{32EE6F5E-4320-4BA2-B986-BB7CF0D372CE}" srcOrd="4" destOrd="0" parTransId="{680FCF3E-854D-4ED1-8926-657E83EC9931}" sibTransId="{E75E3B27-D5D6-4C9D-B5FD-F676F4D91E91}"/>
    <dgm:cxn modelId="{2B783346-C35B-4430-BDE6-3B4F9E393E4F}" srcId="{693D50E4-7FE9-4FF3-8BA3-9FFA0E77CD66}" destId="{E7A9C912-AEFA-466C-97EA-BE41E2F6FC1E}" srcOrd="0" destOrd="0" parTransId="{8CC1E1D9-8FF8-4708-ADEC-9FDB6B2A9623}" sibTransId="{81879EDF-72A4-4AA9-A59D-15A09FAF7264}"/>
    <dgm:cxn modelId="{FBDD1356-0131-48B1-A5F2-9BB3373A7872}" type="presOf" srcId="{F4D30EF4-0400-43C0-8CAA-B6A1AF11FB88}" destId="{E08AB127-2486-4D1E-BC32-60C3EEECC47F}" srcOrd="0" destOrd="0" presId="urn:microsoft.com/office/officeart/2005/8/layout/vList2"/>
    <dgm:cxn modelId="{0B070086-A46A-4E96-BA22-5498A8E0CC54}" type="presOf" srcId="{32EE6F5E-4320-4BA2-B986-BB7CF0D372CE}" destId="{4D72C598-7E64-4926-A186-B983CD64A481}" srcOrd="0" destOrd="0" presId="urn:microsoft.com/office/officeart/2005/8/layout/vList2"/>
    <dgm:cxn modelId="{60E5B48E-FE4A-4397-8E17-9D7D7DAB9351}" srcId="{DF6CAFED-50FF-48BF-8736-75E9C7971987}" destId="{693D50E4-7FE9-4FF3-8BA3-9FFA0E77CD66}" srcOrd="2" destOrd="0" parTransId="{BF1E42E2-5EC6-4F58-9F01-F38849048302}" sibTransId="{ABBA505F-DCAF-45C0-A05B-817D83972E54}"/>
    <dgm:cxn modelId="{CA2633A4-AE37-40D1-BC91-F5647A512A35}" srcId="{DF6CAFED-50FF-48BF-8736-75E9C7971987}" destId="{CD769061-11BD-4EEE-A694-21A03DDA74F3}" srcOrd="1" destOrd="0" parTransId="{DD5C46B7-7914-40D6-AE48-42282323EBDF}" sibTransId="{C52CF0C7-792B-474D-A5A6-9192E560CB92}"/>
    <dgm:cxn modelId="{41678EA4-FC42-43C9-BEC7-67DB5E76680C}" srcId="{DF6CAFED-50FF-48BF-8736-75E9C7971987}" destId="{F4D30EF4-0400-43C0-8CAA-B6A1AF11FB88}" srcOrd="0" destOrd="0" parTransId="{6BCC0C0D-5DEF-4A93-A293-2EADD82D0B0E}" sibTransId="{DE0C2115-E365-4431-BBD6-99949F2D4CBC}"/>
    <dgm:cxn modelId="{8C1CF4AB-6E15-4BA1-9163-885EE994AC0D}" type="presOf" srcId="{E7A9C912-AEFA-466C-97EA-BE41E2F6FC1E}" destId="{6964960E-A997-40B1-8ED9-E0370BDFD157}" srcOrd="0" destOrd="0" presId="urn:microsoft.com/office/officeart/2005/8/layout/vList2"/>
    <dgm:cxn modelId="{A147CFDA-D144-4975-8653-0B03CAC573A4}" type="presOf" srcId="{CD769061-11BD-4EEE-A694-21A03DDA74F3}" destId="{0D061BCB-C9CD-45C8-AC00-8292B61A45BE}" srcOrd="0" destOrd="0" presId="urn:microsoft.com/office/officeart/2005/8/layout/vList2"/>
    <dgm:cxn modelId="{B76F2BDE-BCD2-4016-AC2A-A3963D581D78}" type="presOf" srcId="{9D3A8B9A-C703-449C-9D56-7220356A635C}" destId="{095D16C5-2405-484D-A358-F5293A86E281}" srcOrd="0" destOrd="0" presId="urn:microsoft.com/office/officeart/2005/8/layout/vList2"/>
    <dgm:cxn modelId="{075E59EE-7049-4769-AEF2-CEAAA181F8C5}" srcId="{DF6CAFED-50FF-48BF-8736-75E9C7971987}" destId="{9D3A8B9A-C703-449C-9D56-7220356A635C}" srcOrd="3" destOrd="0" parTransId="{25C90F4B-6BFE-4F53-B185-985F92F81169}" sibTransId="{6163AF6F-922E-44CB-BA8A-FD320F14FBCE}"/>
    <dgm:cxn modelId="{88AD3CE4-CD9D-4343-9B03-D7ADB589D537}" type="presParOf" srcId="{20EC5F39-22DE-4F11-9BD1-442D4229D3EC}" destId="{E08AB127-2486-4D1E-BC32-60C3EEECC47F}" srcOrd="0" destOrd="0" presId="urn:microsoft.com/office/officeart/2005/8/layout/vList2"/>
    <dgm:cxn modelId="{F7727D54-7A70-40C4-9AD9-EA7723C7BFE3}" type="presParOf" srcId="{20EC5F39-22DE-4F11-9BD1-442D4229D3EC}" destId="{3C4A11DA-D6CB-42E2-93C1-BC3A567E05C1}" srcOrd="1" destOrd="0" presId="urn:microsoft.com/office/officeart/2005/8/layout/vList2"/>
    <dgm:cxn modelId="{B93A21F1-E7AA-4A91-9BC7-12B554A71CA7}" type="presParOf" srcId="{20EC5F39-22DE-4F11-9BD1-442D4229D3EC}" destId="{0D061BCB-C9CD-45C8-AC00-8292B61A45BE}" srcOrd="2" destOrd="0" presId="urn:microsoft.com/office/officeart/2005/8/layout/vList2"/>
    <dgm:cxn modelId="{FC2B715B-3F2E-4B27-B2BB-AB17497584DC}" type="presParOf" srcId="{20EC5F39-22DE-4F11-9BD1-442D4229D3EC}" destId="{673A3CDD-709E-4757-97EF-8A5FC5B08667}" srcOrd="3" destOrd="0" presId="urn:microsoft.com/office/officeart/2005/8/layout/vList2"/>
    <dgm:cxn modelId="{9D0083B2-BFA7-4EA4-9F6C-E50E343CE49F}" type="presParOf" srcId="{20EC5F39-22DE-4F11-9BD1-442D4229D3EC}" destId="{7EC53AB6-5A81-4724-AB2A-72A336609137}" srcOrd="4" destOrd="0" presId="urn:microsoft.com/office/officeart/2005/8/layout/vList2"/>
    <dgm:cxn modelId="{617FFB25-4E35-4A12-8073-749B015CDA39}" type="presParOf" srcId="{20EC5F39-22DE-4F11-9BD1-442D4229D3EC}" destId="{6964960E-A997-40B1-8ED9-E0370BDFD157}" srcOrd="5" destOrd="0" presId="urn:microsoft.com/office/officeart/2005/8/layout/vList2"/>
    <dgm:cxn modelId="{345BD9E2-767C-4133-9B81-9A6C5C3B6B9E}" type="presParOf" srcId="{20EC5F39-22DE-4F11-9BD1-442D4229D3EC}" destId="{095D16C5-2405-484D-A358-F5293A86E281}" srcOrd="6" destOrd="0" presId="urn:microsoft.com/office/officeart/2005/8/layout/vList2"/>
    <dgm:cxn modelId="{872025DA-4B37-49A2-A3BF-97EBF750C4F0}" type="presParOf" srcId="{20EC5F39-22DE-4F11-9BD1-442D4229D3EC}" destId="{B93CA8B7-F54F-44CB-B8A5-7BB034E6E4A2}" srcOrd="7" destOrd="0" presId="urn:microsoft.com/office/officeart/2005/8/layout/vList2"/>
    <dgm:cxn modelId="{669EC925-3ED2-478C-939F-830DF8B21D6C}" type="presParOf" srcId="{20EC5F39-22DE-4F11-9BD1-442D4229D3EC}" destId="{4D72C598-7E64-4926-A186-B983CD64A4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6CAFED-50FF-48BF-8736-75E9C79719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D30EF4-0400-43C0-8CAA-B6A1AF11FB88}">
      <dgm:prSet/>
      <dgm:spPr/>
      <dgm:t>
        <a:bodyPr/>
        <a:lstStyle/>
        <a:p>
          <a:r>
            <a:rPr lang="hr-HR"/>
            <a:t>Članovi tima</a:t>
          </a:r>
          <a:endParaRPr lang="en-US"/>
        </a:p>
      </dgm:t>
    </dgm:pt>
    <dgm:pt modelId="{6BCC0C0D-5DEF-4A93-A293-2EADD82D0B0E}" type="parTrans" cxnId="{41678EA4-FC42-43C9-BEC7-67DB5E76680C}">
      <dgm:prSet/>
      <dgm:spPr/>
      <dgm:t>
        <a:bodyPr/>
        <a:lstStyle/>
        <a:p>
          <a:endParaRPr lang="en-US"/>
        </a:p>
      </dgm:t>
    </dgm:pt>
    <dgm:pt modelId="{DE0C2115-E365-4431-BBD6-99949F2D4CBC}" type="sibTrans" cxnId="{41678EA4-FC42-43C9-BEC7-67DB5E76680C}">
      <dgm:prSet/>
      <dgm:spPr/>
      <dgm:t>
        <a:bodyPr/>
        <a:lstStyle/>
        <a:p>
          <a:endParaRPr lang="en-US"/>
        </a:p>
      </dgm:t>
    </dgm:pt>
    <dgm:pt modelId="{CD769061-11BD-4EEE-A694-21A03DDA74F3}">
      <dgm:prSet/>
      <dgm:spPr/>
      <dgm:t>
        <a:bodyPr/>
        <a:lstStyle/>
        <a:p>
          <a:r>
            <a:rPr lang="hr-HR" dirty="0"/>
            <a:t>Cilj projekta</a:t>
          </a:r>
          <a:endParaRPr lang="en-US" dirty="0"/>
        </a:p>
      </dgm:t>
    </dgm:pt>
    <dgm:pt modelId="{DD5C46B7-7914-40D6-AE48-42282323EBDF}" type="parTrans" cxnId="{CA2633A4-AE37-40D1-BC91-F5647A512A35}">
      <dgm:prSet/>
      <dgm:spPr/>
      <dgm:t>
        <a:bodyPr/>
        <a:lstStyle/>
        <a:p>
          <a:endParaRPr lang="en-US"/>
        </a:p>
      </dgm:t>
    </dgm:pt>
    <dgm:pt modelId="{C52CF0C7-792B-474D-A5A6-9192E560CB92}" type="sibTrans" cxnId="{CA2633A4-AE37-40D1-BC91-F5647A512A35}">
      <dgm:prSet/>
      <dgm:spPr/>
      <dgm:t>
        <a:bodyPr/>
        <a:lstStyle/>
        <a:p>
          <a:endParaRPr lang="en-US"/>
        </a:p>
      </dgm:t>
    </dgm:pt>
    <dgm:pt modelId="{693D50E4-7FE9-4FF3-8BA3-9FFA0E77CD66}">
      <dgm:prSet/>
      <dgm:spPr/>
      <dgm:t>
        <a:bodyPr/>
        <a:lstStyle/>
        <a:p>
          <a:r>
            <a:rPr lang="hr-HR" dirty="0"/>
            <a:t>Analiza i oblikovanje sustava	</a:t>
          </a:r>
          <a:endParaRPr lang="en-US" dirty="0"/>
        </a:p>
      </dgm:t>
    </dgm:pt>
    <dgm:pt modelId="{BF1E42E2-5EC6-4F58-9F01-F38849048302}" type="parTrans" cxnId="{60E5B48E-FE4A-4397-8E17-9D7D7DAB9351}">
      <dgm:prSet/>
      <dgm:spPr/>
      <dgm:t>
        <a:bodyPr/>
        <a:lstStyle/>
        <a:p>
          <a:endParaRPr lang="en-US"/>
        </a:p>
      </dgm:t>
    </dgm:pt>
    <dgm:pt modelId="{ABBA505F-DCAF-45C0-A05B-817D83972E54}" type="sibTrans" cxnId="{60E5B48E-FE4A-4397-8E17-9D7D7DAB9351}">
      <dgm:prSet/>
      <dgm:spPr/>
      <dgm:t>
        <a:bodyPr/>
        <a:lstStyle/>
        <a:p>
          <a:endParaRPr lang="en-US"/>
        </a:p>
      </dgm:t>
    </dgm:pt>
    <dgm:pt modelId="{E7A9C912-AEFA-466C-97EA-BE41E2F6FC1E}">
      <dgm:prSet/>
      <dgm:spPr/>
      <dgm:t>
        <a:bodyPr/>
        <a:lstStyle/>
        <a:p>
          <a:endParaRPr lang="en-US" dirty="0"/>
        </a:p>
      </dgm:t>
    </dgm:pt>
    <dgm:pt modelId="{8CC1E1D9-8FF8-4708-ADEC-9FDB6B2A9623}" type="parTrans" cxnId="{2B783346-C35B-4430-BDE6-3B4F9E393E4F}">
      <dgm:prSet/>
      <dgm:spPr/>
      <dgm:t>
        <a:bodyPr/>
        <a:lstStyle/>
        <a:p>
          <a:endParaRPr lang="en-US"/>
        </a:p>
      </dgm:t>
    </dgm:pt>
    <dgm:pt modelId="{81879EDF-72A4-4AA9-A59D-15A09FAF7264}" type="sibTrans" cxnId="{2B783346-C35B-4430-BDE6-3B4F9E393E4F}">
      <dgm:prSet/>
      <dgm:spPr/>
      <dgm:t>
        <a:bodyPr/>
        <a:lstStyle/>
        <a:p>
          <a:endParaRPr lang="en-US"/>
        </a:p>
      </dgm:t>
    </dgm:pt>
    <dgm:pt modelId="{9D3A8B9A-C703-449C-9D56-7220356A635C}">
      <dgm:prSet/>
      <dgm:spPr/>
      <dgm:t>
        <a:bodyPr/>
        <a:lstStyle/>
        <a:p>
          <a:r>
            <a:rPr lang="hr-HR"/>
            <a:t>Organizacija rada </a:t>
          </a:r>
          <a:endParaRPr lang="en-US"/>
        </a:p>
      </dgm:t>
    </dgm:pt>
    <dgm:pt modelId="{25C90F4B-6BFE-4F53-B185-985F92F81169}" type="parTrans" cxnId="{075E59EE-7049-4769-AEF2-CEAAA181F8C5}">
      <dgm:prSet/>
      <dgm:spPr/>
      <dgm:t>
        <a:bodyPr/>
        <a:lstStyle/>
        <a:p>
          <a:endParaRPr lang="en-US"/>
        </a:p>
      </dgm:t>
    </dgm:pt>
    <dgm:pt modelId="{6163AF6F-922E-44CB-BA8A-FD320F14FBCE}" type="sibTrans" cxnId="{075E59EE-7049-4769-AEF2-CEAAA181F8C5}">
      <dgm:prSet/>
      <dgm:spPr/>
      <dgm:t>
        <a:bodyPr/>
        <a:lstStyle/>
        <a:p>
          <a:endParaRPr lang="en-US"/>
        </a:p>
      </dgm:t>
    </dgm:pt>
    <dgm:pt modelId="{32EE6F5E-4320-4BA2-B986-BB7CF0D372CE}">
      <dgm:prSet/>
      <dgm:spPr/>
      <dgm:t>
        <a:bodyPr/>
        <a:lstStyle/>
        <a:p>
          <a:r>
            <a:rPr lang="hr-HR"/>
            <a:t>Iskustva</a:t>
          </a:r>
          <a:endParaRPr lang="en-US"/>
        </a:p>
      </dgm:t>
    </dgm:pt>
    <dgm:pt modelId="{680FCF3E-854D-4ED1-8926-657E83EC9931}" type="parTrans" cxnId="{E13A7B2F-510A-43DD-B694-3B9CA628EC27}">
      <dgm:prSet/>
      <dgm:spPr/>
      <dgm:t>
        <a:bodyPr/>
        <a:lstStyle/>
        <a:p>
          <a:endParaRPr lang="en-US"/>
        </a:p>
      </dgm:t>
    </dgm:pt>
    <dgm:pt modelId="{E75E3B27-D5D6-4C9D-B5FD-F676F4D91E91}" type="sibTrans" cxnId="{E13A7B2F-510A-43DD-B694-3B9CA628EC27}">
      <dgm:prSet/>
      <dgm:spPr/>
      <dgm:t>
        <a:bodyPr/>
        <a:lstStyle/>
        <a:p>
          <a:endParaRPr lang="en-US"/>
        </a:p>
      </dgm:t>
    </dgm:pt>
    <dgm:pt modelId="{20EC5F39-22DE-4F11-9BD1-442D4229D3EC}" type="pres">
      <dgm:prSet presAssocID="{DF6CAFED-50FF-48BF-8736-75E9C7971987}" presName="linear" presStyleCnt="0">
        <dgm:presLayoutVars>
          <dgm:animLvl val="lvl"/>
          <dgm:resizeHandles val="exact"/>
        </dgm:presLayoutVars>
      </dgm:prSet>
      <dgm:spPr/>
    </dgm:pt>
    <dgm:pt modelId="{E08AB127-2486-4D1E-BC32-60C3EEECC47F}" type="pres">
      <dgm:prSet presAssocID="{F4D30EF4-0400-43C0-8CAA-B6A1AF11FB8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4A11DA-D6CB-42E2-93C1-BC3A567E05C1}" type="pres">
      <dgm:prSet presAssocID="{DE0C2115-E365-4431-BBD6-99949F2D4CBC}" presName="spacer" presStyleCnt="0"/>
      <dgm:spPr/>
    </dgm:pt>
    <dgm:pt modelId="{0D061BCB-C9CD-45C8-AC00-8292B61A45BE}" type="pres">
      <dgm:prSet presAssocID="{CD769061-11BD-4EEE-A694-21A03DDA74F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3A3CDD-709E-4757-97EF-8A5FC5B08667}" type="pres">
      <dgm:prSet presAssocID="{C52CF0C7-792B-474D-A5A6-9192E560CB92}" presName="spacer" presStyleCnt="0"/>
      <dgm:spPr/>
    </dgm:pt>
    <dgm:pt modelId="{7EC53AB6-5A81-4724-AB2A-72A336609137}" type="pres">
      <dgm:prSet presAssocID="{693D50E4-7FE9-4FF3-8BA3-9FFA0E77CD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64960E-A997-40B1-8ED9-E0370BDFD157}" type="pres">
      <dgm:prSet presAssocID="{693D50E4-7FE9-4FF3-8BA3-9FFA0E77CD66}" presName="childText" presStyleLbl="revTx" presStyleIdx="0" presStyleCnt="1">
        <dgm:presLayoutVars>
          <dgm:bulletEnabled val="1"/>
        </dgm:presLayoutVars>
      </dgm:prSet>
      <dgm:spPr/>
    </dgm:pt>
    <dgm:pt modelId="{095D16C5-2405-484D-A358-F5293A86E281}" type="pres">
      <dgm:prSet presAssocID="{9D3A8B9A-C703-449C-9D56-7220356A635C}" presName="parentText" presStyleLbl="node1" presStyleIdx="3" presStyleCnt="5" custLinFactY="-48499" custLinFactNeighborY="-100000">
        <dgm:presLayoutVars>
          <dgm:chMax val="0"/>
          <dgm:bulletEnabled val="1"/>
        </dgm:presLayoutVars>
      </dgm:prSet>
      <dgm:spPr/>
    </dgm:pt>
    <dgm:pt modelId="{B93CA8B7-F54F-44CB-B8A5-7BB034E6E4A2}" type="pres">
      <dgm:prSet presAssocID="{6163AF6F-922E-44CB-BA8A-FD320F14FBCE}" presName="spacer" presStyleCnt="0"/>
      <dgm:spPr/>
    </dgm:pt>
    <dgm:pt modelId="{4D72C598-7E64-4926-A186-B983CD64A481}" type="pres">
      <dgm:prSet presAssocID="{32EE6F5E-4320-4BA2-B986-BB7CF0D372CE}" presName="parentText" presStyleLbl="node1" presStyleIdx="4" presStyleCnt="5" custLinFactY="-47044" custLinFactNeighborX="2" custLinFactNeighborY="-100000">
        <dgm:presLayoutVars>
          <dgm:chMax val="0"/>
          <dgm:bulletEnabled val="1"/>
        </dgm:presLayoutVars>
      </dgm:prSet>
      <dgm:spPr/>
    </dgm:pt>
  </dgm:ptLst>
  <dgm:cxnLst>
    <dgm:cxn modelId="{7044670E-0614-4414-8147-FEB334B95282}" type="presOf" srcId="{693D50E4-7FE9-4FF3-8BA3-9FFA0E77CD66}" destId="{7EC53AB6-5A81-4724-AB2A-72A336609137}" srcOrd="0" destOrd="0" presId="urn:microsoft.com/office/officeart/2005/8/layout/vList2"/>
    <dgm:cxn modelId="{26684014-D175-4E86-BC3F-1EDC880DA564}" type="presOf" srcId="{DF6CAFED-50FF-48BF-8736-75E9C7971987}" destId="{20EC5F39-22DE-4F11-9BD1-442D4229D3EC}" srcOrd="0" destOrd="0" presId="urn:microsoft.com/office/officeart/2005/8/layout/vList2"/>
    <dgm:cxn modelId="{E13A7B2F-510A-43DD-B694-3B9CA628EC27}" srcId="{DF6CAFED-50FF-48BF-8736-75E9C7971987}" destId="{32EE6F5E-4320-4BA2-B986-BB7CF0D372CE}" srcOrd="4" destOrd="0" parTransId="{680FCF3E-854D-4ED1-8926-657E83EC9931}" sibTransId="{E75E3B27-D5D6-4C9D-B5FD-F676F4D91E91}"/>
    <dgm:cxn modelId="{2B783346-C35B-4430-BDE6-3B4F9E393E4F}" srcId="{693D50E4-7FE9-4FF3-8BA3-9FFA0E77CD66}" destId="{E7A9C912-AEFA-466C-97EA-BE41E2F6FC1E}" srcOrd="0" destOrd="0" parTransId="{8CC1E1D9-8FF8-4708-ADEC-9FDB6B2A9623}" sibTransId="{81879EDF-72A4-4AA9-A59D-15A09FAF7264}"/>
    <dgm:cxn modelId="{FBDD1356-0131-48B1-A5F2-9BB3373A7872}" type="presOf" srcId="{F4D30EF4-0400-43C0-8CAA-B6A1AF11FB88}" destId="{E08AB127-2486-4D1E-BC32-60C3EEECC47F}" srcOrd="0" destOrd="0" presId="urn:microsoft.com/office/officeart/2005/8/layout/vList2"/>
    <dgm:cxn modelId="{0B070086-A46A-4E96-BA22-5498A8E0CC54}" type="presOf" srcId="{32EE6F5E-4320-4BA2-B986-BB7CF0D372CE}" destId="{4D72C598-7E64-4926-A186-B983CD64A481}" srcOrd="0" destOrd="0" presId="urn:microsoft.com/office/officeart/2005/8/layout/vList2"/>
    <dgm:cxn modelId="{60E5B48E-FE4A-4397-8E17-9D7D7DAB9351}" srcId="{DF6CAFED-50FF-48BF-8736-75E9C7971987}" destId="{693D50E4-7FE9-4FF3-8BA3-9FFA0E77CD66}" srcOrd="2" destOrd="0" parTransId="{BF1E42E2-5EC6-4F58-9F01-F38849048302}" sibTransId="{ABBA505F-DCAF-45C0-A05B-817D83972E54}"/>
    <dgm:cxn modelId="{CA2633A4-AE37-40D1-BC91-F5647A512A35}" srcId="{DF6CAFED-50FF-48BF-8736-75E9C7971987}" destId="{CD769061-11BD-4EEE-A694-21A03DDA74F3}" srcOrd="1" destOrd="0" parTransId="{DD5C46B7-7914-40D6-AE48-42282323EBDF}" sibTransId="{C52CF0C7-792B-474D-A5A6-9192E560CB92}"/>
    <dgm:cxn modelId="{41678EA4-FC42-43C9-BEC7-67DB5E76680C}" srcId="{DF6CAFED-50FF-48BF-8736-75E9C7971987}" destId="{F4D30EF4-0400-43C0-8CAA-B6A1AF11FB88}" srcOrd="0" destOrd="0" parTransId="{6BCC0C0D-5DEF-4A93-A293-2EADD82D0B0E}" sibTransId="{DE0C2115-E365-4431-BBD6-99949F2D4CBC}"/>
    <dgm:cxn modelId="{8C1CF4AB-6E15-4BA1-9163-885EE994AC0D}" type="presOf" srcId="{E7A9C912-AEFA-466C-97EA-BE41E2F6FC1E}" destId="{6964960E-A997-40B1-8ED9-E0370BDFD157}" srcOrd="0" destOrd="0" presId="urn:microsoft.com/office/officeart/2005/8/layout/vList2"/>
    <dgm:cxn modelId="{A147CFDA-D144-4975-8653-0B03CAC573A4}" type="presOf" srcId="{CD769061-11BD-4EEE-A694-21A03DDA74F3}" destId="{0D061BCB-C9CD-45C8-AC00-8292B61A45BE}" srcOrd="0" destOrd="0" presId="urn:microsoft.com/office/officeart/2005/8/layout/vList2"/>
    <dgm:cxn modelId="{B76F2BDE-BCD2-4016-AC2A-A3963D581D78}" type="presOf" srcId="{9D3A8B9A-C703-449C-9D56-7220356A635C}" destId="{095D16C5-2405-484D-A358-F5293A86E281}" srcOrd="0" destOrd="0" presId="urn:microsoft.com/office/officeart/2005/8/layout/vList2"/>
    <dgm:cxn modelId="{075E59EE-7049-4769-AEF2-CEAAA181F8C5}" srcId="{DF6CAFED-50FF-48BF-8736-75E9C7971987}" destId="{9D3A8B9A-C703-449C-9D56-7220356A635C}" srcOrd="3" destOrd="0" parTransId="{25C90F4B-6BFE-4F53-B185-985F92F81169}" sibTransId="{6163AF6F-922E-44CB-BA8A-FD320F14FBCE}"/>
    <dgm:cxn modelId="{88AD3CE4-CD9D-4343-9B03-D7ADB589D537}" type="presParOf" srcId="{20EC5F39-22DE-4F11-9BD1-442D4229D3EC}" destId="{E08AB127-2486-4D1E-BC32-60C3EEECC47F}" srcOrd="0" destOrd="0" presId="urn:microsoft.com/office/officeart/2005/8/layout/vList2"/>
    <dgm:cxn modelId="{F7727D54-7A70-40C4-9AD9-EA7723C7BFE3}" type="presParOf" srcId="{20EC5F39-22DE-4F11-9BD1-442D4229D3EC}" destId="{3C4A11DA-D6CB-42E2-93C1-BC3A567E05C1}" srcOrd="1" destOrd="0" presId="urn:microsoft.com/office/officeart/2005/8/layout/vList2"/>
    <dgm:cxn modelId="{B93A21F1-E7AA-4A91-9BC7-12B554A71CA7}" type="presParOf" srcId="{20EC5F39-22DE-4F11-9BD1-442D4229D3EC}" destId="{0D061BCB-C9CD-45C8-AC00-8292B61A45BE}" srcOrd="2" destOrd="0" presId="urn:microsoft.com/office/officeart/2005/8/layout/vList2"/>
    <dgm:cxn modelId="{FC2B715B-3F2E-4B27-B2BB-AB17497584DC}" type="presParOf" srcId="{20EC5F39-22DE-4F11-9BD1-442D4229D3EC}" destId="{673A3CDD-709E-4757-97EF-8A5FC5B08667}" srcOrd="3" destOrd="0" presId="urn:microsoft.com/office/officeart/2005/8/layout/vList2"/>
    <dgm:cxn modelId="{9D0083B2-BFA7-4EA4-9F6C-E50E343CE49F}" type="presParOf" srcId="{20EC5F39-22DE-4F11-9BD1-442D4229D3EC}" destId="{7EC53AB6-5A81-4724-AB2A-72A336609137}" srcOrd="4" destOrd="0" presId="urn:microsoft.com/office/officeart/2005/8/layout/vList2"/>
    <dgm:cxn modelId="{617FFB25-4E35-4A12-8073-749B015CDA39}" type="presParOf" srcId="{20EC5F39-22DE-4F11-9BD1-442D4229D3EC}" destId="{6964960E-A997-40B1-8ED9-E0370BDFD157}" srcOrd="5" destOrd="0" presId="urn:microsoft.com/office/officeart/2005/8/layout/vList2"/>
    <dgm:cxn modelId="{345BD9E2-767C-4133-9B81-9A6C5C3B6B9E}" type="presParOf" srcId="{20EC5F39-22DE-4F11-9BD1-442D4229D3EC}" destId="{095D16C5-2405-484D-A358-F5293A86E281}" srcOrd="6" destOrd="0" presId="urn:microsoft.com/office/officeart/2005/8/layout/vList2"/>
    <dgm:cxn modelId="{872025DA-4B37-49A2-A3BF-97EBF750C4F0}" type="presParOf" srcId="{20EC5F39-22DE-4F11-9BD1-442D4229D3EC}" destId="{B93CA8B7-F54F-44CB-B8A5-7BB034E6E4A2}" srcOrd="7" destOrd="0" presId="urn:microsoft.com/office/officeart/2005/8/layout/vList2"/>
    <dgm:cxn modelId="{669EC925-3ED2-478C-939F-830DF8B21D6C}" type="presParOf" srcId="{20EC5F39-22DE-4F11-9BD1-442D4229D3EC}" destId="{4D72C598-7E64-4926-A186-B983CD64A4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CBC8E-A895-42F1-8EFF-59DA5CD9308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3C4CA6-D0FE-47A8-8286-A6D2587A6141}">
      <dgm:prSet/>
      <dgm:spPr/>
      <dgm:t>
        <a:bodyPr/>
        <a:lstStyle/>
        <a:p>
          <a:r>
            <a:rPr lang="hr-HR" dirty="0"/>
            <a:t>Sara </a:t>
          </a:r>
          <a:r>
            <a:rPr lang="hr-HR" dirty="0" err="1"/>
            <a:t>Lazarušić</a:t>
          </a:r>
          <a:r>
            <a:rPr lang="hr-HR" dirty="0"/>
            <a:t>  </a:t>
          </a:r>
          <a:r>
            <a:rPr lang="hr-HR" dirty="0" err="1"/>
            <a:t>frontend</a:t>
          </a:r>
          <a:r>
            <a:rPr lang="hr-HR" dirty="0"/>
            <a:t>, dokumentacija</a:t>
          </a:r>
          <a:endParaRPr lang="en-US" dirty="0"/>
        </a:p>
      </dgm:t>
    </dgm:pt>
    <dgm:pt modelId="{104BDF6A-845E-4336-8175-88A25BC51756}" type="parTrans" cxnId="{20858E2C-1877-435D-A728-7D84441263DB}">
      <dgm:prSet/>
      <dgm:spPr/>
      <dgm:t>
        <a:bodyPr/>
        <a:lstStyle/>
        <a:p>
          <a:endParaRPr lang="en-US"/>
        </a:p>
      </dgm:t>
    </dgm:pt>
    <dgm:pt modelId="{75CED896-62A3-42C0-A892-09F2FE10A8EE}" type="sibTrans" cxnId="{20858E2C-1877-435D-A728-7D84441263DB}">
      <dgm:prSet/>
      <dgm:spPr/>
      <dgm:t>
        <a:bodyPr/>
        <a:lstStyle/>
        <a:p>
          <a:endParaRPr lang="en-US"/>
        </a:p>
      </dgm:t>
    </dgm:pt>
    <dgm:pt modelId="{FAB6089B-2378-4CA3-8712-47EDD1B3366B}">
      <dgm:prSet/>
      <dgm:spPr/>
      <dgm:t>
        <a:bodyPr/>
        <a:lstStyle/>
        <a:p>
          <a:r>
            <a:rPr lang="hr-HR" dirty="0"/>
            <a:t>Lovro </a:t>
          </a:r>
          <a:r>
            <a:rPr lang="hr-HR" dirty="0" err="1"/>
            <a:t>Nidogon</a:t>
          </a:r>
          <a:r>
            <a:rPr lang="hr-HR" dirty="0"/>
            <a:t>  </a:t>
          </a:r>
          <a:r>
            <a:rPr lang="hr-HR" dirty="0" err="1"/>
            <a:t>frontend</a:t>
          </a:r>
          <a:endParaRPr lang="en-US" dirty="0"/>
        </a:p>
      </dgm:t>
    </dgm:pt>
    <dgm:pt modelId="{42754C3C-1C59-41AD-915E-8F7ECE284EA6}" type="parTrans" cxnId="{2161C29E-D40E-4A34-8045-E53568F7954B}">
      <dgm:prSet/>
      <dgm:spPr/>
      <dgm:t>
        <a:bodyPr/>
        <a:lstStyle/>
        <a:p>
          <a:endParaRPr lang="en-US"/>
        </a:p>
      </dgm:t>
    </dgm:pt>
    <dgm:pt modelId="{A055AE3D-C24D-4D25-B347-BF3296033502}" type="sibTrans" cxnId="{2161C29E-D40E-4A34-8045-E53568F7954B}">
      <dgm:prSet/>
      <dgm:spPr/>
      <dgm:t>
        <a:bodyPr/>
        <a:lstStyle/>
        <a:p>
          <a:endParaRPr lang="en-US"/>
        </a:p>
      </dgm:t>
    </dgm:pt>
    <dgm:pt modelId="{B03EC34B-97F3-4D1D-A41F-88844D1BE086}">
      <dgm:prSet/>
      <dgm:spPr/>
      <dgm:t>
        <a:bodyPr/>
        <a:lstStyle/>
        <a:p>
          <a:r>
            <a:rPr lang="hr-HR" dirty="0"/>
            <a:t>Kristian </a:t>
          </a:r>
          <a:r>
            <a:rPr lang="hr-HR" dirty="0" err="1"/>
            <a:t>Lovey</a:t>
          </a:r>
          <a:r>
            <a:rPr lang="hr-HR" dirty="0"/>
            <a:t> dizajn, </a:t>
          </a:r>
          <a:r>
            <a:rPr lang="hr-HR" dirty="0" err="1"/>
            <a:t>deployment</a:t>
          </a:r>
          <a:r>
            <a:rPr lang="hr-HR" dirty="0"/>
            <a:t>, dokumentacija, ispitivanje</a:t>
          </a:r>
          <a:endParaRPr lang="en-US" dirty="0"/>
        </a:p>
      </dgm:t>
    </dgm:pt>
    <dgm:pt modelId="{A2BFADE1-42EF-4EEF-A494-710165748726}" type="parTrans" cxnId="{3A1807DD-0372-4891-AFEF-46A58A83BFB1}">
      <dgm:prSet/>
      <dgm:spPr/>
      <dgm:t>
        <a:bodyPr/>
        <a:lstStyle/>
        <a:p>
          <a:endParaRPr lang="en-US"/>
        </a:p>
      </dgm:t>
    </dgm:pt>
    <dgm:pt modelId="{B1CDC311-C067-4351-A221-AB72DC8FD082}" type="sibTrans" cxnId="{3A1807DD-0372-4891-AFEF-46A58A83BFB1}">
      <dgm:prSet/>
      <dgm:spPr/>
      <dgm:t>
        <a:bodyPr/>
        <a:lstStyle/>
        <a:p>
          <a:endParaRPr lang="en-US"/>
        </a:p>
      </dgm:t>
    </dgm:pt>
    <dgm:pt modelId="{9C8A57DE-AA8B-43D8-B8F4-8C8129B24CD0}">
      <dgm:prSet/>
      <dgm:spPr/>
      <dgm:t>
        <a:bodyPr/>
        <a:lstStyle/>
        <a:p>
          <a:r>
            <a:rPr lang="hr-HR" dirty="0"/>
            <a:t>Marin </a:t>
          </a:r>
          <a:r>
            <a:rPr lang="hr-HR" dirty="0" err="1"/>
            <a:t>Rossini</a:t>
          </a:r>
          <a:r>
            <a:rPr lang="hr-HR" dirty="0"/>
            <a:t>   baza podataka, dokumentacija, ispitivanje</a:t>
          </a:r>
          <a:endParaRPr lang="en-US" dirty="0"/>
        </a:p>
      </dgm:t>
    </dgm:pt>
    <dgm:pt modelId="{6492A89F-D312-4760-8C3A-F17FDA19BF9D}" type="parTrans" cxnId="{48113F3D-E705-4028-9F46-0F70BBFA2C99}">
      <dgm:prSet/>
      <dgm:spPr/>
      <dgm:t>
        <a:bodyPr/>
        <a:lstStyle/>
        <a:p>
          <a:endParaRPr lang="en-US"/>
        </a:p>
      </dgm:t>
    </dgm:pt>
    <dgm:pt modelId="{1727E368-6114-45FD-A95C-F33717E8CD19}" type="sibTrans" cxnId="{48113F3D-E705-4028-9F46-0F70BBFA2C99}">
      <dgm:prSet/>
      <dgm:spPr/>
      <dgm:t>
        <a:bodyPr/>
        <a:lstStyle/>
        <a:p>
          <a:endParaRPr lang="en-US"/>
        </a:p>
      </dgm:t>
    </dgm:pt>
    <dgm:pt modelId="{80D3631F-5B7B-4F32-B208-784F746EA9ED}">
      <dgm:prSet/>
      <dgm:spPr/>
      <dgm:t>
        <a:bodyPr/>
        <a:lstStyle/>
        <a:p>
          <a:r>
            <a:rPr lang="hr-HR" dirty="0"/>
            <a:t>Dino </a:t>
          </a:r>
          <a:r>
            <a:rPr lang="hr-HR" dirty="0" err="1"/>
            <a:t>Dervišević</a:t>
          </a:r>
          <a:r>
            <a:rPr lang="hr-HR" dirty="0"/>
            <a:t>  </a:t>
          </a:r>
          <a:r>
            <a:rPr lang="hr-HR" dirty="0" err="1"/>
            <a:t>backend</a:t>
          </a:r>
          <a:endParaRPr lang="en-US" dirty="0"/>
        </a:p>
      </dgm:t>
    </dgm:pt>
    <dgm:pt modelId="{59DC5116-9EB3-4212-A6D8-5143841C6758}" type="parTrans" cxnId="{1FAC6283-96DC-4CF2-AD4A-E3E5112E0EA7}">
      <dgm:prSet/>
      <dgm:spPr/>
      <dgm:t>
        <a:bodyPr/>
        <a:lstStyle/>
        <a:p>
          <a:endParaRPr lang="en-US"/>
        </a:p>
      </dgm:t>
    </dgm:pt>
    <dgm:pt modelId="{9DA40B70-010C-45EF-82D0-10E7CEB62AC4}" type="sibTrans" cxnId="{1FAC6283-96DC-4CF2-AD4A-E3E5112E0EA7}">
      <dgm:prSet/>
      <dgm:spPr/>
      <dgm:t>
        <a:bodyPr/>
        <a:lstStyle/>
        <a:p>
          <a:endParaRPr lang="en-US"/>
        </a:p>
      </dgm:t>
    </dgm:pt>
    <dgm:pt modelId="{E7E4351D-DF21-4F59-8B87-416A1A7F75BE}">
      <dgm:prSet/>
      <dgm:spPr/>
      <dgm:t>
        <a:bodyPr/>
        <a:lstStyle/>
        <a:p>
          <a:r>
            <a:rPr lang="hr-HR" dirty="0"/>
            <a:t>Vedran Vrabec  </a:t>
          </a:r>
          <a:r>
            <a:rPr lang="hr-HR" dirty="0" err="1"/>
            <a:t>backend</a:t>
          </a:r>
          <a:r>
            <a:rPr lang="hr-HR" dirty="0"/>
            <a:t>, baza podataka</a:t>
          </a:r>
          <a:endParaRPr lang="en-US" dirty="0"/>
        </a:p>
      </dgm:t>
    </dgm:pt>
    <dgm:pt modelId="{757A0FDD-0095-4402-A03D-F07A5E1DE8C1}" type="parTrans" cxnId="{97FDA96F-C5B2-4870-AC15-B5EE1539C8FA}">
      <dgm:prSet/>
      <dgm:spPr/>
      <dgm:t>
        <a:bodyPr/>
        <a:lstStyle/>
        <a:p>
          <a:endParaRPr lang="en-US"/>
        </a:p>
      </dgm:t>
    </dgm:pt>
    <dgm:pt modelId="{B81E0DE0-ADF3-44BC-8CCB-B9150E68C392}" type="sibTrans" cxnId="{97FDA96F-C5B2-4870-AC15-B5EE1539C8FA}">
      <dgm:prSet/>
      <dgm:spPr/>
      <dgm:t>
        <a:bodyPr/>
        <a:lstStyle/>
        <a:p>
          <a:endParaRPr lang="en-US"/>
        </a:p>
      </dgm:t>
    </dgm:pt>
    <dgm:pt modelId="{54518D0C-DB04-481D-B678-E07986CAEB78}">
      <dgm:prSet/>
      <dgm:spPr/>
      <dgm:t>
        <a:bodyPr/>
        <a:lstStyle/>
        <a:p>
          <a:r>
            <a:rPr lang="hr-HR" dirty="0"/>
            <a:t>Ivan Golubić  </a:t>
          </a:r>
          <a:r>
            <a:rPr lang="hr-HR" dirty="0" err="1"/>
            <a:t>backend</a:t>
          </a:r>
          <a:r>
            <a:rPr lang="hr-HR" dirty="0"/>
            <a:t>, </a:t>
          </a:r>
          <a:r>
            <a:rPr lang="hr-HR" dirty="0" err="1"/>
            <a:t>deployment</a:t>
          </a:r>
          <a:r>
            <a:rPr lang="hr-HR" dirty="0"/>
            <a:t>, voditelj </a:t>
          </a:r>
          <a:endParaRPr lang="en-US" dirty="0"/>
        </a:p>
      </dgm:t>
    </dgm:pt>
    <dgm:pt modelId="{269BD9C7-B989-4940-BE6D-2142B24BA918}" type="parTrans" cxnId="{E92F2333-B83D-4D44-8888-AD802595E579}">
      <dgm:prSet/>
      <dgm:spPr/>
      <dgm:t>
        <a:bodyPr/>
        <a:lstStyle/>
        <a:p>
          <a:endParaRPr lang="en-US"/>
        </a:p>
      </dgm:t>
    </dgm:pt>
    <dgm:pt modelId="{111452F6-3F11-4A5E-8028-E4116239F772}" type="sibTrans" cxnId="{E92F2333-B83D-4D44-8888-AD802595E579}">
      <dgm:prSet/>
      <dgm:spPr/>
      <dgm:t>
        <a:bodyPr/>
        <a:lstStyle/>
        <a:p>
          <a:endParaRPr lang="en-US"/>
        </a:p>
      </dgm:t>
    </dgm:pt>
    <dgm:pt modelId="{6A01A2DC-54B2-498B-B683-9C55A3F4CF4C}" type="pres">
      <dgm:prSet presAssocID="{5AECBC8E-A895-42F1-8EFF-59DA5CD9308A}" presName="diagram" presStyleCnt="0">
        <dgm:presLayoutVars>
          <dgm:dir/>
          <dgm:resizeHandles val="exact"/>
        </dgm:presLayoutVars>
      </dgm:prSet>
      <dgm:spPr/>
    </dgm:pt>
    <dgm:pt modelId="{3CE429F4-44D8-4620-B072-0648EADADA40}" type="pres">
      <dgm:prSet presAssocID="{2B3C4CA6-D0FE-47A8-8286-A6D2587A6141}" presName="node" presStyleLbl="node1" presStyleIdx="0" presStyleCnt="7">
        <dgm:presLayoutVars>
          <dgm:bulletEnabled val="1"/>
        </dgm:presLayoutVars>
      </dgm:prSet>
      <dgm:spPr/>
    </dgm:pt>
    <dgm:pt modelId="{042F0D3C-3C59-4AB9-91B7-CC51C7AAFD43}" type="pres">
      <dgm:prSet presAssocID="{75CED896-62A3-42C0-A892-09F2FE10A8EE}" presName="sibTrans" presStyleCnt="0"/>
      <dgm:spPr/>
    </dgm:pt>
    <dgm:pt modelId="{358E7B48-D5FF-41A8-BFA6-7C7CE0A3DE68}" type="pres">
      <dgm:prSet presAssocID="{FAB6089B-2378-4CA3-8712-47EDD1B3366B}" presName="node" presStyleLbl="node1" presStyleIdx="1" presStyleCnt="7">
        <dgm:presLayoutVars>
          <dgm:bulletEnabled val="1"/>
        </dgm:presLayoutVars>
      </dgm:prSet>
      <dgm:spPr/>
    </dgm:pt>
    <dgm:pt modelId="{164AB1AB-9D0B-4D94-9044-DF30D640A590}" type="pres">
      <dgm:prSet presAssocID="{A055AE3D-C24D-4D25-B347-BF3296033502}" presName="sibTrans" presStyleCnt="0"/>
      <dgm:spPr/>
    </dgm:pt>
    <dgm:pt modelId="{CF274345-CE34-4807-9C0D-AD8D8DA80A58}" type="pres">
      <dgm:prSet presAssocID="{B03EC34B-97F3-4D1D-A41F-88844D1BE086}" presName="node" presStyleLbl="node1" presStyleIdx="2" presStyleCnt="7">
        <dgm:presLayoutVars>
          <dgm:bulletEnabled val="1"/>
        </dgm:presLayoutVars>
      </dgm:prSet>
      <dgm:spPr/>
    </dgm:pt>
    <dgm:pt modelId="{92CB0B7D-82D7-4AC9-B5FB-24C880FCB67C}" type="pres">
      <dgm:prSet presAssocID="{B1CDC311-C067-4351-A221-AB72DC8FD082}" presName="sibTrans" presStyleCnt="0"/>
      <dgm:spPr/>
    </dgm:pt>
    <dgm:pt modelId="{60379FB6-D5E8-4DA8-B428-7D5A29A60370}" type="pres">
      <dgm:prSet presAssocID="{9C8A57DE-AA8B-43D8-B8F4-8C8129B24CD0}" presName="node" presStyleLbl="node1" presStyleIdx="3" presStyleCnt="7">
        <dgm:presLayoutVars>
          <dgm:bulletEnabled val="1"/>
        </dgm:presLayoutVars>
      </dgm:prSet>
      <dgm:spPr/>
    </dgm:pt>
    <dgm:pt modelId="{500A5E9C-2E7F-4E68-A1B9-4228D0FDF581}" type="pres">
      <dgm:prSet presAssocID="{1727E368-6114-45FD-A95C-F33717E8CD19}" presName="sibTrans" presStyleCnt="0"/>
      <dgm:spPr/>
    </dgm:pt>
    <dgm:pt modelId="{452CB4EC-7AFB-4AA8-90B7-540E3F93D547}" type="pres">
      <dgm:prSet presAssocID="{80D3631F-5B7B-4F32-B208-784F746EA9ED}" presName="node" presStyleLbl="node1" presStyleIdx="4" presStyleCnt="7">
        <dgm:presLayoutVars>
          <dgm:bulletEnabled val="1"/>
        </dgm:presLayoutVars>
      </dgm:prSet>
      <dgm:spPr/>
    </dgm:pt>
    <dgm:pt modelId="{E2508D8D-33A6-4270-8785-7782BE68028B}" type="pres">
      <dgm:prSet presAssocID="{9DA40B70-010C-45EF-82D0-10E7CEB62AC4}" presName="sibTrans" presStyleCnt="0"/>
      <dgm:spPr/>
    </dgm:pt>
    <dgm:pt modelId="{3C015BB4-AA2B-4CB0-967A-CB95539D03AF}" type="pres">
      <dgm:prSet presAssocID="{E7E4351D-DF21-4F59-8B87-416A1A7F75BE}" presName="node" presStyleLbl="node1" presStyleIdx="5" presStyleCnt="7">
        <dgm:presLayoutVars>
          <dgm:bulletEnabled val="1"/>
        </dgm:presLayoutVars>
      </dgm:prSet>
      <dgm:spPr/>
    </dgm:pt>
    <dgm:pt modelId="{CDDD4C1D-2C79-46AE-9CE0-F453437427CF}" type="pres">
      <dgm:prSet presAssocID="{B81E0DE0-ADF3-44BC-8CCB-B9150E68C392}" presName="sibTrans" presStyleCnt="0"/>
      <dgm:spPr/>
    </dgm:pt>
    <dgm:pt modelId="{4F778885-487F-429A-BBF7-9CEF7C9D7DAA}" type="pres">
      <dgm:prSet presAssocID="{54518D0C-DB04-481D-B678-E07986CAEB78}" presName="node" presStyleLbl="node1" presStyleIdx="6" presStyleCnt="7">
        <dgm:presLayoutVars>
          <dgm:bulletEnabled val="1"/>
        </dgm:presLayoutVars>
      </dgm:prSet>
      <dgm:spPr/>
    </dgm:pt>
  </dgm:ptLst>
  <dgm:cxnLst>
    <dgm:cxn modelId="{E3350511-8EF4-445D-83F1-A6A2B378EF6C}" type="presOf" srcId="{80D3631F-5B7B-4F32-B208-784F746EA9ED}" destId="{452CB4EC-7AFB-4AA8-90B7-540E3F93D547}" srcOrd="0" destOrd="0" presId="urn:microsoft.com/office/officeart/2005/8/layout/default"/>
    <dgm:cxn modelId="{21059D1C-CD65-40F8-A121-B62F0C78551F}" type="presOf" srcId="{B03EC34B-97F3-4D1D-A41F-88844D1BE086}" destId="{CF274345-CE34-4807-9C0D-AD8D8DA80A58}" srcOrd="0" destOrd="0" presId="urn:microsoft.com/office/officeart/2005/8/layout/default"/>
    <dgm:cxn modelId="{20858E2C-1877-435D-A728-7D84441263DB}" srcId="{5AECBC8E-A895-42F1-8EFF-59DA5CD9308A}" destId="{2B3C4CA6-D0FE-47A8-8286-A6D2587A6141}" srcOrd="0" destOrd="0" parTransId="{104BDF6A-845E-4336-8175-88A25BC51756}" sibTransId="{75CED896-62A3-42C0-A892-09F2FE10A8EE}"/>
    <dgm:cxn modelId="{E92F2333-B83D-4D44-8888-AD802595E579}" srcId="{5AECBC8E-A895-42F1-8EFF-59DA5CD9308A}" destId="{54518D0C-DB04-481D-B678-E07986CAEB78}" srcOrd="6" destOrd="0" parTransId="{269BD9C7-B989-4940-BE6D-2142B24BA918}" sibTransId="{111452F6-3F11-4A5E-8028-E4116239F772}"/>
    <dgm:cxn modelId="{48113F3D-E705-4028-9F46-0F70BBFA2C99}" srcId="{5AECBC8E-A895-42F1-8EFF-59DA5CD9308A}" destId="{9C8A57DE-AA8B-43D8-B8F4-8C8129B24CD0}" srcOrd="3" destOrd="0" parTransId="{6492A89F-D312-4760-8C3A-F17FDA19BF9D}" sibTransId="{1727E368-6114-45FD-A95C-F33717E8CD19}"/>
    <dgm:cxn modelId="{5FC3B74D-378C-4142-A36F-FA650B5C5576}" type="presOf" srcId="{54518D0C-DB04-481D-B678-E07986CAEB78}" destId="{4F778885-487F-429A-BBF7-9CEF7C9D7DAA}" srcOrd="0" destOrd="0" presId="urn:microsoft.com/office/officeart/2005/8/layout/default"/>
    <dgm:cxn modelId="{97FDA96F-C5B2-4870-AC15-B5EE1539C8FA}" srcId="{5AECBC8E-A895-42F1-8EFF-59DA5CD9308A}" destId="{E7E4351D-DF21-4F59-8B87-416A1A7F75BE}" srcOrd="5" destOrd="0" parTransId="{757A0FDD-0095-4402-A03D-F07A5E1DE8C1}" sibTransId="{B81E0DE0-ADF3-44BC-8CCB-B9150E68C392}"/>
    <dgm:cxn modelId="{1FAC6283-96DC-4CF2-AD4A-E3E5112E0EA7}" srcId="{5AECBC8E-A895-42F1-8EFF-59DA5CD9308A}" destId="{80D3631F-5B7B-4F32-B208-784F746EA9ED}" srcOrd="4" destOrd="0" parTransId="{59DC5116-9EB3-4212-A6D8-5143841C6758}" sibTransId="{9DA40B70-010C-45EF-82D0-10E7CEB62AC4}"/>
    <dgm:cxn modelId="{2161C29E-D40E-4A34-8045-E53568F7954B}" srcId="{5AECBC8E-A895-42F1-8EFF-59DA5CD9308A}" destId="{FAB6089B-2378-4CA3-8712-47EDD1B3366B}" srcOrd="1" destOrd="0" parTransId="{42754C3C-1C59-41AD-915E-8F7ECE284EA6}" sibTransId="{A055AE3D-C24D-4D25-B347-BF3296033502}"/>
    <dgm:cxn modelId="{486B17AB-11AE-4F1A-88A9-D6DA3D38E151}" type="presOf" srcId="{2B3C4CA6-D0FE-47A8-8286-A6D2587A6141}" destId="{3CE429F4-44D8-4620-B072-0648EADADA40}" srcOrd="0" destOrd="0" presId="urn:microsoft.com/office/officeart/2005/8/layout/default"/>
    <dgm:cxn modelId="{9B4F32C9-29D6-459A-AD87-5AA0BE8315B8}" type="presOf" srcId="{E7E4351D-DF21-4F59-8B87-416A1A7F75BE}" destId="{3C015BB4-AA2B-4CB0-967A-CB95539D03AF}" srcOrd="0" destOrd="0" presId="urn:microsoft.com/office/officeart/2005/8/layout/default"/>
    <dgm:cxn modelId="{3A1807DD-0372-4891-AFEF-46A58A83BFB1}" srcId="{5AECBC8E-A895-42F1-8EFF-59DA5CD9308A}" destId="{B03EC34B-97F3-4D1D-A41F-88844D1BE086}" srcOrd="2" destOrd="0" parTransId="{A2BFADE1-42EF-4EEF-A494-710165748726}" sibTransId="{B1CDC311-C067-4351-A221-AB72DC8FD082}"/>
    <dgm:cxn modelId="{EBF5B9DE-8B36-446D-914F-C3A30223D5D6}" type="presOf" srcId="{9C8A57DE-AA8B-43D8-B8F4-8C8129B24CD0}" destId="{60379FB6-D5E8-4DA8-B428-7D5A29A60370}" srcOrd="0" destOrd="0" presId="urn:microsoft.com/office/officeart/2005/8/layout/default"/>
    <dgm:cxn modelId="{88CC7EF2-B123-4773-84F0-E799EB8CFE46}" type="presOf" srcId="{FAB6089B-2378-4CA3-8712-47EDD1B3366B}" destId="{358E7B48-D5FF-41A8-BFA6-7C7CE0A3DE68}" srcOrd="0" destOrd="0" presId="urn:microsoft.com/office/officeart/2005/8/layout/default"/>
    <dgm:cxn modelId="{C091D9F7-47F5-4E0F-B175-06786C7BD431}" type="presOf" srcId="{5AECBC8E-A895-42F1-8EFF-59DA5CD9308A}" destId="{6A01A2DC-54B2-498B-B683-9C55A3F4CF4C}" srcOrd="0" destOrd="0" presId="urn:microsoft.com/office/officeart/2005/8/layout/default"/>
    <dgm:cxn modelId="{5D88F838-58D7-4101-AF10-4A7AA47096D1}" type="presParOf" srcId="{6A01A2DC-54B2-498B-B683-9C55A3F4CF4C}" destId="{3CE429F4-44D8-4620-B072-0648EADADA40}" srcOrd="0" destOrd="0" presId="urn:microsoft.com/office/officeart/2005/8/layout/default"/>
    <dgm:cxn modelId="{88B2F4A6-2F0C-4BD6-87DD-0B1479C175AB}" type="presParOf" srcId="{6A01A2DC-54B2-498B-B683-9C55A3F4CF4C}" destId="{042F0D3C-3C59-4AB9-91B7-CC51C7AAFD43}" srcOrd="1" destOrd="0" presId="urn:microsoft.com/office/officeart/2005/8/layout/default"/>
    <dgm:cxn modelId="{4392C40C-5A61-4E22-9AB2-1DF7AD6843FB}" type="presParOf" srcId="{6A01A2DC-54B2-498B-B683-9C55A3F4CF4C}" destId="{358E7B48-D5FF-41A8-BFA6-7C7CE0A3DE68}" srcOrd="2" destOrd="0" presId="urn:microsoft.com/office/officeart/2005/8/layout/default"/>
    <dgm:cxn modelId="{D894380D-DC45-4065-9B12-D1757DC22F75}" type="presParOf" srcId="{6A01A2DC-54B2-498B-B683-9C55A3F4CF4C}" destId="{164AB1AB-9D0B-4D94-9044-DF30D640A590}" srcOrd="3" destOrd="0" presId="urn:microsoft.com/office/officeart/2005/8/layout/default"/>
    <dgm:cxn modelId="{251467DA-BEF0-42A5-807D-BA746948CFD9}" type="presParOf" srcId="{6A01A2DC-54B2-498B-B683-9C55A3F4CF4C}" destId="{CF274345-CE34-4807-9C0D-AD8D8DA80A58}" srcOrd="4" destOrd="0" presId="urn:microsoft.com/office/officeart/2005/8/layout/default"/>
    <dgm:cxn modelId="{798663D5-ABE2-4E3E-BF86-6ECFDE49914C}" type="presParOf" srcId="{6A01A2DC-54B2-498B-B683-9C55A3F4CF4C}" destId="{92CB0B7D-82D7-4AC9-B5FB-24C880FCB67C}" srcOrd="5" destOrd="0" presId="urn:microsoft.com/office/officeart/2005/8/layout/default"/>
    <dgm:cxn modelId="{2A2ADF30-2697-4AFF-B666-468C5E182C2E}" type="presParOf" srcId="{6A01A2DC-54B2-498B-B683-9C55A3F4CF4C}" destId="{60379FB6-D5E8-4DA8-B428-7D5A29A60370}" srcOrd="6" destOrd="0" presId="urn:microsoft.com/office/officeart/2005/8/layout/default"/>
    <dgm:cxn modelId="{508F35E6-A98F-4F04-8207-52B2B19890C9}" type="presParOf" srcId="{6A01A2DC-54B2-498B-B683-9C55A3F4CF4C}" destId="{500A5E9C-2E7F-4E68-A1B9-4228D0FDF581}" srcOrd="7" destOrd="0" presId="urn:microsoft.com/office/officeart/2005/8/layout/default"/>
    <dgm:cxn modelId="{952C138E-1EED-4BBC-994D-F9C85FCFD0E4}" type="presParOf" srcId="{6A01A2DC-54B2-498B-B683-9C55A3F4CF4C}" destId="{452CB4EC-7AFB-4AA8-90B7-540E3F93D547}" srcOrd="8" destOrd="0" presId="urn:microsoft.com/office/officeart/2005/8/layout/default"/>
    <dgm:cxn modelId="{3F4DC1D5-9043-4DC4-806B-1DAE9ED727E6}" type="presParOf" srcId="{6A01A2DC-54B2-498B-B683-9C55A3F4CF4C}" destId="{E2508D8D-33A6-4270-8785-7782BE68028B}" srcOrd="9" destOrd="0" presId="urn:microsoft.com/office/officeart/2005/8/layout/default"/>
    <dgm:cxn modelId="{4562712A-8CD6-41BB-9ED9-E38785B09A58}" type="presParOf" srcId="{6A01A2DC-54B2-498B-B683-9C55A3F4CF4C}" destId="{3C015BB4-AA2B-4CB0-967A-CB95539D03AF}" srcOrd="10" destOrd="0" presId="urn:microsoft.com/office/officeart/2005/8/layout/default"/>
    <dgm:cxn modelId="{CF5586A3-7F89-4A5A-B646-7FB5953BC72B}" type="presParOf" srcId="{6A01A2DC-54B2-498B-B683-9C55A3F4CF4C}" destId="{CDDD4C1D-2C79-46AE-9CE0-F453437427CF}" srcOrd="11" destOrd="0" presId="urn:microsoft.com/office/officeart/2005/8/layout/default"/>
    <dgm:cxn modelId="{BE3A5B4D-7A3F-483F-B618-0913460999E0}" type="presParOf" srcId="{6A01A2DC-54B2-498B-B683-9C55A3F4CF4C}" destId="{4F778885-487F-429A-BBF7-9CEF7C9D7DA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9D59BE-24B4-4B13-8569-A1D3A7E58B0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4684F6-8FC4-4823-8E74-771843957F22}">
      <dgm:prSet/>
      <dgm:spPr/>
      <dgm:t>
        <a:bodyPr/>
        <a:lstStyle/>
        <a:p>
          <a:r>
            <a:rPr lang="hr-HR" b="1"/>
            <a:t>Funkcionalni zahtjevi</a:t>
          </a:r>
          <a:endParaRPr lang="en-US"/>
        </a:p>
      </dgm:t>
    </dgm:pt>
    <dgm:pt modelId="{64576F3B-A154-4E43-9583-6584BE9424D5}" type="parTrans" cxnId="{6844CB33-B163-4778-8C33-62BA9AEA36E6}">
      <dgm:prSet/>
      <dgm:spPr/>
      <dgm:t>
        <a:bodyPr/>
        <a:lstStyle/>
        <a:p>
          <a:endParaRPr lang="en-US"/>
        </a:p>
      </dgm:t>
    </dgm:pt>
    <dgm:pt modelId="{08872498-D479-4F1C-B0FE-B3409E00731F}" type="sibTrans" cxnId="{6844CB33-B163-4778-8C33-62BA9AEA36E6}">
      <dgm:prSet/>
      <dgm:spPr/>
      <dgm:t>
        <a:bodyPr/>
        <a:lstStyle/>
        <a:p>
          <a:endParaRPr lang="en-US"/>
        </a:p>
      </dgm:t>
    </dgm:pt>
    <dgm:pt modelId="{7C3A43A3-5080-41AB-B2E5-AE0F0B390F96}">
      <dgm:prSet/>
      <dgm:spPr/>
      <dgm:t>
        <a:bodyPr/>
        <a:lstStyle/>
        <a:p>
          <a:r>
            <a:rPr lang="hr-HR"/>
            <a:t>Aplikacija omogućuje prijelaz sastanaka iz jednog stanja u drugo (planiran, objavljen, obavljen, arhiviran)</a:t>
          </a:r>
          <a:endParaRPr lang="en-US"/>
        </a:p>
      </dgm:t>
    </dgm:pt>
    <dgm:pt modelId="{60D8185D-148C-4BF7-9656-8F7D441CCBA2}" type="parTrans" cxnId="{53FE670A-C814-47AE-AA9B-7EF47928B67D}">
      <dgm:prSet/>
      <dgm:spPr/>
      <dgm:t>
        <a:bodyPr/>
        <a:lstStyle/>
        <a:p>
          <a:endParaRPr lang="en-US"/>
        </a:p>
      </dgm:t>
    </dgm:pt>
    <dgm:pt modelId="{3C2A2620-0812-4ECA-863F-FB892F558FB0}" type="sibTrans" cxnId="{53FE670A-C814-47AE-AA9B-7EF47928B67D}">
      <dgm:prSet/>
      <dgm:spPr/>
      <dgm:t>
        <a:bodyPr/>
        <a:lstStyle/>
        <a:p>
          <a:endParaRPr lang="en-US"/>
        </a:p>
      </dgm:t>
    </dgm:pt>
    <dgm:pt modelId="{FB5FAA96-FED0-4166-8163-F9606C931782}">
      <dgm:prSet/>
      <dgm:spPr/>
      <dgm:t>
        <a:bodyPr/>
        <a:lstStyle/>
        <a:p>
          <a:r>
            <a:rPr lang="hr-HR" i="0"/>
            <a:t>Proces registracije i prijave bit će pojednostavljen korištenjem vanjskih servisa za autentifikaciju.</a:t>
          </a:r>
          <a:endParaRPr lang="en-US"/>
        </a:p>
      </dgm:t>
    </dgm:pt>
    <dgm:pt modelId="{7DCF0E5F-2CAB-446D-BF26-850D6C25CF51}" type="parTrans" cxnId="{C6C6470D-3A63-4A72-BE9A-6E8A73361234}">
      <dgm:prSet/>
      <dgm:spPr/>
      <dgm:t>
        <a:bodyPr/>
        <a:lstStyle/>
        <a:p>
          <a:endParaRPr lang="en-US"/>
        </a:p>
      </dgm:t>
    </dgm:pt>
    <dgm:pt modelId="{F986C896-0FB1-4C1C-8115-19FD1A311EF9}" type="sibTrans" cxnId="{C6C6470D-3A63-4A72-BE9A-6E8A73361234}">
      <dgm:prSet/>
      <dgm:spPr/>
      <dgm:t>
        <a:bodyPr/>
        <a:lstStyle/>
        <a:p>
          <a:endParaRPr lang="en-US"/>
        </a:p>
      </dgm:t>
    </dgm:pt>
    <dgm:pt modelId="{1835AE32-8B80-4162-8472-C9389EAF7D6C}">
      <dgm:prSet/>
      <dgm:spPr/>
      <dgm:t>
        <a:bodyPr/>
        <a:lstStyle/>
        <a:p>
          <a:r>
            <a:rPr lang="hr-HR" b="0" i="0"/>
            <a:t>Aplikacija mora omogućiti predstavniku kreiranje novog sastanka.</a:t>
          </a:r>
          <a:endParaRPr lang="en-US"/>
        </a:p>
      </dgm:t>
    </dgm:pt>
    <dgm:pt modelId="{20610C6D-AA1F-42D4-976D-54AE8A1FA89D}" type="parTrans" cxnId="{3CAD0213-CCCF-44BF-B668-A500CA4F72B4}">
      <dgm:prSet/>
      <dgm:spPr/>
      <dgm:t>
        <a:bodyPr/>
        <a:lstStyle/>
        <a:p>
          <a:endParaRPr lang="en-US"/>
        </a:p>
      </dgm:t>
    </dgm:pt>
    <dgm:pt modelId="{95394F7B-E49D-4AE8-8CED-822752ED889C}" type="sibTrans" cxnId="{3CAD0213-CCCF-44BF-B668-A500CA4F72B4}">
      <dgm:prSet/>
      <dgm:spPr/>
      <dgm:t>
        <a:bodyPr/>
        <a:lstStyle/>
        <a:p>
          <a:endParaRPr lang="en-US"/>
        </a:p>
      </dgm:t>
    </dgm:pt>
    <dgm:pt modelId="{7746F39D-DB7D-4C3C-93B9-0119A7B07914}">
      <dgm:prSet/>
      <dgm:spPr/>
      <dgm:t>
        <a:bodyPr/>
        <a:lstStyle/>
        <a:p>
          <a:r>
            <a:rPr lang="hr-HR" b="0" i="0"/>
            <a:t>Aplikacija mora omogućiti predstavniku svrstavanje zaključka s pravnim učinkom u "Izglasan" ili "Odbijen„</a:t>
          </a:r>
          <a:r>
            <a:rPr lang="hr-HR"/>
            <a:t>.</a:t>
          </a:r>
          <a:endParaRPr lang="en-US"/>
        </a:p>
      </dgm:t>
    </dgm:pt>
    <dgm:pt modelId="{EFB443ED-DDF0-414A-A7AA-34196A912343}" type="parTrans" cxnId="{06BD6191-3634-4FB9-874F-1D37A6102ACB}">
      <dgm:prSet/>
      <dgm:spPr/>
      <dgm:t>
        <a:bodyPr/>
        <a:lstStyle/>
        <a:p>
          <a:endParaRPr lang="en-US"/>
        </a:p>
      </dgm:t>
    </dgm:pt>
    <dgm:pt modelId="{B0659D71-D350-42B2-9966-DB1A012E5D26}" type="sibTrans" cxnId="{06BD6191-3634-4FB9-874F-1D37A6102ACB}">
      <dgm:prSet/>
      <dgm:spPr/>
      <dgm:t>
        <a:bodyPr/>
        <a:lstStyle/>
        <a:p>
          <a:endParaRPr lang="en-US"/>
        </a:p>
      </dgm:t>
    </dgm:pt>
    <dgm:pt modelId="{B3EAF185-DF02-4C50-9C09-18E668E0FC88}">
      <dgm:prSet/>
      <dgm:spPr/>
      <dgm:t>
        <a:bodyPr/>
        <a:lstStyle/>
        <a:p>
          <a:r>
            <a:rPr lang="hr-HR" b="1"/>
            <a:t>Nefunkcionalni zahtjevi</a:t>
          </a:r>
          <a:endParaRPr lang="en-US"/>
        </a:p>
      </dgm:t>
    </dgm:pt>
    <dgm:pt modelId="{1E9D5D5C-785D-401A-B22E-C2080BF30B5D}" type="parTrans" cxnId="{2B988B15-5438-46BD-978B-34CE9A4ED064}">
      <dgm:prSet/>
      <dgm:spPr/>
      <dgm:t>
        <a:bodyPr/>
        <a:lstStyle/>
        <a:p>
          <a:endParaRPr lang="en-US"/>
        </a:p>
      </dgm:t>
    </dgm:pt>
    <dgm:pt modelId="{09AF1B3B-E890-4D08-A1CD-B163EF4C2578}" type="sibTrans" cxnId="{2B988B15-5438-46BD-978B-34CE9A4ED064}">
      <dgm:prSet/>
      <dgm:spPr/>
      <dgm:t>
        <a:bodyPr/>
        <a:lstStyle/>
        <a:p>
          <a:endParaRPr lang="en-US"/>
        </a:p>
      </dgm:t>
    </dgm:pt>
    <dgm:pt modelId="{6C6312FB-D033-4D36-A6D8-0B70C1522365}">
      <dgm:prSet/>
      <dgm:spPr/>
      <dgm:t>
        <a:bodyPr/>
        <a:lstStyle/>
        <a:p>
          <a:r>
            <a:rPr lang="hr-HR" b="0" i="0"/>
            <a:t>Osigurani su podaci o korisnicima.</a:t>
          </a:r>
          <a:endParaRPr lang="en-US"/>
        </a:p>
      </dgm:t>
    </dgm:pt>
    <dgm:pt modelId="{100C7CFF-90D6-41F7-BA81-8E3A51265700}" type="parTrans" cxnId="{BF2CA576-6F87-4D20-8E64-23A947CCFBA5}">
      <dgm:prSet/>
      <dgm:spPr/>
      <dgm:t>
        <a:bodyPr/>
        <a:lstStyle/>
        <a:p>
          <a:endParaRPr lang="en-US"/>
        </a:p>
      </dgm:t>
    </dgm:pt>
    <dgm:pt modelId="{BD15B897-B6DA-4EE0-AD52-92D97F742686}" type="sibTrans" cxnId="{BF2CA576-6F87-4D20-8E64-23A947CCFBA5}">
      <dgm:prSet/>
      <dgm:spPr/>
      <dgm:t>
        <a:bodyPr/>
        <a:lstStyle/>
        <a:p>
          <a:endParaRPr lang="en-US"/>
        </a:p>
      </dgm:t>
    </dgm:pt>
    <dgm:pt modelId="{5C358467-5836-454E-9D81-FB229F2F3994}">
      <dgm:prSet/>
      <dgm:spPr/>
      <dgm:t>
        <a:bodyPr/>
        <a:lstStyle/>
        <a:p>
          <a:r>
            <a:rPr lang="hr-HR" b="0" i="0"/>
            <a:t>Aplikacija mora prikazivati predstavniku sažete prikaze svih "Planiranih", "Objavljenih" i "Obavljenih" sastanaka na početnoj stranici.</a:t>
          </a:r>
          <a:endParaRPr lang="en-US"/>
        </a:p>
      </dgm:t>
    </dgm:pt>
    <dgm:pt modelId="{683702B8-D8CA-44A6-9ABD-6F7797FDF2AC}" type="parTrans" cxnId="{EC700FAA-7D3A-4E98-B9E5-D89B92CA7034}">
      <dgm:prSet/>
      <dgm:spPr/>
      <dgm:t>
        <a:bodyPr/>
        <a:lstStyle/>
        <a:p>
          <a:endParaRPr lang="en-US"/>
        </a:p>
      </dgm:t>
    </dgm:pt>
    <dgm:pt modelId="{B7043F4B-7F9A-462E-A37D-901EE79523BD}" type="sibTrans" cxnId="{EC700FAA-7D3A-4E98-B9E5-D89B92CA7034}">
      <dgm:prSet/>
      <dgm:spPr/>
      <dgm:t>
        <a:bodyPr/>
        <a:lstStyle/>
        <a:p>
          <a:endParaRPr lang="en-US"/>
        </a:p>
      </dgm:t>
    </dgm:pt>
    <dgm:pt modelId="{8CBD7149-51A1-4E48-A7C4-454A202207AC}">
      <dgm:prSet/>
      <dgm:spPr/>
      <dgm:t>
        <a:bodyPr/>
        <a:lstStyle/>
        <a:p>
          <a:r>
            <a:rPr lang="hr-HR" b="0" i="0"/>
            <a:t>Svi podaci o korisnicima i sastancima biti će zaštićeni.</a:t>
          </a:r>
          <a:endParaRPr lang="en-US"/>
        </a:p>
      </dgm:t>
    </dgm:pt>
    <dgm:pt modelId="{22452BBE-B021-43A5-9E35-F217BD830DCE}" type="parTrans" cxnId="{A44A8DC5-49DF-4D0B-9685-2A5239E791A5}">
      <dgm:prSet/>
      <dgm:spPr/>
      <dgm:t>
        <a:bodyPr/>
        <a:lstStyle/>
        <a:p>
          <a:endParaRPr lang="en-US"/>
        </a:p>
      </dgm:t>
    </dgm:pt>
    <dgm:pt modelId="{D735F774-534F-4B4A-98F0-6C6C79CB9AF8}" type="sibTrans" cxnId="{A44A8DC5-49DF-4D0B-9685-2A5239E791A5}">
      <dgm:prSet/>
      <dgm:spPr/>
      <dgm:t>
        <a:bodyPr/>
        <a:lstStyle/>
        <a:p>
          <a:endParaRPr lang="en-US"/>
        </a:p>
      </dgm:t>
    </dgm:pt>
    <dgm:pt modelId="{36FEA321-A258-43C3-9C32-AD57E9D5F017}" type="pres">
      <dgm:prSet presAssocID="{E79D59BE-24B4-4B13-8569-A1D3A7E58B0E}" presName="linear" presStyleCnt="0">
        <dgm:presLayoutVars>
          <dgm:dir/>
          <dgm:animLvl val="lvl"/>
          <dgm:resizeHandles val="exact"/>
        </dgm:presLayoutVars>
      </dgm:prSet>
      <dgm:spPr/>
    </dgm:pt>
    <dgm:pt modelId="{ACF746F9-B2E9-45E7-8654-8391710C5EFE}" type="pres">
      <dgm:prSet presAssocID="{934684F6-8FC4-4823-8E74-771843957F22}" presName="parentLin" presStyleCnt="0"/>
      <dgm:spPr/>
    </dgm:pt>
    <dgm:pt modelId="{5AA81663-6302-4FAA-8AD9-2B0BBA5DA108}" type="pres">
      <dgm:prSet presAssocID="{934684F6-8FC4-4823-8E74-771843957F22}" presName="parentLeftMargin" presStyleLbl="node1" presStyleIdx="0" presStyleCnt="2"/>
      <dgm:spPr/>
    </dgm:pt>
    <dgm:pt modelId="{7C9DBEF9-9BFC-4EBF-B276-171B18455F9B}" type="pres">
      <dgm:prSet presAssocID="{934684F6-8FC4-4823-8E74-771843957F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93AD01-D50F-43EC-9031-156DAE5E3AED}" type="pres">
      <dgm:prSet presAssocID="{934684F6-8FC4-4823-8E74-771843957F22}" presName="negativeSpace" presStyleCnt="0"/>
      <dgm:spPr/>
    </dgm:pt>
    <dgm:pt modelId="{ACC3D478-D105-4FDB-B31C-A030A7A8C242}" type="pres">
      <dgm:prSet presAssocID="{934684F6-8FC4-4823-8E74-771843957F22}" presName="childText" presStyleLbl="conFgAcc1" presStyleIdx="0" presStyleCnt="2">
        <dgm:presLayoutVars>
          <dgm:bulletEnabled val="1"/>
        </dgm:presLayoutVars>
      </dgm:prSet>
      <dgm:spPr/>
    </dgm:pt>
    <dgm:pt modelId="{9F8833D6-7F2E-4C1C-ACAB-86516891F44E}" type="pres">
      <dgm:prSet presAssocID="{08872498-D479-4F1C-B0FE-B3409E00731F}" presName="spaceBetweenRectangles" presStyleCnt="0"/>
      <dgm:spPr/>
    </dgm:pt>
    <dgm:pt modelId="{DA069910-B4D5-41AA-A162-0340A8D5FD44}" type="pres">
      <dgm:prSet presAssocID="{B3EAF185-DF02-4C50-9C09-18E668E0FC88}" presName="parentLin" presStyleCnt="0"/>
      <dgm:spPr/>
    </dgm:pt>
    <dgm:pt modelId="{E238BF0E-913C-4486-82B7-AA410BABE116}" type="pres">
      <dgm:prSet presAssocID="{B3EAF185-DF02-4C50-9C09-18E668E0FC88}" presName="parentLeftMargin" presStyleLbl="node1" presStyleIdx="0" presStyleCnt="2"/>
      <dgm:spPr/>
    </dgm:pt>
    <dgm:pt modelId="{BF0D3FFA-C454-483A-9E81-A1C20D2E802F}" type="pres">
      <dgm:prSet presAssocID="{B3EAF185-DF02-4C50-9C09-18E668E0FC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DC5041-064E-4EEF-9AEB-9055473EA232}" type="pres">
      <dgm:prSet presAssocID="{B3EAF185-DF02-4C50-9C09-18E668E0FC88}" presName="negativeSpace" presStyleCnt="0"/>
      <dgm:spPr/>
    </dgm:pt>
    <dgm:pt modelId="{80256CE3-85A2-4A32-99BA-DF5E2372E4BB}" type="pres">
      <dgm:prSet presAssocID="{B3EAF185-DF02-4C50-9C09-18E668E0FC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3FE670A-C814-47AE-AA9B-7EF47928B67D}" srcId="{934684F6-8FC4-4823-8E74-771843957F22}" destId="{7C3A43A3-5080-41AB-B2E5-AE0F0B390F96}" srcOrd="0" destOrd="0" parTransId="{60D8185D-148C-4BF7-9656-8F7D441CCBA2}" sibTransId="{3C2A2620-0812-4ECA-863F-FB892F558FB0}"/>
    <dgm:cxn modelId="{973B800C-14FE-430F-972E-0E23D4198CC8}" type="presOf" srcId="{934684F6-8FC4-4823-8E74-771843957F22}" destId="{5AA81663-6302-4FAA-8AD9-2B0BBA5DA108}" srcOrd="0" destOrd="0" presId="urn:microsoft.com/office/officeart/2005/8/layout/list1"/>
    <dgm:cxn modelId="{C6C6470D-3A63-4A72-BE9A-6E8A73361234}" srcId="{934684F6-8FC4-4823-8E74-771843957F22}" destId="{FB5FAA96-FED0-4166-8163-F9606C931782}" srcOrd="1" destOrd="0" parTransId="{7DCF0E5F-2CAB-446D-BF26-850D6C25CF51}" sibTransId="{F986C896-0FB1-4C1C-8115-19FD1A311EF9}"/>
    <dgm:cxn modelId="{691E7310-3A5B-408B-8DDF-97D5FD76C01A}" type="presOf" srcId="{E79D59BE-24B4-4B13-8569-A1D3A7E58B0E}" destId="{36FEA321-A258-43C3-9C32-AD57E9D5F017}" srcOrd="0" destOrd="0" presId="urn:microsoft.com/office/officeart/2005/8/layout/list1"/>
    <dgm:cxn modelId="{3CAD0213-CCCF-44BF-B668-A500CA4F72B4}" srcId="{934684F6-8FC4-4823-8E74-771843957F22}" destId="{1835AE32-8B80-4162-8472-C9389EAF7D6C}" srcOrd="2" destOrd="0" parTransId="{20610C6D-AA1F-42D4-976D-54AE8A1FA89D}" sibTransId="{95394F7B-E49D-4AE8-8CED-822752ED889C}"/>
    <dgm:cxn modelId="{2B988B15-5438-46BD-978B-34CE9A4ED064}" srcId="{E79D59BE-24B4-4B13-8569-A1D3A7E58B0E}" destId="{B3EAF185-DF02-4C50-9C09-18E668E0FC88}" srcOrd="1" destOrd="0" parTransId="{1E9D5D5C-785D-401A-B22E-C2080BF30B5D}" sibTransId="{09AF1B3B-E890-4D08-A1CD-B163EF4C2578}"/>
    <dgm:cxn modelId="{E9C7A618-0D32-484F-8F02-28B0B90E7DCD}" type="presOf" srcId="{934684F6-8FC4-4823-8E74-771843957F22}" destId="{7C9DBEF9-9BFC-4EBF-B276-171B18455F9B}" srcOrd="1" destOrd="0" presId="urn:microsoft.com/office/officeart/2005/8/layout/list1"/>
    <dgm:cxn modelId="{55F2FB31-C90D-4908-AC73-1A8E09D4F19B}" type="presOf" srcId="{1835AE32-8B80-4162-8472-C9389EAF7D6C}" destId="{ACC3D478-D105-4FDB-B31C-A030A7A8C242}" srcOrd="0" destOrd="2" presId="urn:microsoft.com/office/officeart/2005/8/layout/list1"/>
    <dgm:cxn modelId="{6844CB33-B163-4778-8C33-62BA9AEA36E6}" srcId="{E79D59BE-24B4-4B13-8569-A1D3A7E58B0E}" destId="{934684F6-8FC4-4823-8E74-771843957F22}" srcOrd="0" destOrd="0" parTransId="{64576F3B-A154-4E43-9583-6584BE9424D5}" sibTransId="{08872498-D479-4F1C-B0FE-B3409E00731F}"/>
    <dgm:cxn modelId="{6699CE60-AE9D-4F36-9C18-81FEDC48877B}" type="presOf" srcId="{6C6312FB-D033-4D36-A6D8-0B70C1522365}" destId="{80256CE3-85A2-4A32-99BA-DF5E2372E4BB}" srcOrd="0" destOrd="0" presId="urn:microsoft.com/office/officeart/2005/8/layout/list1"/>
    <dgm:cxn modelId="{BF2CA576-6F87-4D20-8E64-23A947CCFBA5}" srcId="{B3EAF185-DF02-4C50-9C09-18E668E0FC88}" destId="{6C6312FB-D033-4D36-A6D8-0B70C1522365}" srcOrd="0" destOrd="0" parTransId="{100C7CFF-90D6-41F7-BA81-8E3A51265700}" sibTransId="{BD15B897-B6DA-4EE0-AD52-92D97F742686}"/>
    <dgm:cxn modelId="{5040B586-D4FA-4CFD-8F91-72E3ADF6868D}" type="presOf" srcId="{7C3A43A3-5080-41AB-B2E5-AE0F0B390F96}" destId="{ACC3D478-D105-4FDB-B31C-A030A7A8C242}" srcOrd="0" destOrd="0" presId="urn:microsoft.com/office/officeart/2005/8/layout/list1"/>
    <dgm:cxn modelId="{06BD6191-3634-4FB9-874F-1D37A6102ACB}" srcId="{934684F6-8FC4-4823-8E74-771843957F22}" destId="{7746F39D-DB7D-4C3C-93B9-0119A7B07914}" srcOrd="3" destOrd="0" parTransId="{EFB443ED-DDF0-414A-A7AA-34196A912343}" sibTransId="{B0659D71-D350-42B2-9966-DB1A012E5D26}"/>
    <dgm:cxn modelId="{ACFA4996-C48C-4901-8A6C-5704B0B02858}" type="presOf" srcId="{FB5FAA96-FED0-4166-8163-F9606C931782}" destId="{ACC3D478-D105-4FDB-B31C-A030A7A8C242}" srcOrd="0" destOrd="1" presId="urn:microsoft.com/office/officeart/2005/8/layout/list1"/>
    <dgm:cxn modelId="{6ADA90A1-E406-41B8-88CE-0B036314684F}" type="presOf" srcId="{B3EAF185-DF02-4C50-9C09-18E668E0FC88}" destId="{E238BF0E-913C-4486-82B7-AA410BABE116}" srcOrd="0" destOrd="0" presId="urn:microsoft.com/office/officeart/2005/8/layout/list1"/>
    <dgm:cxn modelId="{EC700FAA-7D3A-4E98-B9E5-D89B92CA7034}" srcId="{B3EAF185-DF02-4C50-9C09-18E668E0FC88}" destId="{5C358467-5836-454E-9D81-FB229F2F3994}" srcOrd="1" destOrd="0" parTransId="{683702B8-D8CA-44A6-9ABD-6F7797FDF2AC}" sibTransId="{B7043F4B-7F9A-462E-A37D-901EE79523BD}"/>
    <dgm:cxn modelId="{85AC8CBA-BC7D-417B-9791-A9887E6F2519}" type="presOf" srcId="{7746F39D-DB7D-4C3C-93B9-0119A7B07914}" destId="{ACC3D478-D105-4FDB-B31C-A030A7A8C242}" srcOrd="0" destOrd="3" presId="urn:microsoft.com/office/officeart/2005/8/layout/list1"/>
    <dgm:cxn modelId="{2C03E6BF-D5F1-4E0A-B996-C39C16790911}" type="presOf" srcId="{8CBD7149-51A1-4E48-A7C4-454A202207AC}" destId="{80256CE3-85A2-4A32-99BA-DF5E2372E4BB}" srcOrd="0" destOrd="2" presId="urn:microsoft.com/office/officeart/2005/8/layout/list1"/>
    <dgm:cxn modelId="{657F8CC1-C016-4AE5-9CD3-89B5E2D7CB09}" type="presOf" srcId="{5C358467-5836-454E-9D81-FB229F2F3994}" destId="{80256CE3-85A2-4A32-99BA-DF5E2372E4BB}" srcOrd="0" destOrd="1" presId="urn:microsoft.com/office/officeart/2005/8/layout/list1"/>
    <dgm:cxn modelId="{A44A8DC5-49DF-4D0B-9685-2A5239E791A5}" srcId="{B3EAF185-DF02-4C50-9C09-18E668E0FC88}" destId="{8CBD7149-51A1-4E48-A7C4-454A202207AC}" srcOrd="2" destOrd="0" parTransId="{22452BBE-B021-43A5-9E35-F217BD830DCE}" sibTransId="{D735F774-534F-4B4A-98F0-6C6C79CB9AF8}"/>
    <dgm:cxn modelId="{BF3AF1CB-0C4B-4197-A722-69CC1F29FE15}" type="presOf" srcId="{B3EAF185-DF02-4C50-9C09-18E668E0FC88}" destId="{BF0D3FFA-C454-483A-9E81-A1C20D2E802F}" srcOrd="1" destOrd="0" presId="urn:microsoft.com/office/officeart/2005/8/layout/list1"/>
    <dgm:cxn modelId="{FCB84C15-56F6-488F-A228-2772A3946743}" type="presParOf" srcId="{36FEA321-A258-43C3-9C32-AD57E9D5F017}" destId="{ACF746F9-B2E9-45E7-8654-8391710C5EFE}" srcOrd="0" destOrd="0" presId="urn:microsoft.com/office/officeart/2005/8/layout/list1"/>
    <dgm:cxn modelId="{CEBA36BA-83F7-4F69-B5FA-0178BA31C667}" type="presParOf" srcId="{ACF746F9-B2E9-45E7-8654-8391710C5EFE}" destId="{5AA81663-6302-4FAA-8AD9-2B0BBA5DA108}" srcOrd="0" destOrd="0" presId="urn:microsoft.com/office/officeart/2005/8/layout/list1"/>
    <dgm:cxn modelId="{D56FDDD2-9884-4D99-AA8C-F6306799E5B5}" type="presParOf" srcId="{ACF746F9-B2E9-45E7-8654-8391710C5EFE}" destId="{7C9DBEF9-9BFC-4EBF-B276-171B18455F9B}" srcOrd="1" destOrd="0" presId="urn:microsoft.com/office/officeart/2005/8/layout/list1"/>
    <dgm:cxn modelId="{85ABD39E-F08E-4415-A489-5488E8F472B0}" type="presParOf" srcId="{36FEA321-A258-43C3-9C32-AD57E9D5F017}" destId="{7493AD01-D50F-43EC-9031-156DAE5E3AED}" srcOrd="1" destOrd="0" presId="urn:microsoft.com/office/officeart/2005/8/layout/list1"/>
    <dgm:cxn modelId="{952F2EF0-D465-4B8E-BE9F-60FA7433AD8D}" type="presParOf" srcId="{36FEA321-A258-43C3-9C32-AD57E9D5F017}" destId="{ACC3D478-D105-4FDB-B31C-A030A7A8C242}" srcOrd="2" destOrd="0" presId="urn:microsoft.com/office/officeart/2005/8/layout/list1"/>
    <dgm:cxn modelId="{03997B06-02A1-4820-90C9-DD303FA07D89}" type="presParOf" srcId="{36FEA321-A258-43C3-9C32-AD57E9D5F017}" destId="{9F8833D6-7F2E-4C1C-ACAB-86516891F44E}" srcOrd="3" destOrd="0" presId="urn:microsoft.com/office/officeart/2005/8/layout/list1"/>
    <dgm:cxn modelId="{572E1007-9AD6-4A34-BE44-40C9E1CDC555}" type="presParOf" srcId="{36FEA321-A258-43C3-9C32-AD57E9D5F017}" destId="{DA069910-B4D5-41AA-A162-0340A8D5FD44}" srcOrd="4" destOrd="0" presId="urn:microsoft.com/office/officeart/2005/8/layout/list1"/>
    <dgm:cxn modelId="{7FFA9F6D-F03D-452D-A5B0-BD517F184825}" type="presParOf" srcId="{DA069910-B4D5-41AA-A162-0340A8D5FD44}" destId="{E238BF0E-913C-4486-82B7-AA410BABE116}" srcOrd="0" destOrd="0" presId="urn:microsoft.com/office/officeart/2005/8/layout/list1"/>
    <dgm:cxn modelId="{8B200327-C3F5-4DC2-84D7-F09B4F4A52BF}" type="presParOf" srcId="{DA069910-B4D5-41AA-A162-0340A8D5FD44}" destId="{BF0D3FFA-C454-483A-9E81-A1C20D2E802F}" srcOrd="1" destOrd="0" presId="urn:microsoft.com/office/officeart/2005/8/layout/list1"/>
    <dgm:cxn modelId="{8C29D230-70C8-447B-975C-C918BB3A55CC}" type="presParOf" srcId="{36FEA321-A258-43C3-9C32-AD57E9D5F017}" destId="{21DC5041-064E-4EEF-9AEB-9055473EA232}" srcOrd="5" destOrd="0" presId="urn:microsoft.com/office/officeart/2005/8/layout/list1"/>
    <dgm:cxn modelId="{B6638398-EC7B-4F66-B7D7-2935D5DF5840}" type="presParOf" srcId="{36FEA321-A258-43C3-9C32-AD57E9D5F017}" destId="{80256CE3-85A2-4A32-99BA-DF5E2372E4B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76AC36-778B-4EF3-B91B-AABC6D66259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1650FA-AE57-4E0D-88A5-7D880F499F97}">
      <dgm:prSet/>
      <dgm:spPr/>
      <dgm:t>
        <a:bodyPr/>
        <a:lstStyle/>
        <a:p>
          <a:r>
            <a:rPr lang="hr-HR"/>
            <a:t>Neprogramski (organizacijski) zadaci</a:t>
          </a:r>
          <a:endParaRPr lang="en-US"/>
        </a:p>
      </dgm:t>
    </dgm:pt>
    <dgm:pt modelId="{6E346719-095E-4191-B442-5FFC2E347F80}" type="parTrans" cxnId="{2DA25483-96F9-4BA0-87C1-E5D12B7E19FC}">
      <dgm:prSet/>
      <dgm:spPr/>
      <dgm:t>
        <a:bodyPr/>
        <a:lstStyle/>
        <a:p>
          <a:endParaRPr lang="en-US"/>
        </a:p>
      </dgm:t>
    </dgm:pt>
    <dgm:pt modelId="{0C829FD2-B21A-4E14-94C6-A99B4AC911BF}" type="sibTrans" cxnId="{2DA25483-96F9-4BA0-87C1-E5D12B7E19FC}">
      <dgm:prSet/>
      <dgm:spPr/>
      <dgm:t>
        <a:bodyPr/>
        <a:lstStyle/>
        <a:p>
          <a:endParaRPr lang="en-US"/>
        </a:p>
      </dgm:t>
    </dgm:pt>
    <dgm:pt modelId="{9534B2A3-1EBB-441D-ADD7-4A602134017F}">
      <dgm:prSet/>
      <dgm:spPr/>
      <dgm:t>
        <a:bodyPr/>
        <a:lstStyle/>
        <a:p>
          <a:r>
            <a:rPr lang="hr-HR"/>
            <a:t>Organizacija komunikacije – gitHub, Discord </a:t>
          </a:r>
          <a:endParaRPr lang="en-US"/>
        </a:p>
      </dgm:t>
    </dgm:pt>
    <dgm:pt modelId="{E1E91C73-4184-4046-8F76-07FD1B9A827C}" type="parTrans" cxnId="{5081788F-8F7A-4FC1-99C7-44FD839B8FCE}">
      <dgm:prSet/>
      <dgm:spPr/>
      <dgm:t>
        <a:bodyPr/>
        <a:lstStyle/>
        <a:p>
          <a:endParaRPr lang="en-US"/>
        </a:p>
      </dgm:t>
    </dgm:pt>
    <dgm:pt modelId="{B83873E7-7B52-412D-A73E-7F71DE518C7D}" type="sibTrans" cxnId="{5081788F-8F7A-4FC1-99C7-44FD839B8FCE}">
      <dgm:prSet/>
      <dgm:spPr/>
      <dgm:t>
        <a:bodyPr/>
        <a:lstStyle/>
        <a:p>
          <a:endParaRPr lang="en-US"/>
        </a:p>
      </dgm:t>
    </dgm:pt>
    <dgm:pt modelId="{94DE3B68-3F53-42DC-9A4F-3E10EB5E77AB}">
      <dgm:prSet/>
      <dgm:spPr/>
      <dgm:t>
        <a:bodyPr/>
        <a:lstStyle/>
        <a:p>
          <a:r>
            <a:rPr lang="hr-HR"/>
            <a:t>GitHub iskustvo – odlično osim kada je merge error</a:t>
          </a:r>
          <a:endParaRPr lang="en-US"/>
        </a:p>
      </dgm:t>
    </dgm:pt>
    <dgm:pt modelId="{463350D0-129C-43F1-9516-98B74B95FEE5}" type="parTrans" cxnId="{860C8860-FC25-4795-AB5D-1072B384E79C}">
      <dgm:prSet/>
      <dgm:spPr/>
      <dgm:t>
        <a:bodyPr/>
        <a:lstStyle/>
        <a:p>
          <a:endParaRPr lang="en-US"/>
        </a:p>
      </dgm:t>
    </dgm:pt>
    <dgm:pt modelId="{C525EBCE-9EBF-475A-BFB1-E5A5CE4EAFD3}" type="sibTrans" cxnId="{860C8860-FC25-4795-AB5D-1072B384E79C}">
      <dgm:prSet/>
      <dgm:spPr/>
      <dgm:t>
        <a:bodyPr/>
        <a:lstStyle/>
        <a:p>
          <a:endParaRPr lang="en-US"/>
        </a:p>
      </dgm:t>
    </dgm:pt>
    <dgm:pt modelId="{CC0DFC09-1C85-4340-95F4-0CAB1E0E4E77}">
      <dgm:prSet/>
      <dgm:spPr/>
      <dgm:t>
        <a:bodyPr/>
        <a:lstStyle/>
        <a:p>
          <a:r>
            <a:rPr lang="hr-HR"/>
            <a:t>Primijenjeni model životnog ciklusa</a:t>
          </a:r>
          <a:endParaRPr lang="en-US"/>
        </a:p>
      </dgm:t>
    </dgm:pt>
    <dgm:pt modelId="{73478346-5A51-49D3-8738-7C82F2E260ED}" type="parTrans" cxnId="{929F4555-3DDC-4443-861D-2946BC6D2637}">
      <dgm:prSet/>
      <dgm:spPr/>
      <dgm:t>
        <a:bodyPr/>
        <a:lstStyle/>
        <a:p>
          <a:endParaRPr lang="en-US"/>
        </a:p>
      </dgm:t>
    </dgm:pt>
    <dgm:pt modelId="{F2EFF6A2-4CBD-4D44-9A37-7E72570244F6}" type="sibTrans" cxnId="{929F4555-3DDC-4443-861D-2946BC6D2637}">
      <dgm:prSet/>
      <dgm:spPr/>
      <dgm:t>
        <a:bodyPr/>
        <a:lstStyle/>
        <a:p>
          <a:endParaRPr lang="en-US"/>
        </a:p>
      </dgm:t>
    </dgm:pt>
    <dgm:pt modelId="{688D142F-4578-45F7-A867-0929D2718E27}">
      <dgm:prSet/>
      <dgm:spPr/>
      <dgm:t>
        <a:bodyPr/>
        <a:lstStyle/>
        <a:p>
          <a:r>
            <a:rPr lang="hr-HR"/>
            <a:t>ad-hoc, vodopadni,….</a:t>
          </a:r>
          <a:endParaRPr lang="en-US"/>
        </a:p>
      </dgm:t>
    </dgm:pt>
    <dgm:pt modelId="{EC9D18E5-296D-4527-B44E-3F09F00E84CD}" type="parTrans" cxnId="{AC0E5205-2C12-4109-AF4A-79C6BB235E00}">
      <dgm:prSet/>
      <dgm:spPr/>
      <dgm:t>
        <a:bodyPr/>
        <a:lstStyle/>
        <a:p>
          <a:endParaRPr lang="en-US"/>
        </a:p>
      </dgm:t>
    </dgm:pt>
    <dgm:pt modelId="{773D9931-0846-4648-80DC-0F13D411EDFC}" type="sibTrans" cxnId="{AC0E5205-2C12-4109-AF4A-79C6BB235E00}">
      <dgm:prSet/>
      <dgm:spPr/>
      <dgm:t>
        <a:bodyPr/>
        <a:lstStyle/>
        <a:p>
          <a:endParaRPr lang="en-US"/>
        </a:p>
      </dgm:t>
    </dgm:pt>
    <dgm:pt modelId="{EB6E0A96-F1DE-4929-9F67-F3E702D7CD91}">
      <dgm:prSet/>
      <dgm:spPr/>
      <dgm:t>
        <a:bodyPr/>
        <a:lstStyle/>
        <a:p>
          <a:r>
            <a:rPr lang="hr-HR"/>
            <a:t>Tablica raščlambe zadataka članova s procijenjenim naporom u satima (jedan slajd)</a:t>
          </a:r>
          <a:endParaRPr lang="en-US"/>
        </a:p>
      </dgm:t>
    </dgm:pt>
    <dgm:pt modelId="{E376E203-AD07-406C-BCB0-E97164E46408}" type="parTrans" cxnId="{5E6083FD-69B8-4E13-8F3B-56A611C7C806}">
      <dgm:prSet/>
      <dgm:spPr/>
      <dgm:t>
        <a:bodyPr/>
        <a:lstStyle/>
        <a:p>
          <a:endParaRPr lang="en-US"/>
        </a:p>
      </dgm:t>
    </dgm:pt>
    <dgm:pt modelId="{C708B20E-1D9E-4D52-BE7D-68EEAC5AD9B5}" type="sibTrans" cxnId="{5E6083FD-69B8-4E13-8F3B-56A611C7C806}">
      <dgm:prSet/>
      <dgm:spPr/>
      <dgm:t>
        <a:bodyPr/>
        <a:lstStyle/>
        <a:p>
          <a:endParaRPr lang="en-US"/>
        </a:p>
      </dgm:t>
    </dgm:pt>
    <dgm:pt modelId="{37156F1C-CC60-4E67-A6A9-EA925FC99477}">
      <dgm:prSet/>
      <dgm:spPr/>
      <dgm:t>
        <a:bodyPr/>
        <a:lstStyle/>
        <a:p>
          <a:r>
            <a:rPr lang="hr-HR" i="1"/>
            <a:t>U usmenom izlaganju samo diskutirajte o glavnim problemima rasporeda i svom iskustvu za njihovo rješavanje (npr. preuzimanje zadataka drugih članova ...)</a:t>
          </a:r>
          <a:endParaRPr lang="en-US"/>
        </a:p>
      </dgm:t>
    </dgm:pt>
    <dgm:pt modelId="{C2DCA573-8AC1-4D48-A766-FD3811AF9231}" type="parTrans" cxnId="{87AA5BA6-0783-4AAB-A2E1-579A0E8310AC}">
      <dgm:prSet/>
      <dgm:spPr/>
      <dgm:t>
        <a:bodyPr/>
        <a:lstStyle/>
        <a:p>
          <a:endParaRPr lang="en-US"/>
        </a:p>
      </dgm:t>
    </dgm:pt>
    <dgm:pt modelId="{FA29CAE2-CEA3-4D42-8F28-2BB09C210441}" type="sibTrans" cxnId="{87AA5BA6-0783-4AAB-A2E1-579A0E8310AC}">
      <dgm:prSet/>
      <dgm:spPr/>
      <dgm:t>
        <a:bodyPr/>
        <a:lstStyle/>
        <a:p>
          <a:endParaRPr lang="en-US"/>
        </a:p>
      </dgm:t>
    </dgm:pt>
    <dgm:pt modelId="{D9D1DD76-D590-4C28-A8DB-9454C7574621}">
      <dgm:prSet/>
      <dgm:spPr/>
      <dgm:t>
        <a:bodyPr/>
        <a:lstStyle/>
        <a:p>
          <a:r>
            <a:rPr lang="hr-HR"/>
            <a:t>Vremenski okvir razvoja (specifikacija, implementacija, testiranje, dokumentacija)</a:t>
          </a:r>
          <a:endParaRPr lang="en-US"/>
        </a:p>
      </dgm:t>
    </dgm:pt>
    <dgm:pt modelId="{D8CE2716-0D6C-4112-B86C-119B4092A603}" type="parTrans" cxnId="{FD418B7A-DB96-4451-A44F-C5311FE3DB96}">
      <dgm:prSet/>
      <dgm:spPr/>
      <dgm:t>
        <a:bodyPr/>
        <a:lstStyle/>
        <a:p>
          <a:endParaRPr lang="en-US"/>
        </a:p>
      </dgm:t>
    </dgm:pt>
    <dgm:pt modelId="{4D6CDDF9-9939-4D4E-B518-484DACCC0B1A}" type="sibTrans" cxnId="{FD418B7A-DB96-4451-A44F-C5311FE3DB96}">
      <dgm:prSet/>
      <dgm:spPr/>
      <dgm:t>
        <a:bodyPr/>
        <a:lstStyle/>
        <a:p>
          <a:endParaRPr lang="en-US"/>
        </a:p>
      </dgm:t>
    </dgm:pt>
    <dgm:pt modelId="{661BCDE2-8094-4703-AC13-B15721D487A8}">
      <dgm:prSet/>
      <dgm:spPr/>
      <dgm:t>
        <a:bodyPr/>
        <a:lstStyle/>
        <a:p>
          <a:r>
            <a:rPr lang="hr-HR"/>
            <a:t>Poželjan grafički prikaz</a:t>
          </a:r>
          <a:endParaRPr lang="en-US"/>
        </a:p>
      </dgm:t>
    </dgm:pt>
    <dgm:pt modelId="{A0BF663C-479D-4BFC-B0D6-82CBF8619D0B}" type="parTrans" cxnId="{1F56AE37-9FCD-4CA6-AEE8-0F212DDD0EBA}">
      <dgm:prSet/>
      <dgm:spPr/>
      <dgm:t>
        <a:bodyPr/>
        <a:lstStyle/>
        <a:p>
          <a:endParaRPr lang="en-US"/>
        </a:p>
      </dgm:t>
    </dgm:pt>
    <dgm:pt modelId="{B6D50293-06D8-4D00-96DE-58287CFBDD9B}" type="sibTrans" cxnId="{1F56AE37-9FCD-4CA6-AEE8-0F212DDD0EBA}">
      <dgm:prSet/>
      <dgm:spPr/>
      <dgm:t>
        <a:bodyPr/>
        <a:lstStyle/>
        <a:p>
          <a:endParaRPr lang="en-US"/>
        </a:p>
      </dgm:t>
    </dgm:pt>
    <dgm:pt modelId="{5A31890A-E592-4969-891C-013EF9597591}" type="pres">
      <dgm:prSet presAssocID="{DE76AC36-778B-4EF3-B91B-AABC6D66259E}" presName="linear" presStyleCnt="0">
        <dgm:presLayoutVars>
          <dgm:dir/>
          <dgm:animLvl val="lvl"/>
          <dgm:resizeHandles val="exact"/>
        </dgm:presLayoutVars>
      </dgm:prSet>
      <dgm:spPr/>
    </dgm:pt>
    <dgm:pt modelId="{B23C1E77-20CE-42CA-8B21-0DCFF4BD59C2}" type="pres">
      <dgm:prSet presAssocID="{F11650FA-AE57-4E0D-88A5-7D880F499F97}" presName="parentLin" presStyleCnt="0"/>
      <dgm:spPr/>
    </dgm:pt>
    <dgm:pt modelId="{B4A379C8-8948-4337-A977-9FFAA8FDE73D}" type="pres">
      <dgm:prSet presAssocID="{F11650FA-AE57-4E0D-88A5-7D880F499F97}" presName="parentLeftMargin" presStyleLbl="node1" presStyleIdx="0" presStyleCnt="3"/>
      <dgm:spPr/>
    </dgm:pt>
    <dgm:pt modelId="{0BBF0016-2C9C-4071-BF77-D4E13A576DDF}" type="pres">
      <dgm:prSet presAssocID="{F11650FA-AE57-4E0D-88A5-7D880F499F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135B00-593C-45D4-A42F-D7A6EAA9E243}" type="pres">
      <dgm:prSet presAssocID="{F11650FA-AE57-4E0D-88A5-7D880F499F97}" presName="negativeSpace" presStyleCnt="0"/>
      <dgm:spPr/>
    </dgm:pt>
    <dgm:pt modelId="{33E67D10-402F-470C-BFAD-3203F38DAD9A}" type="pres">
      <dgm:prSet presAssocID="{F11650FA-AE57-4E0D-88A5-7D880F499F97}" presName="childText" presStyleLbl="conFgAcc1" presStyleIdx="0" presStyleCnt="3">
        <dgm:presLayoutVars>
          <dgm:bulletEnabled val="1"/>
        </dgm:presLayoutVars>
      </dgm:prSet>
      <dgm:spPr/>
    </dgm:pt>
    <dgm:pt modelId="{0B3ADB20-4EDC-4397-9045-4AD72B70394B}" type="pres">
      <dgm:prSet presAssocID="{0C829FD2-B21A-4E14-94C6-A99B4AC911BF}" presName="spaceBetweenRectangles" presStyleCnt="0"/>
      <dgm:spPr/>
    </dgm:pt>
    <dgm:pt modelId="{D976D2E3-4BD9-4E9A-A045-DC81370E560F}" type="pres">
      <dgm:prSet presAssocID="{EB6E0A96-F1DE-4929-9F67-F3E702D7CD91}" presName="parentLin" presStyleCnt="0"/>
      <dgm:spPr/>
    </dgm:pt>
    <dgm:pt modelId="{34345E29-F5BF-4255-8537-B9005B0775E2}" type="pres">
      <dgm:prSet presAssocID="{EB6E0A96-F1DE-4929-9F67-F3E702D7CD91}" presName="parentLeftMargin" presStyleLbl="node1" presStyleIdx="0" presStyleCnt="3"/>
      <dgm:spPr/>
    </dgm:pt>
    <dgm:pt modelId="{4E5A3AB7-D203-419B-A1C0-F260DCFA9807}" type="pres">
      <dgm:prSet presAssocID="{EB6E0A96-F1DE-4929-9F67-F3E702D7CD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5BEE20-6D46-4EE2-9BD1-A803D493606A}" type="pres">
      <dgm:prSet presAssocID="{EB6E0A96-F1DE-4929-9F67-F3E702D7CD91}" presName="negativeSpace" presStyleCnt="0"/>
      <dgm:spPr/>
    </dgm:pt>
    <dgm:pt modelId="{F32FFACC-7874-4F4C-A733-23313FBBF611}" type="pres">
      <dgm:prSet presAssocID="{EB6E0A96-F1DE-4929-9F67-F3E702D7CD91}" presName="childText" presStyleLbl="conFgAcc1" presStyleIdx="1" presStyleCnt="3">
        <dgm:presLayoutVars>
          <dgm:bulletEnabled val="1"/>
        </dgm:presLayoutVars>
      </dgm:prSet>
      <dgm:spPr/>
    </dgm:pt>
    <dgm:pt modelId="{6022B1F2-555F-472C-8A00-829225148CA0}" type="pres">
      <dgm:prSet presAssocID="{C708B20E-1D9E-4D52-BE7D-68EEAC5AD9B5}" presName="spaceBetweenRectangles" presStyleCnt="0"/>
      <dgm:spPr/>
    </dgm:pt>
    <dgm:pt modelId="{1C3D3000-9B2C-469E-867A-9103954242CF}" type="pres">
      <dgm:prSet presAssocID="{D9D1DD76-D590-4C28-A8DB-9454C7574621}" presName="parentLin" presStyleCnt="0"/>
      <dgm:spPr/>
    </dgm:pt>
    <dgm:pt modelId="{DD106F3C-3B23-4D16-B5A1-A8AB40F9FCA8}" type="pres">
      <dgm:prSet presAssocID="{D9D1DD76-D590-4C28-A8DB-9454C7574621}" presName="parentLeftMargin" presStyleLbl="node1" presStyleIdx="1" presStyleCnt="3"/>
      <dgm:spPr/>
    </dgm:pt>
    <dgm:pt modelId="{1B36D094-D63C-4034-8231-BD42F51C8F85}" type="pres">
      <dgm:prSet presAssocID="{D9D1DD76-D590-4C28-A8DB-9454C757462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5DBA2E5-1C7F-4B98-89E4-118E79658205}" type="pres">
      <dgm:prSet presAssocID="{D9D1DD76-D590-4C28-A8DB-9454C7574621}" presName="negativeSpace" presStyleCnt="0"/>
      <dgm:spPr/>
    </dgm:pt>
    <dgm:pt modelId="{24830103-C2EF-4230-95FF-172CDB7A8A53}" type="pres">
      <dgm:prSet presAssocID="{D9D1DD76-D590-4C28-A8DB-9454C75746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C0E5205-2C12-4109-AF4A-79C6BB235E00}" srcId="{F11650FA-AE57-4E0D-88A5-7D880F499F97}" destId="{688D142F-4578-45F7-A867-0929D2718E27}" srcOrd="3" destOrd="0" parTransId="{EC9D18E5-296D-4527-B44E-3F09F00E84CD}" sibTransId="{773D9931-0846-4648-80DC-0F13D411EDFC}"/>
    <dgm:cxn modelId="{C6C1C924-C0F0-40FB-8BE1-89B30882B722}" type="presOf" srcId="{D9D1DD76-D590-4C28-A8DB-9454C7574621}" destId="{DD106F3C-3B23-4D16-B5A1-A8AB40F9FCA8}" srcOrd="0" destOrd="0" presId="urn:microsoft.com/office/officeart/2005/8/layout/list1"/>
    <dgm:cxn modelId="{071B5A28-F4BA-4C65-A625-769884B43668}" type="presOf" srcId="{F11650FA-AE57-4E0D-88A5-7D880F499F97}" destId="{0BBF0016-2C9C-4071-BF77-D4E13A576DDF}" srcOrd="1" destOrd="0" presId="urn:microsoft.com/office/officeart/2005/8/layout/list1"/>
    <dgm:cxn modelId="{1F56AE37-9FCD-4CA6-AEE8-0F212DDD0EBA}" srcId="{D9D1DD76-D590-4C28-A8DB-9454C7574621}" destId="{661BCDE2-8094-4703-AC13-B15721D487A8}" srcOrd="0" destOrd="0" parTransId="{A0BF663C-479D-4BFC-B0D6-82CBF8619D0B}" sibTransId="{B6D50293-06D8-4D00-96DE-58287CFBDD9B}"/>
    <dgm:cxn modelId="{9A1F3D60-38A2-4F3D-A280-B31C8932E2F7}" type="presOf" srcId="{661BCDE2-8094-4703-AC13-B15721D487A8}" destId="{24830103-C2EF-4230-95FF-172CDB7A8A53}" srcOrd="0" destOrd="0" presId="urn:microsoft.com/office/officeart/2005/8/layout/list1"/>
    <dgm:cxn modelId="{860C8860-FC25-4795-AB5D-1072B384E79C}" srcId="{F11650FA-AE57-4E0D-88A5-7D880F499F97}" destId="{94DE3B68-3F53-42DC-9A4F-3E10EB5E77AB}" srcOrd="1" destOrd="0" parTransId="{463350D0-129C-43F1-9516-98B74B95FEE5}" sibTransId="{C525EBCE-9EBF-475A-BFB1-E5A5CE4EAFD3}"/>
    <dgm:cxn modelId="{03158345-08B5-4C0B-813E-4326A69C854B}" type="presOf" srcId="{94DE3B68-3F53-42DC-9A4F-3E10EB5E77AB}" destId="{33E67D10-402F-470C-BFAD-3203F38DAD9A}" srcOrd="0" destOrd="1" presId="urn:microsoft.com/office/officeart/2005/8/layout/list1"/>
    <dgm:cxn modelId="{52E2A467-75C8-4F6B-AE5D-608053B701BF}" type="presOf" srcId="{DE76AC36-778B-4EF3-B91B-AABC6D66259E}" destId="{5A31890A-E592-4969-891C-013EF9597591}" srcOrd="0" destOrd="0" presId="urn:microsoft.com/office/officeart/2005/8/layout/list1"/>
    <dgm:cxn modelId="{A2DDCC69-9D3E-4C9C-AC7B-F77CC8D6A47B}" type="presOf" srcId="{EB6E0A96-F1DE-4929-9F67-F3E702D7CD91}" destId="{34345E29-F5BF-4255-8537-B9005B0775E2}" srcOrd="0" destOrd="0" presId="urn:microsoft.com/office/officeart/2005/8/layout/list1"/>
    <dgm:cxn modelId="{929F4555-3DDC-4443-861D-2946BC6D2637}" srcId="{F11650FA-AE57-4E0D-88A5-7D880F499F97}" destId="{CC0DFC09-1C85-4340-95F4-0CAB1E0E4E77}" srcOrd="2" destOrd="0" parTransId="{73478346-5A51-49D3-8738-7C82F2E260ED}" sibTransId="{F2EFF6A2-4CBD-4D44-9A37-7E72570244F6}"/>
    <dgm:cxn modelId="{FD418B7A-DB96-4451-A44F-C5311FE3DB96}" srcId="{DE76AC36-778B-4EF3-B91B-AABC6D66259E}" destId="{D9D1DD76-D590-4C28-A8DB-9454C7574621}" srcOrd="2" destOrd="0" parTransId="{D8CE2716-0D6C-4112-B86C-119B4092A603}" sibTransId="{4D6CDDF9-9939-4D4E-B518-484DACCC0B1A}"/>
    <dgm:cxn modelId="{2DA25483-96F9-4BA0-87C1-E5D12B7E19FC}" srcId="{DE76AC36-778B-4EF3-B91B-AABC6D66259E}" destId="{F11650FA-AE57-4E0D-88A5-7D880F499F97}" srcOrd="0" destOrd="0" parTransId="{6E346719-095E-4191-B442-5FFC2E347F80}" sibTransId="{0C829FD2-B21A-4E14-94C6-A99B4AC911BF}"/>
    <dgm:cxn modelId="{5081788F-8F7A-4FC1-99C7-44FD839B8FCE}" srcId="{F11650FA-AE57-4E0D-88A5-7D880F499F97}" destId="{9534B2A3-1EBB-441D-ADD7-4A602134017F}" srcOrd="0" destOrd="0" parTransId="{E1E91C73-4184-4046-8F76-07FD1B9A827C}" sibTransId="{B83873E7-7B52-412D-A73E-7F71DE518C7D}"/>
    <dgm:cxn modelId="{87AA5BA6-0783-4AAB-A2E1-579A0E8310AC}" srcId="{EB6E0A96-F1DE-4929-9F67-F3E702D7CD91}" destId="{37156F1C-CC60-4E67-A6A9-EA925FC99477}" srcOrd="0" destOrd="0" parTransId="{C2DCA573-8AC1-4D48-A766-FD3811AF9231}" sibTransId="{FA29CAE2-CEA3-4D42-8F28-2BB09C210441}"/>
    <dgm:cxn modelId="{B46A80AF-511C-4BC9-B8A0-DD15391FD0C8}" type="presOf" srcId="{37156F1C-CC60-4E67-A6A9-EA925FC99477}" destId="{F32FFACC-7874-4F4C-A733-23313FBBF611}" srcOrd="0" destOrd="0" presId="urn:microsoft.com/office/officeart/2005/8/layout/list1"/>
    <dgm:cxn modelId="{733389B1-191E-4AD7-A892-4153102F9DF7}" type="presOf" srcId="{D9D1DD76-D590-4C28-A8DB-9454C7574621}" destId="{1B36D094-D63C-4034-8231-BD42F51C8F85}" srcOrd="1" destOrd="0" presId="urn:microsoft.com/office/officeart/2005/8/layout/list1"/>
    <dgm:cxn modelId="{447436B4-1F25-4EB9-9C5E-1C4177A85AF3}" type="presOf" srcId="{688D142F-4578-45F7-A867-0929D2718E27}" destId="{33E67D10-402F-470C-BFAD-3203F38DAD9A}" srcOrd="0" destOrd="3" presId="urn:microsoft.com/office/officeart/2005/8/layout/list1"/>
    <dgm:cxn modelId="{1A7CB6D0-0AF2-4C80-A64F-BFE9924F4E59}" type="presOf" srcId="{CC0DFC09-1C85-4340-95F4-0CAB1E0E4E77}" destId="{33E67D10-402F-470C-BFAD-3203F38DAD9A}" srcOrd="0" destOrd="2" presId="urn:microsoft.com/office/officeart/2005/8/layout/list1"/>
    <dgm:cxn modelId="{34C959D5-D2E6-4C08-8F2E-D8E4F6C0CB31}" type="presOf" srcId="{F11650FA-AE57-4E0D-88A5-7D880F499F97}" destId="{B4A379C8-8948-4337-A977-9FFAA8FDE73D}" srcOrd="0" destOrd="0" presId="urn:microsoft.com/office/officeart/2005/8/layout/list1"/>
    <dgm:cxn modelId="{E12845ED-BDCD-486E-97DA-D4504B3A6992}" type="presOf" srcId="{9534B2A3-1EBB-441D-ADD7-4A602134017F}" destId="{33E67D10-402F-470C-BFAD-3203F38DAD9A}" srcOrd="0" destOrd="0" presId="urn:microsoft.com/office/officeart/2005/8/layout/list1"/>
    <dgm:cxn modelId="{CA6225F7-D451-42E7-BFA7-994E68AFA32E}" type="presOf" srcId="{EB6E0A96-F1DE-4929-9F67-F3E702D7CD91}" destId="{4E5A3AB7-D203-419B-A1C0-F260DCFA9807}" srcOrd="1" destOrd="0" presId="urn:microsoft.com/office/officeart/2005/8/layout/list1"/>
    <dgm:cxn modelId="{5E6083FD-69B8-4E13-8F3B-56A611C7C806}" srcId="{DE76AC36-778B-4EF3-B91B-AABC6D66259E}" destId="{EB6E0A96-F1DE-4929-9F67-F3E702D7CD91}" srcOrd="1" destOrd="0" parTransId="{E376E203-AD07-406C-BCB0-E97164E46408}" sibTransId="{C708B20E-1D9E-4D52-BE7D-68EEAC5AD9B5}"/>
    <dgm:cxn modelId="{319D199C-6531-4A0C-ADDA-CF5D44046260}" type="presParOf" srcId="{5A31890A-E592-4969-891C-013EF9597591}" destId="{B23C1E77-20CE-42CA-8B21-0DCFF4BD59C2}" srcOrd="0" destOrd="0" presId="urn:microsoft.com/office/officeart/2005/8/layout/list1"/>
    <dgm:cxn modelId="{FC058603-0BC4-4FF9-B3AC-A5EC0773BD51}" type="presParOf" srcId="{B23C1E77-20CE-42CA-8B21-0DCFF4BD59C2}" destId="{B4A379C8-8948-4337-A977-9FFAA8FDE73D}" srcOrd="0" destOrd="0" presId="urn:microsoft.com/office/officeart/2005/8/layout/list1"/>
    <dgm:cxn modelId="{F35A0DA0-6370-412A-827E-90CEF0435F14}" type="presParOf" srcId="{B23C1E77-20CE-42CA-8B21-0DCFF4BD59C2}" destId="{0BBF0016-2C9C-4071-BF77-D4E13A576DDF}" srcOrd="1" destOrd="0" presId="urn:microsoft.com/office/officeart/2005/8/layout/list1"/>
    <dgm:cxn modelId="{A09EF917-4946-47E4-B5F8-8F9806C93EC9}" type="presParOf" srcId="{5A31890A-E592-4969-891C-013EF9597591}" destId="{EE135B00-593C-45D4-A42F-D7A6EAA9E243}" srcOrd="1" destOrd="0" presId="urn:microsoft.com/office/officeart/2005/8/layout/list1"/>
    <dgm:cxn modelId="{A27B182F-A840-4607-AF40-71053D96C95F}" type="presParOf" srcId="{5A31890A-E592-4969-891C-013EF9597591}" destId="{33E67D10-402F-470C-BFAD-3203F38DAD9A}" srcOrd="2" destOrd="0" presId="urn:microsoft.com/office/officeart/2005/8/layout/list1"/>
    <dgm:cxn modelId="{33FDB0E6-E165-4161-9D3B-CB70A2107B19}" type="presParOf" srcId="{5A31890A-E592-4969-891C-013EF9597591}" destId="{0B3ADB20-4EDC-4397-9045-4AD72B70394B}" srcOrd="3" destOrd="0" presId="urn:microsoft.com/office/officeart/2005/8/layout/list1"/>
    <dgm:cxn modelId="{DF3AA7C3-7A31-458C-903E-FB103B67D751}" type="presParOf" srcId="{5A31890A-E592-4969-891C-013EF9597591}" destId="{D976D2E3-4BD9-4E9A-A045-DC81370E560F}" srcOrd="4" destOrd="0" presId="urn:microsoft.com/office/officeart/2005/8/layout/list1"/>
    <dgm:cxn modelId="{A0C8C685-4F92-4A42-A9BB-71174F5BC477}" type="presParOf" srcId="{D976D2E3-4BD9-4E9A-A045-DC81370E560F}" destId="{34345E29-F5BF-4255-8537-B9005B0775E2}" srcOrd="0" destOrd="0" presId="urn:microsoft.com/office/officeart/2005/8/layout/list1"/>
    <dgm:cxn modelId="{43D0ED88-108D-42D6-B331-7742E4397D78}" type="presParOf" srcId="{D976D2E3-4BD9-4E9A-A045-DC81370E560F}" destId="{4E5A3AB7-D203-419B-A1C0-F260DCFA9807}" srcOrd="1" destOrd="0" presId="urn:microsoft.com/office/officeart/2005/8/layout/list1"/>
    <dgm:cxn modelId="{8F156A86-8813-47F4-B3BF-62D58351D4B1}" type="presParOf" srcId="{5A31890A-E592-4969-891C-013EF9597591}" destId="{155BEE20-6D46-4EE2-9BD1-A803D493606A}" srcOrd="5" destOrd="0" presId="urn:microsoft.com/office/officeart/2005/8/layout/list1"/>
    <dgm:cxn modelId="{478C96B3-B8C8-433D-A5DD-719F6A9CD2C9}" type="presParOf" srcId="{5A31890A-E592-4969-891C-013EF9597591}" destId="{F32FFACC-7874-4F4C-A733-23313FBBF611}" srcOrd="6" destOrd="0" presId="urn:microsoft.com/office/officeart/2005/8/layout/list1"/>
    <dgm:cxn modelId="{FF4B3D23-1DB0-437A-8199-13FEA6D379C5}" type="presParOf" srcId="{5A31890A-E592-4969-891C-013EF9597591}" destId="{6022B1F2-555F-472C-8A00-829225148CA0}" srcOrd="7" destOrd="0" presId="urn:microsoft.com/office/officeart/2005/8/layout/list1"/>
    <dgm:cxn modelId="{45AF7821-1C4B-4097-B5C2-02FDF34483E5}" type="presParOf" srcId="{5A31890A-E592-4969-891C-013EF9597591}" destId="{1C3D3000-9B2C-469E-867A-9103954242CF}" srcOrd="8" destOrd="0" presId="urn:microsoft.com/office/officeart/2005/8/layout/list1"/>
    <dgm:cxn modelId="{39E0387E-E8CB-47EF-A002-FDA6F53B5584}" type="presParOf" srcId="{1C3D3000-9B2C-469E-867A-9103954242CF}" destId="{DD106F3C-3B23-4D16-B5A1-A8AB40F9FCA8}" srcOrd="0" destOrd="0" presId="urn:microsoft.com/office/officeart/2005/8/layout/list1"/>
    <dgm:cxn modelId="{BAB90AAB-EEA9-4729-8DF5-6B5AC507CBF5}" type="presParOf" srcId="{1C3D3000-9B2C-469E-867A-9103954242CF}" destId="{1B36D094-D63C-4034-8231-BD42F51C8F85}" srcOrd="1" destOrd="0" presId="urn:microsoft.com/office/officeart/2005/8/layout/list1"/>
    <dgm:cxn modelId="{B7132382-8F57-4F1F-8523-C7B3F03978E7}" type="presParOf" srcId="{5A31890A-E592-4969-891C-013EF9597591}" destId="{95DBA2E5-1C7F-4B98-89E4-118E79658205}" srcOrd="9" destOrd="0" presId="urn:microsoft.com/office/officeart/2005/8/layout/list1"/>
    <dgm:cxn modelId="{AA47BCA2-9D3D-4179-8DF2-C8613BC340DD}" type="presParOf" srcId="{5A31890A-E592-4969-891C-013EF9597591}" destId="{24830103-C2EF-4230-95FF-172CDB7A8A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800C2-B3EF-42B0-AFFC-0B9E6207CD2A}">
      <dsp:nvSpPr>
        <dsp:cNvPr id="0" name=""/>
        <dsp:cNvSpPr/>
      </dsp:nvSpPr>
      <dsp:spPr>
        <a:xfrm>
          <a:off x="0" y="54824"/>
          <a:ext cx="8272463" cy="3422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Opis zadatka</a:t>
          </a:r>
          <a:endParaRPr lang="en-US" sz="1500" kern="1200"/>
        </a:p>
      </dsp:txBody>
      <dsp:txXfrm>
        <a:off x="16706" y="71530"/>
        <a:ext cx="8239051" cy="308813"/>
      </dsp:txXfrm>
    </dsp:sp>
    <dsp:sp modelId="{B271DF94-6A65-4F05-B5CE-A2F6A4F8025F}">
      <dsp:nvSpPr>
        <dsp:cNvPr id="0" name=""/>
        <dsp:cNvSpPr/>
      </dsp:nvSpPr>
      <dsp:spPr>
        <a:xfrm>
          <a:off x="0" y="440249"/>
          <a:ext cx="8272463" cy="342225"/>
        </a:xfrm>
        <a:prstGeom prst="roundRect">
          <a:avLst/>
        </a:prstGeom>
        <a:solidFill>
          <a:schemeClr val="accent2">
            <a:hueOff val="-132337"/>
            <a:satOff val="149"/>
            <a:lumOff val="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Pregled zahtjeva</a:t>
          </a:r>
          <a:endParaRPr lang="en-US" sz="1500" kern="1200"/>
        </a:p>
      </dsp:txBody>
      <dsp:txXfrm>
        <a:off x="16706" y="456955"/>
        <a:ext cx="8239051" cy="308813"/>
      </dsp:txXfrm>
    </dsp:sp>
    <dsp:sp modelId="{4AB35E06-38DA-485A-8735-75D744F065E7}">
      <dsp:nvSpPr>
        <dsp:cNvPr id="0" name=""/>
        <dsp:cNvSpPr/>
      </dsp:nvSpPr>
      <dsp:spPr>
        <a:xfrm>
          <a:off x="0" y="825674"/>
          <a:ext cx="8272463" cy="342225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Korišteni alati i tehnologije</a:t>
          </a:r>
          <a:endParaRPr lang="en-US" sz="1500" kern="1200"/>
        </a:p>
      </dsp:txBody>
      <dsp:txXfrm>
        <a:off x="16706" y="842380"/>
        <a:ext cx="8239051" cy="308813"/>
      </dsp:txXfrm>
    </dsp:sp>
    <dsp:sp modelId="{F6FB814C-F83D-484D-8AF5-994364F99DE0}">
      <dsp:nvSpPr>
        <dsp:cNvPr id="0" name=""/>
        <dsp:cNvSpPr/>
      </dsp:nvSpPr>
      <dsp:spPr>
        <a:xfrm>
          <a:off x="0" y="1211099"/>
          <a:ext cx="8272463" cy="342225"/>
        </a:xfrm>
        <a:prstGeom prst="roundRect">
          <a:avLst/>
        </a:prstGeom>
        <a:solidFill>
          <a:schemeClr val="accent2">
            <a:hueOff val="-397012"/>
            <a:satOff val="448"/>
            <a:lumOff val="1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Arhitektura</a:t>
          </a:r>
          <a:endParaRPr lang="en-US" sz="1500" kern="1200"/>
        </a:p>
      </dsp:txBody>
      <dsp:txXfrm>
        <a:off x="16706" y="1227805"/>
        <a:ext cx="8239051" cy="308813"/>
      </dsp:txXfrm>
    </dsp:sp>
    <dsp:sp modelId="{AA328B94-C2E7-4B09-BD59-8A24145C662C}">
      <dsp:nvSpPr>
        <dsp:cNvPr id="0" name=""/>
        <dsp:cNvSpPr/>
      </dsp:nvSpPr>
      <dsp:spPr>
        <a:xfrm>
          <a:off x="0" y="1596524"/>
          <a:ext cx="8272463" cy="342225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Organizacija rada </a:t>
          </a:r>
          <a:endParaRPr lang="en-US" sz="1500" kern="1200"/>
        </a:p>
      </dsp:txBody>
      <dsp:txXfrm>
        <a:off x="16706" y="1613230"/>
        <a:ext cx="8239051" cy="308813"/>
      </dsp:txXfrm>
    </dsp:sp>
    <dsp:sp modelId="{86BAB254-6B4B-4851-8321-2C85BA1A11EB}">
      <dsp:nvSpPr>
        <dsp:cNvPr id="0" name=""/>
        <dsp:cNvSpPr/>
      </dsp:nvSpPr>
      <dsp:spPr>
        <a:xfrm>
          <a:off x="0" y="1981949"/>
          <a:ext cx="8272463" cy="342225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 dirty="0"/>
            <a:t>Iskustva</a:t>
          </a:r>
          <a:endParaRPr lang="en-US" sz="1500" kern="1200" dirty="0"/>
        </a:p>
      </dsp:txBody>
      <dsp:txXfrm>
        <a:off x="16706" y="1998655"/>
        <a:ext cx="8239051" cy="308813"/>
      </dsp:txXfrm>
    </dsp:sp>
    <dsp:sp modelId="{E9865F06-256D-42CE-B0D4-418A3216E2CC}">
      <dsp:nvSpPr>
        <dsp:cNvPr id="0" name=""/>
        <dsp:cNvSpPr/>
      </dsp:nvSpPr>
      <dsp:spPr>
        <a:xfrm>
          <a:off x="0" y="2367374"/>
          <a:ext cx="8272463" cy="342225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 dirty="0"/>
            <a:t>a</a:t>
          </a:r>
        </a:p>
      </dsp:txBody>
      <dsp:txXfrm>
        <a:off x="16706" y="2384080"/>
        <a:ext cx="8239051" cy="308813"/>
      </dsp:txXfrm>
    </dsp:sp>
    <dsp:sp modelId="{DE306D46-B45A-4901-AA07-273F1CB89355}">
      <dsp:nvSpPr>
        <dsp:cNvPr id="0" name=""/>
        <dsp:cNvSpPr/>
      </dsp:nvSpPr>
      <dsp:spPr>
        <a:xfrm>
          <a:off x="0" y="2752799"/>
          <a:ext cx="8272463" cy="342225"/>
        </a:xfrm>
        <a:prstGeom prst="roundRect">
          <a:avLst/>
        </a:prstGeom>
        <a:solidFill>
          <a:schemeClr val="accent2">
            <a:hueOff val="-926361"/>
            <a:satOff val="1044"/>
            <a:lumOff val="24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1500" kern="1200"/>
        </a:p>
      </dsp:txBody>
      <dsp:txXfrm>
        <a:off x="16706" y="2769505"/>
        <a:ext cx="8239051" cy="308813"/>
      </dsp:txXfrm>
    </dsp:sp>
    <dsp:sp modelId="{41158F1B-371A-4992-B2EC-7A5F269DF30C}">
      <dsp:nvSpPr>
        <dsp:cNvPr id="0" name=""/>
        <dsp:cNvSpPr/>
      </dsp:nvSpPr>
      <dsp:spPr>
        <a:xfrm>
          <a:off x="0" y="3138224"/>
          <a:ext cx="8272463" cy="342225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1500" kern="1200"/>
        </a:p>
      </dsp:txBody>
      <dsp:txXfrm>
        <a:off x="16706" y="3154930"/>
        <a:ext cx="8239051" cy="308813"/>
      </dsp:txXfrm>
    </dsp:sp>
    <dsp:sp modelId="{2356CAD4-6C86-4656-8424-35019E915118}">
      <dsp:nvSpPr>
        <dsp:cNvPr id="0" name=""/>
        <dsp:cNvSpPr/>
      </dsp:nvSpPr>
      <dsp:spPr>
        <a:xfrm>
          <a:off x="0" y="3523650"/>
          <a:ext cx="8272463" cy="342225"/>
        </a:xfrm>
        <a:prstGeom prst="roundRect">
          <a:avLst/>
        </a:prstGeom>
        <a:solidFill>
          <a:schemeClr val="accent2">
            <a:hueOff val="-1191035"/>
            <a:satOff val="1343"/>
            <a:lumOff val="31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1500" kern="1200"/>
        </a:p>
      </dsp:txBody>
      <dsp:txXfrm>
        <a:off x="16706" y="3540356"/>
        <a:ext cx="8239051" cy="308813"/>
      </dsp:txXfrm>
    </dsp:sp>
    <dsp:sp modelId="{3598683F-A3B1-4733-B3A8-15B9AC793CB5}">
      <dsp:nvSpPr>
        <dsp:cNvPr id="0" name=""/>
        <dsp:cNvSpPr/>
      </dsp:nvSpPr>
      <dsp:spPr>
        <a:xfrm>
          <a:off x="0" y="3909075"/>
          <a:ext cx="8272463" cy="34222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1500" kern="1200"/>
        </a:p>
      </dsp:txBody>
      <dsp:txXfrm>
        <a:off x="16706" y="3925781"/>
        <a:ext cx="8239051" cy="308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AB127-2486-4D1E-BC32-60C3EEECC47F}">
      <dsp:nvSpPr>
        <dsp:cNvPr id="0" name=""/>
        <dsp:cNvSpPr/>
      </dsp:nvSpPr>
      <dsp:spPr>
        <a:xfrm>
          <a:off x="0" y="0"/>
          <a:ext cx="8272463" cy="6160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Članovi tima</a:t>
          </a:r>
          <a:endParaRPr lang="en-US" sz="2700" kern="1200"/>
        </a:p>
      </dsp:txBody>
      <dsp:txXfrm>
        <a:off x="30071" y="30071"/>
        <a:ext cx="8212321" cy="555862"/>
      </dsp:txXfrm>
    </dsp:sp>
    <dsp:sp modelId="{0D061BCB-C9CD-45C8-AC00-8292B61A45BE}">
      <dsp:nvSpPr>
        <dsp:cNvPr id="0" name=""/>
        <dsp:cNvSpPr/>
      </dsp:nvSpPr>
      <dsp:spPr>
        <a:xfrm>
          <a:off x="0" y="720693"/>
          <a:ext cx="8272463" cy="616004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Cilj projekta</a:t>
          </a:r>
          <a:endParaRPr lang="en-US" sz="2700" kern="1200" dirty="0"/>
        </a:p>
      </dsp:txBody>
      <dsp:txXfrm>
        <a:off x="30071" y="750764"/>
        <a:ext cx="8212321" cy="555862"/>
      </dsp:txXfrm>
    </dsp:sp>
    <dsp:sp modelId="{7EC53AB6-5A81-4724-AB2A-72A336609137}">
      <dsp:nvSpPr>
        <dsp:cNvPr id="0" name=""/>
        <dsp:cNvSpPr/>
      </dsp:nvSpPr>
      <dsp:spPr>
        <a:xfrm>
          <a:off x="0" y="1414458"/>
          <a:ext cx="8272463" cy="616004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/>
            <a:t>Analiza i oblikovanje sustava	</a:t>
          </a:r>
          <a:endParaRPr lang="en-US" sz="2700" kern="1200" dirty="0"/>
        </a:p>
      </dsp:txBody>
      <dsp:txXfrm>
        <a:off x="30071" y="1444529"/>
        <a:ext cx="8212321" cy="555862"/>
      </dsp:txXfrm>
    </dsp:sp>
    <dsp:sp modelId="{6964960E-A997-40B1-8ED9-E0370BDFD157}">
      <dsp:nvSpPr>
        <dsp:cNvPr id="0" name=""/>
        <dsp:cNvSpPr/>
      </dsp:nvSpPr>
      <dsp:spPr>
        <a:xfrm>
          <a:off x="0" y="2030463"/>
          <a:ext cx="827246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6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2030463"/>
        <a:ext cx="8272463" cy="447120"/>
      </dsp:txXfrm>
    </dsp:sp>
    <dsp:sp modelId="{095D16C5-2405-484D-A358-F5293A86E281}">
      <dsp:nvSpPr>
        <dsp:cNvPr id="0" name=""/>
        <dsp:cNvSpPr/>
      </dsp:nvSpPr>
      <dsp:spPr>
        <a:xfrm>
          <a:off x="0" y="2101066"/>
          <a:ext cx="8272463" cy="616004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Organizacija rada </a:t>
          </a:r>
          <a:endParaRPr lang="en-US" sz="2700" kern="1200"/>
        </a:p>
      </dsp:txBody>
      <dsp:txXfrm>
        <a:off x="30071" y="2131137"/>
        <a:ext cx="8212321" cy="555862"/>
      </dsp:txXfrm>
    </dsp:sp>
    <dsp:sp modelId="{4D72C598-7E64-4926-A186-B983CD64A481}">
      <dsp:nvSpPr>
        <dsp:cNvPr id="0" name=""/>
        <dsp:cNvSpPr/>
      </dsp:nvSpPr>
      <dsp:spPr>
        <a:xfrm>
          <a:off x="0" y="2803794"/>
          <a:ext cx="8272463" cy="616004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Iskustva</a:t>
          </a:r>
          <a:endParaRPr lang="en-US" sz="2700" kern="1200"/>
        </a:p>
      </dsp:txBody>
      <dsp:txXfrm>
        <a:off x="30071" y="2833865"/>
        <a:ext cx="8212321" cy="55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AB127-2486-4D1E-BC32-60C3EEECC47F}">
      <dsp:nvSpPr>
        <dsp:cNvPr id="0" name=""/>
        <dsp:cNvSpPr/>
      </dsp:nvSpPr>
      <dsp:spPr>
        <a:xfrm>
          <a:off x="0" y="26928"/>
          <a:ext cx="8272463" cy="6160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Članovi tima</a:t>
          </a:r>
          <a:endParaRPr lang="en-US" sz="2700" kern="1200"/>
        </a:p>
      </dsp:txBody>
      <dsp:txXfrm>
        <a:off x="30071" y="56999"/>
        <a:ext cx="8212321" cy="555862"/>
      </dsp:txXfrm>
    </dsp:sp>
    <dsp:sp modelId="{0D061BCB-C9CD-45C8-AC00-8292B61A45BE}">
      <dsp:nvSpPr>
        <dsp:cNvPr id="0" name=""/>
        <dsp:cNvSpPr/>
      </dsp:nvSpPr>
      <dsp:spPr>
        <a:xfrm>
          <a:off x="0" y="720693"/>
          <a:ext cx="8272463" cy="616004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/>
            <a:t>Cilj projekta</a:t>
          </a:r>
          <a:endParaRPr lang="en-US" sz="2700" kern="1200" dirty="0"/>
        </a:p>
      </dsp:txBody>
      <dsp:txXfrm>
        <a:off x="30071" y="750764"/>
        <a:ext cx="8212321" cy="555862"/>
      </dsp:txXfrm>
    </dsp:sp>
    <dsp:sp modelId="{7EC53AB6-5A81-4724-AB2A-72A336609137}">
      <dsp:nvSpPr>
        <dsp:cNvPr id="0" name=""/>
        <dsp:cNvSpPr/>
      </dsp:nvSpPr>
      <dsp:spPr>
        <a:xfrm>
          <a:off x="0" y="1414458"/>
          <a:ext cx="8272463" cy="616004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/>
            <a:t>Analiza i oblikovanje sustava	</a:t>
          </a:r>
          <a:endParaRPr lang="en-US" sz="2700" kern="1200" dirty="0"/>
        </a:p>
      </dsp:txBody>
      <dsp:txXfrm>
        <a:off x="30071" y="1444529"/>
        <a:ext cx="8212321" cy="555862"/>
      </dsp:txXfrm>
    </dsp:sp>
    <dsp:sp modelId="{6964960E-A997-40B1-8ED9-E0370BDFD157}">
      <dsp:nvSpPr>
        <dsp:cNvPr id="0" name=""/>
        <dsp:cNvSpPr/>
      </dsp:nvSpPr>
      <dsp:spPr>
        <a:xfrm>
          <a:off x="0" y="2030463"/>
          <a:ext cx="827246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6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2030463"/>
        <a:ext cx="8272463" cy="447120"/>
      </dsp:txXfrm>
    </dsp:sp>
    <dsp:sp modelId="{095D16C5-2405-484D-A358-F5293A86E281}">
      <dsp:nvSpPr>
        <dsp:cNvPr id="0" name=""/>
        <dsp:cNvSpPr/>
      </dsp:nvSpPr>
      <dsp:spPr>
        <a:xfrm>
          <a:off x="0" y="2101066"/>
          <a:ext cx="8272463" cy="616004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Organizacija rada </a:t>
          </a:r>
          <a:endParaRPr lang="en-US" sz="2700" kern="1200"/>
        </a:p>
      </dsp:txBody>
      <dsp:txXfrm>
        <a:off x="30071" y="2131137"/>
        <a:ext cx="8212321" cy="555862"/>
      </dsp:txXfrm>
    </dsp:sp>
    <dsp:sp modelId="{4D72C598-7E64-4926-A186-B983CD64A481}">
      <dsp:nvSpPr>
        <dsp:cNvPr id="0" name=""/>
        <dsp:cNvSpPr/>
      </dsp:nvSpPr>
      <dsp:spPr>
        <a:xfrm>
          <a:off x="0" y="2803794"/>
          <a:ext cx="8272463" cy="616004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/>
            <a:t>Iskustva</a:t>
          </a:r>
          <a:endParaRPr lang="en-US" sz="2700" kern="1200"/>
        </a:p>
      </dsp:txBody>
      <dsp:txXfrm>
        <a:off x="30071" y="2833865"/>
        <a:ext cx="8212321" cy="55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429F4-44D8-4620-B072-0648EADADA40}">
      <dsp:nvSpPr>
        <dsp:cNvPr id="0" name=""/>
        <dsp:cNvSpPr/>
      </dsp:nvSpPr>
      <dsp:spPr>
        <a:xfrm>
          <a:off x="2423" y="657384"/>
          <a:ext cx="1922701" cy="11536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Sara </a:t>
          </a:r>
          <a:r>
            <a:rPr lang="hr-HR" sz="1700" kern="1200" dirty="0" err="1"/>
            <a:t>Lazarušić</a:t>
          </a:r>
          <a:r>
            <a:rPr lang="hr-HR" sz="1700" kern="1200" dirty="0"/>
            <a:t>  </a:t>
          </a:r>
          <a:r>
            <a:rPr lang="hr-HR" sz="1700" kern="1200" dirty="0" err="1"/>
            <a:t>frontend</a:t>
          </a:r>
          <a:r>
            <a:rPr lang="hr-HR" sz="1700" kern="1200" dirty="0"/>
            <a:t>, dokumentacija</a:t>
          </a:r>
          <a:endParaRPr lang="en-US" sz="1700" kern="1200" dirty="0"/>
        </a:p>
      </dsp:txBody>
      <dsp:txXfrm>
        <a:off x="2423" y="657384"/>
        <a:ext cx="1922701" cy="1153620"/>
      </dsp:txXfrm>
    </dsp:sp>
    <dsp:sp modelId="{358E7B48-D5FF-41A8-BFA6-7C7CE0A3DE68}">
      <dsp:nvSpPr>
        <dsp:cNvPr id="0" name=""/>
        <dsp:cNvSpPr/>
      </dsp:nvSpPr>
      <dsp:spPr>
        <a:xfrm>
          <a:off x="2117395" y="657384"/>
          <a:ext cx="1922701" cy="1153620"/>
        </a:xfrm>
        <a:prstGeom prst="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Lovro </a:t>
          </a:r>
          <a:r>
            <a:rPr lang="hr-HR" sz="1700" kern="1200" dirty="0" err="1"/>
            <a:t>Nidogon</a:t>
          </a:r>
          <a:r>
            <a:rPr lang="hr-HR" sz="1700" kern="1200" dirty="0"/>
            <a:t>  </a:t>
          </a:r>
          <a:r>
            <a:rPr lang="hr-HR" sz="1700" kern="1200" dirty="0" err="1"/>
            <a:t>frontend</a:t>
          </a:r>
          <a:endParaRPr lang="en-US" sz="1700" kern="1200" dirty="0"/>
        </a:p>
      </dsp:txBody>
      <dsp:txXfrm>
        <a:off x="2117395" y="657384"/>
        <a:ext cx="1922701" cy="1153620"/>
      </dsp:txXfrm>
    </dsp:sp>
    <dsp:sp modelId="{CF274345-CE34-4807-9C0D-AD8D8DA80A58}">
      <dsp:nvSpPr>
        <dsp:cNvPr id="0" name=""/>
        <dsp:cNvSpPr/>
      </dsp:nvSpPr>
      <dsp:spPr>
        <a:xfrm>
          <a:off x="4232366" y="657384"/>
          <a:ext cx="1922701" cy="1153620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Kristian </a:t>
          </a:r>
          <a:r>
            <a:rPr lang="hr-HR" sz="1700" kern="1200" dirty="0" err="1"/>
            <a:t>Lovey</a:t>
          </a:r>
          <a:r>
            <a:rPr lang="hr-HR" sz="1700" kern="1200" dirty="0"/>
            <a:t> dizajn, </a:t>
          </a:r>
          <a:r>
            <a:rPr lang="hr-HR" sz="1700" kern="1200" dirty="0" err="1"/>
            <a:t>deployment</a:t>
          </a:r>
          <a:r>
            <a:rPr lang="hr-HR" sz="1700" kern="1200" dirty="0"/>
            <a:t>, dokumentacija, ispitivanje</a:t>
          </a:r>
          <a:endParaRPr lang="en-US" sz="1700" kern="1200" dirty="0"/>
        </a:p>
      </dsp:txBody>
      <dsp:txXfrm>
        <a:off x="4232366" y="657384"/>
        <a:ext cx="1922701" cy="1153620"/>
      </dsp:txXfrm>
    </dsp:sp>
    <dsp:sp modelId="{60379FB6-D5E8-4DA8-B428-7D5A29A60370}">
      <dsp:nvSpPr>
        <dsp:cNvPr id="0" name=""/>
        <dsp:cNvSpPr/>
      </dsp:nvSpPr>
      <dsp:spPr>
        <a:xfrm>
          <a:off x="6347338" y="657384"/>
          <a:ext cx="1922701" cy="1153620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Marin </a:t>
          </a:r>
          <a:r>
            <a:rPr lang="hr-HR" sz="1700" kern="1200" dirty="0" err="1"/>
            <a:t>Rossini</a:t>
          </a:r>
          <a:r>
            <a:rPr lang="hr-HR" sz="1700" kern="1200" dirty="0"/>
            <a:t>   baza podataka, dokumentacija, ispitivanje</a:t>
          </a:r>
          <a:endParaRPr lang="en-US" sz="1700" kern="1200" dirty="0"/>
        </a:p>
      </dsp:txBody>
      <dsp:txXfrm>
        <a:off x="6347338" y="657384"/>
        <a:ext cx="1922701" cy="1153620"/>
      </dsp:txXfrm>
    </dsp:sp>
    <dsp:sp modelId="{452CB4EC-7AFB-4AA8-90B7-540E3F93D547}">
      <dsp:nvSpPr>
        <dsp:cNvPr id="0" name=""/>
        <dsp:cNvSpPr/>
      </dsp:nvSpPr>
      <dsp:spPr>
        <a:xfrm>
          <a:off x="1059909" y="2003275"/>
          <a:ext cx="1922701" cy="1153620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Dino </a:t>
          </a:r>
          <a:r>
            <a:rPr lang="hr-HR" sz="1700" kern="1200" dirty="0" err="1"/>
            <a:t>Dervišević</a:t>
          </a:r>
          <a:r>
            <a:rPr lang="hr-HR" sz="1700" kern="1200" dirty="0"/>
            <a:t>  </a:t>
          </a:r>
          <a:r>
            <a:rPr lang="hr-HR" sz="1700" kern="1200" dirty="0" err="1"/>
            <a:t>backend</a:t>
          </a:r>
          <a:endParaRPr lang="en-US" sz="1700" kern="1200" dirty="0"/>
        </a:p>
      </dsp:txBody>
      <dsp:txXfrm>
        <a:off x="1059909" y="2003275"/>
        <a:ext cx="1922701" cy="1153620"/>
      </dsp:txXfrm>
    </dsp:sp>
    <dsp:sp modelId="{3C015BB4-AA2B-4CB0-967A-CB95539D03AF}">
      <dsp:nvSpPr>
        <dsp:cNvPr id="0" name=""/>
        <dsp:cNvSpPr/>
      </dsp:nvSpPr>
      <dsp:spPr>
        <a:xfrm>
          <a:off x="3174880" y="2003275"/>
          <a:ext cx="1922701" cy="1153620"/>
        </a:xfrm>
        <a:prstGeom prst="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Vedran Vrabec  </a:t>
          </a:r>
          <a:r>
            <a:rPr lang="hr-HR" sz="1700" kern="1200" dirty="0" err="1"/>
            <a:t>backend</a:t>
          </a:r>
          <a:r>
            <a:rPr lang="hr-HR" sz="1700" kern="1200" dirty="0"/>
            <a:t>, baza podataka</a:t>
          </a:r>
          <a:endParaRPr lang="en-US" sz="1700" kern="1200" dirty="0"/>
        </a:p>
      </dsp:txBody>
      <dsp:txXfrm>
        <a:off x="3174880" y="2003275"/>
        <a:ext cx="1922701" cy="1153620"/>
      </dsp:txXfrm>
    </dsp:sp>
    <dsp:sp modelId="{4F778885-487F-429A-BBF7-9CEF7C9D7DAA}">
      <dsp:nvSpPr>
        <dsp:cNvPr id="0" name=""/>
        <dsp:cNvSpPr/>
      </dsp:nvSpPr>
      <dsp:spPr>
        <a:xfrm>
          <a:off x="5289852" y="2003275"/>
          <a:ext cx="1922701" cy="115362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Ivan Golubić  </a:t>
          </a:r>
          <a:r>
            <a:rPr lang="hr-HR" sz="1700" kern="1200" dirty="0" err="1"/>
            <a:t>backend</a:t>
          </a:r>
          <a:r>
            <a:rPr lang="hr-HR" sz="1700" kern="1200" dirty="0"/>
            <a:t>, </a:t>
          </a:r>
          <a:r>
            <a:rPr lang="hr-HR" sz="1700" kern="1200" dirty="0" err="1"/>
            <a:t>deployment</a:t>
          </a:r>
          <a:r>
            <a:rPr lang="hr-HR" sz="1700" kern="1200" dirty="0"/>
            <a:t>, voditelj </a:t>
          </a:r>
          <a:endParaRPr lang="en-US" sz="1700" kern="1200" dirty="0"/>
        </a:p>
      </dsp:txBody>
      <dsp:txXfrm>
        <a:off x="5289852" y="2003275"/>
        <a:ext cx="1922701" cy="1153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D478-D105-4FDB-B31C-A030A7A8C242}">
      <dsp:nvSpPr>
        <dsp:cNvPr id="0" name=""/>
        <dsp:cNvSpPr/>
      </dsp:nvSpPr>
      <dsp:spPr>
        <a:xfrm>
          <a:off x="0" y="283765"/>
          <a:ext cx="827246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12420" rIns="64203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kern="1200"/>
            <a:t>Aplikacija omogućuje prijelaz sastanaka iz jednog stanja u drugo (planiran, objavljen, obavljen, arhiviran)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i="0" kern="1200"/>
            <a:t>Proces registracije i prijave bit će pojednostavljen korištenjem vanjskih servisa za autentifikaciju.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omogućiti predstavniku kreiranje novog sastanka.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omogućiti predstavniku svrstavanje zaključka s pravnim učinkom u "Izglasan" ili "Odbijen„</a:t>
          </a:r>
          <a:r>
            <a:rPr lang="hr-HR" sz="1500" kern="1200"/>
            <a:t>.</a:t>
          </a:r>
          <a:endParaRPr lang="en-US" sz="1500" kern="1200"/>
        </a:p>
      </dsp:txBody>
      <dsp:txXfrm>
        <a:off x="0" y="283765"/>
        <a:ext cx="8272463" cy="1890000"/>
      </dsp:txXfrm>
    </dsp:sp>
    <dsp:sp modelId="{7C9DBEF9-9BFC-4EBF-B276-171B18455F9B}">
      <dsp:nvSpPr>
        <dsp:cNvPr id="0" name=""/>
        <dsp:cNvSpPr/>
      </dsp:nvSpPr>
      <dsp:spPr>
        <a:xfrm>
          <a:off x="413623" y="62365"/>
          <a:ext cx="579072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b="1" kern="1200"/>
            <a:t>Funkcionalni zahtjevi</a:t>
          </a:r>
          <a:endParaRPr lang="en-US" sz="1500" kern="1200"/>
        </a:p>
      </dsp:txBody>
      <dsp:txXfrm>
        <a:off x="435239" y="83981"/>
        <a:ext cx="5747492" cy="399568"/>
      </dsp:txXfrm>
    </dsp:sp>
    <dsp:sp modelId="{80256CE3-85A2-4A32-99BA-DF5E2372E4BB}">
      <dsp:nvSpPr>
        <dsp:cNvPr id="0" name=""/>
        <dsp:cNvSpPr/>
      </dsp:nvSpPr>
      <dsp:spPr>
        <a:xfrm>
          <a:off x="0" y="2476165"/>
          <a:ext cx="8272463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12420" rIns="64203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Osigurani su podaci o korisnicima.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prikazivati predstavniku sažete prikaze svih "Planiranih", "Objavljenih" i "Obavljenih" sastanaka na početnoj stranici.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Svi podaci o korisnicima i sastancima biti će zaštićeni.</a:t>
          </a:r>
          <a:endParaRPr lang="en-US" sz="1500" kern="1200"/>
        </a:p>
      </dsp:txBody>
      <dsp:txXfrm>
        <a:off x="0" y="2476165"/>
        <a:ext cx="8272463" cy="1275750"/>
      </dsp:txXfrm>
    </dsp:sp>
    <dsp:sp modelId="{BF0D3FFA-C454-483A-9E81-A1C20D2E802F}">
      <dsp:nvSpPr>
        <dsp:cNvPr id="0" name=""/>
        <dsp:cNvSpPr/>
      </dsp:nvSpPr>
      <dsp:spPr>
        <a:xfrm>
          <a:off x="413623" y="2254765"/>
          <a:ext cx="5790724" cy="442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b="1" kern="1200"/>
            <a:t>Nefunkcionalni zahtjevi</a:t>
          </a:r>
          <a:endParaRPr lang="en-US" sz="1500" kern="1200"/>
        </a:p>
      </dsp:txBody>
      <dsp:txXfrm>
        <a:off x="435239" y="2276381"/>
        <a:ext cx="5747492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67D10-402F-470C-BFAD-3203F38DAD9A}">
      <dsp:nvSpPr>
        <dsp:cNvPr id="0" name=""/>
        <dsp:cNvSpPr/>
      </dsp:nvSpPr>
      <dsp:spPr>
        <a:xfrm>
          <a:off x="0" y="345190"/>
          <a:ext cx="8272463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12420" rIns="64203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kern="1200"/>
            <a:t>Organizacija komunikacije – gitHub, Discord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kern="1200"/>
            <a:t>GitHub iskustvo – odlično osim kada je merge error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kern="1200"/>
            <a:t>Primijenjeni model životnog ciklusa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kern="1200"/>
            <a:t>ad-hoc, vodopadni,….</a:t>
          </a:r>
          <a:endParaRPr lang="en-US" sz="1500" kern="1200"/>
        </a:p>
      </dsp:txBody>
      <dsp:txXfrm>
        <a:off x="0" y="345190"/>
        <a:ext cx="8272463" cy="1299375"/>
      </dsp:txXfrm>
    </dsp:sp>
    <dsp:sp modelId="{0BBF0016-2C9C-4071-BF77-D4E13A576DDF}">
      <dsp:nvSpPr>
        <dsp:cNvPr id="0" name=""/>
        <dsp:cNvSpPr/>
      </dsp:nvSpPr>
      <dsp:spPr>
        <a:xfrm>
          <a:off x="413623" y="123790"/>
          <a:ext cx="579072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Neprogramski (organizacijski) zadaci</a:t>
          </a:r>
          <a:endParaRPr lang="en-US" sz="1500" kern="1200"/>
        </a:p>
      </dsp:txBody>
      <dsp:txXfrm>
        <a:off x="435239" y="145406"/>
        <a:ext cx="5747492" cy="399568"/>
      </dsp:txXfrm>
    </dsp:sp>
    <dsp:sp modelId="{F32FFACC-7874-4F4C-A733-23313FBBF611}">
      <dsp:nvSpPr>
        <dsp:cNvPr id="0" name=""/>
        <dsp:cNvSpPr/>
      </dsp:nvSpPr>
      <dsp:spPr>
        <a:xfrm>
          <a:off x="0" y="1946965"/>
          <a:ext cx="8272463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12420" rIns="64203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i="1" kern="1200"/>
            <a:t>U usmenom izlaganju samo diskutirajte o glavnim problemima rasporeda i svom iskustvu za njihovo rješavanje (npr. preuzimanje zadataka drugih članova ...)</a:t>
          </a:r>
          <a:endParaRPr lang="en-US" sz="1500" kern="1200"/>
        </a:p>
      </dsp:txBody>
      <dsp:txXfrm>
        <a:off x="0" y="1946965"/>
        <a:ext cx="8272463" cy="826875"/>
      </dsp:txXfrm>
    </dsp:sp>
    <dsp:sp modelId="{4E5A3AB7-D203-419B-A1C0-F260DCFA9807}">
      <dsp:nvSpPr>
        <dsp:cNvPr id="0" name=""/>
        <dsp:cNvSpPr/>
      </dsp:nvSpPr>
      <dsp:spPr>
        <a:xfrm>
          <a:off x="413623" y="1725565"/>
          <a:ext cx="5790724" cy="44280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Tablica raščlambe zadataka članova s procijenjenim naporom u satima (jedan slajd)</a:t>
          </a:r>
          <a:endParaRPr lang="en-US" sz="1500" kern="1200"/>
        </a:p>
      </dsp:txBody>
      <dsp:txXfrm>
        <a:off x="435239" y="1747181"/>
        <a:ext cx="5747492" cy="399568"/>
      </dsp:txXfrm>
    </dsp:sp>
    <dsp:sp modelId="{24830103-C2EF-4230-95FF-172CDB7A8A53}">
      <dsp:nvSpPr>
        <dsp:cNvPr id="0" name=""/>
        <dsp:cNvSpPr/>
      </dsp:nvSpPr>
      <dsp:spPr>
        <a:xfrm>
          <a:off x="0" y="3076240"/>
          <a:ext cx="8272463" cy="61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12420" rIns="64203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kern="1200"/>
            <a:t>Poželjan grafički prikaz</a:t>
          </a:r>
          <a:endParaRPr lang="en-US" sz="1500" kern="1200"/>
        </a:p>
      </dsp:txBody>
      <dsp:txXfrm>
        <a:off x="0" y="3076240"/>
        <a:ext cx="8272463" cy="614250"/>
      </dsp:txXfrm>
    </dsp:sp>
    <dsp:sp modelId="{1B36D094-D63C-4034-8231-BD42F51C8F85}">
      <dsp:nvSpPr>
        <dsp:cNvPr id="0" name=""/>
        <dsp:cNvSpPr/>
      </dsp:nvSpPr>
      <dsp:spPr>
        <a:xfrm>
          <a:off x="413623" y="2854840"/>
          <a:ext cx="5790724" cy="442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Vremenski okvir razvoja (specifikacija, implementacija, testiranje, dokumentacija)</a:t>
          </a:r>
          <a:endParaRPr lang="en-US" sz="1500" kern="1200"/>
        </a:p>
      </dsp:txBody>
      <dsp:txXfrm>
        <a:off x="435239" y="2876456"/>
        <a:ext cx="5747492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irko@gmail.com" TargetMode="External"/><Relationship Id="rId2" Type="http://schemas.openxmlformats.org/officeDocument/2006/relationships/hyperlink" Target="mailto:ana@gmail.com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e</a:t>
            </a:r>
            <a:r>
              <a:rPr lang="hr-HR" sz="4000" dirty="0"/>
              <a:t>zgrada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11.4 </a:t>
            </a:r>
            <a:r>
              <a:rPr lang="hr-HR" sz="1400" noProof="0" dirty="0" err="1"/>
              <a:t>eZgrada</a:t>
            </a:r>
            <a:endParaRPr lang="hr-HR" sz="1400" noProof="0" dirty="0"/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597643"/>
            <a:ext cx="277749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6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 sz="2600" noProof="0">
                <a:solidFill>
                  <a:srgbClr val="FFFEFF"/>
                </a:solidFill>
              </a:rPr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201" y="1037968"/>
            <a:ext cx="5044424" cy="48208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noProof="0" dirty="0"/>
              <a:t>Popis korištenih tehnologija</a:t>
            </a:r>
          </a:p>
          <a:p>
            <a:pPr lvl="1">
              <a:lnSpc>
                <a:spcPct val="90000"/>
              </a:lnSpc>
            </a:pPr>
            <a:r>
              <a:rPr lang="hr-HR" noProof="0" dirty="0" err="1"/>
              <a:t>Figma</a:t>
            </a:r>
            <a:endParaRPr lang="hr-HR" noProof="0" dirty="0"/>
          </a:p>
          <a:p>
            <a:pPr lvl="1">
              <a:lnSpc>
                <a:spcPct val="90000"/>
              </a:lnSpc>
            </a:pPr>
            <a:r>
              <a:rPr lang="hr-HR" dirty="0" err="1"/>
              <a:t>Astah</a:t>
            </a:r>
            <a:endParaRPr lang="hr-HR" dirty="0"/>
          </a:p>
          <a:p>
            <a:pPr lvl="1">
              <a:lnSpc>
                <a:spcPct val="90000"/>
              </a:lnSpc>
            </a:pPr>
            <a:r>
              <a:rPr lang="hr-HR" noProof="0" dirty="0" err="1"/>
              <a:t>Selenium</a:t>
            </a:r>
            <a:endParaRPr lang="hr-HR" noProof="0" dirty="0"/>
          </a:p>
          <a:p>
            <a:pPr lvl="1">
              <a:lnSpc>
                <a:spcPct val="90000"/>
              </a:lnSpc>
            </a:pPr>
            <a:r>
              <a:rPr lang="hr-HR" dirty="0" err="1"/>
              <a:t>React</a:t>
            </a:r>
            <a:r>
              <a:rPr lang="hr-HR" dirty="0"/>
              <a:t> </a:t>
            </a:r>
          </a:p>
          <a:p>
            <a:pPr lvl="1">
              <a:lnSpc>
                <a:spcPct val="90000"/>
              </a:lnSpc>
            </a:pPr>
            <a:r>
              <a:rPr lang="hr-HR" noProof="0" dirty="0" err="1"/>
              <a:t>PostgreSQL</a:t>
            </a:r>
            <a:endParaRPr lang="hr-HR" noProof="0" dirty="0"/>
          </a:p>
          <a:p>
            <a:pPr lvl="1">
              <a:lnSpc>
                <a:spcPct val="90000"/>
              </a:lnSpc>
            </a:pPr>
            <a:r>
              <a:rPr lang="hr-HR" dirty="0" err="1"/>
              <a:t>Dotnet</a:t>
            </a:r>
            <a:endParaRPr lang="hr-HR" dirty="0"/>
          </a:p>
          <a:p>
            <a:pPr lvl="1">
              <a:lnSpc>
                <a:spcPct val="90000"/>
              </a:lnSpc>
            </a:pPr>
            <a:r>
              <a:rPr lang="hr-HR" noProof="0" dirty="0" err="1"/>
              <a:t>Postman</a:t>
            </a:r>
            <a:endParaRPr lang="hr-HR" noProof="0" dirty="0"/>
          </a:p>
          <a:p>
            <a:pPr lvl="1">
              <a:lnSpc>
                <a:spcPct val="90000"/>
              </a:lnSpc>
            </a:pPr>
            <a:endParaRPr lang="hr-HR" noProof="0" dirty="0"/>
          </a:p>
          <a:p>
            <a:pPr marL="457200" lvl="1" indent="0">
              <a:lnSpc>
                <a:spcPct val="90000"/>
              </a:lnSpc>
              <a:buNone/>
            </a:pPr>
            <a:endParaRPr lang="hr-HR" noProof="0" dirty="0"/>
          </a:p>
          <a:p>
            <a:pPr>
              <a:lnSpc>
                <a:spcPct val="90000"/>
              </a:lnSpc>
            </a:pPr>
            <a:r>
              <a:rPr lang="hr-HR" noProof="0" dirty="0"/>
              <a:t>Aplikacija, </a:t>
            </a:r>
            <a:r>
              <a:rPr lang="hr-HR" noProof="0" dirty="0" err="1"/>
              <a:t>backend</a:t>
            </a:r>
            <a:r>
              <a:rPr lang="hr-HR" noProof="0" dirty="0"/>
              <a:t>, </a:t>
            </a:r>
            <a:r>
              <a:rPr lang="hr-HR" noProof="0" dirty="0" err="1"/>
              <a:t>frontend</a:t>
            </a:r>
            <a:r>
              <a:rPr lang="hr-HR" noProof="0" dirty="0"/>
              <a:t> i baza podataka, smještena na besplatnoj instanci </a:t>
            </a:r>
            <a:r>
              <a:rPr lang="hr-HR" noProof="0" dirty="0" err="1"/>
              <a:t>Render</a:t>
            </a:r>
            <a:r>
              <a:rPr lang="hr-HR" noProof="0" dirty="0"/>
              <a:t>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12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A75326-232F-9529-E625-A1625ADDD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438447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(Sada otvori prozor s aplikacijom.)</a:t>
            </a:r>
          </a:p>
          <a:p>
            <a:r>
              <a:rPr lang="hr-HR" dirty="0">
                <a:hlinkClick r:id="rId2"/>
              </a:rPr>
              <a:t>ana@gmail.com</a:t>
            </a:r>
            <a:r>
              <a:rPr lang="hr-HR" dirty="0"/>
              <a:t> : </a:t>
            </a:r>
            <a:r>
              <a:rPr lang="hr-HR" b="0" i="0" dirty="0">
                <a:effectLst/>
                <a:latin typeface="gg sans"/>
              </a:rPr>
              <a:t>lozinka123</a:t>
            </a:r>
          </a:p>
          <a:p>
            <a:r>
              <a:rPr lang="hr-HR" b="0" i="0" dirty="0">
                <a:effectLst/>
                <a:latin typeface="gg sans"/>
                <a:hlinkClick r:id="rId3"/>
              </a:rPr>
              <a:t>mirko@gmail.com</a:t>
            </a:r>
            <a:r>
              <a:rPr lang="hr-HR" b="0" i="0" dirty="0">
                <a:effectLst/>
                <a:latin typeface="gg sans"/>
              </a:rPr>
              <a:t> : lozinka0</a:t>
            </a: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Naučene lekcije</a:t>
            </a:r>
          </a:p>
          <a:p>
            <a:pPr lvl="1"/>
            <a:r>
              <a:rPr lang="hr-HR" noProof="0" dirty="0"/>
              <a:t>Što je bilo dobro, a što je moglo bolje</a:t>
            </a:r>
          </a:p>
          <a:p>
            <a:pPr lvl="1"/>
            <a:r>
              <a:rPr lang="hr-HR" noProof="0" dirty="0"/>
              <a:t>A što se nikako ne bi smjelo ponoviti </a:t>
            </a:r>
            <a:r>
              <a:rPr lang="hr-HR" noProof="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Komunikacija za zadatke ovisne o drugoj grupi</a:t>
            </a: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pPr lvl="1"/>
            <a:endParaRPr lang="hr-HR" sz="1400" noProof="0" dirty="0">
              <a:sym typeface="Wingdings" panose="05000000000000000000" pitchFamily="2" charset="2"/>
            </a:endParaRP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noProof="0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10-15 slajdova je sasvim dovoljno – istaknite samo najvažnije činjenice</a:t>
            </a:r>
          </a:p>
          <a:p>
            <a:r>
              <a:rPr lang="hr-HR" noProof="0" dirty="0"/>
              <a:t>Prezentaciju možete grafički urediti prema svojem nahođenju uz ograničenja:</a:t>
            </a:r>
          </a:p>
          <a:p>
            <a:pPr lvl="1"/>
            <a:r>
              <a:rPr lang="hr-HR" noProof="0" dirty="0"/>
              <a:t>Obavezan sadržaj naslovne stranice</a:t>
            </a:r>
          </a:p>
          <a:p>
            <a:pPr lvl="1"/>
            <a:r>
              <a:rPr lang="hr-HR" noProof="0" dirty="0"/>
              <a:t>Obavezni brojevi stranica</a:t>
            </a:r>
          </a:p>
          <a:p>
            <a:r>
              <a:rPr lang="hr-HR" b="1" noProof="0" dirty="0"/>
              <a:t>Priprema izlaganja na satu:</a:t>
            </a:r>
          </a:p>
          <a:p>
            <a:pPr lvl="1"/>
            <a:r>
              <a:rPr lang="hr-HR" noProof="0" dirty="0"/>
              <a:t>Pokrenite sve potrebne programe i alate na računalu prije početka Vašeg izlaganja te provjerite kompatibilnost opreme!</a:t>
            </a:r>
          </a:p>
          <a:p>
            <a:pPr lvl="2"/>
            <a:r>
              <a:rPr lang="hr-HR" dirty="0"/>
              <a:t>Standardni HDMI priključak. Eduraom.</a:t>
            </a:r>
            <a:endParaRPr lang="hr-HR" noProof="0" dirty="0"/>
          </a:p>
          <a:p>
            <a:pPr lvl="1"/>
            <a:r>
              <a:rPr lang="pl-PL" dirty="0"/>
              <a:t>Vježbati izlaganje u 15 minuta.</a:t>
            </a:r>
          </a:p>
          <a:p>
            <a:pPr lvl="1"/>
            <a:r>
              <a:rPr lang="hr-HR" b="1" noProof="0" dirty="0"/>
              <a:t>Poštujte zadani vremenski okvir!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Sadržaj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2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8B9CB0-191B-97EC-ADB7-37D48B27F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86910"/>
              </p:ext>
            </p:extLst>
          </p:nvPr>
        </p:nvGraphicFramePr>
        <p:xfrm>
          <a:off x="435768" y="2341563"/>
          <a:ext cx="8272463" cy="430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id="{4254AD6C-F6FA-5249-16E8-185135027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579858"/>
              </p:ext>
            </p:extLst>
          </p:nvPr>
        </p:nvGraphicFramePr>
        <p:xfrm>
          <a:off x="4694003" y="2158946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Sadržaj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3</a:t>
            </a:fld>
            <a:endParaRPr lang="hr-HR"/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3510883B-CEB9-D74C-448D-F1044ACEC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569806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4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03DEE7-9469-5EF1-B401-ED37E68D9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60939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073231"/>
            <a:ext cx="2414345" cy="4711539"/>
          </a:xfrm>
        </p:spPr>
        <p:txBody>
          <a:bodyPr anchor="ctr">
            <a:normAutofit/>
          </a:bodyPr>
          <a:lstStyle/>
          <a:p>
            <a:r>
              <a:rPr lang="hr-HR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O projektu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601200"/>
            <a:ext cx="5623962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971" y="1073231"/>
            <a:ext cx="4906381" cy="471153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Cilj: razvoj web-aplikacije </a:t>
            </a:r>
            <a:r>
              <a:rPr lang="hr-HR" sz="1500" b="1" i="0">
                <a:solidFill>
                  <a:srgbClr val="FFFFFF"/>
                </a:solidFill>
                <a:effectLst/>
                <a:latin typeface="-apple-system"/>
              </a:rPr>
              <a:t>eZgrada</a:t>
            </a: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 koja olakšava upravljanje zadacima i donošenje odluka unutar dijeljenih stambenih objekata pomoću jednostavnog organiziranja sastanaka.</a:t>
            </a:r>
          </a:p>
          <a:p>
            <a:pPr lvl="0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eZgrada pruža stanarima i predstavnicima stanara platformu za: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organizaciju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koordinaciju 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dokumentiranje sastanaka.</a:t>
            </a:r>
            <a:endParaRPr lang="hr-HR" sz="1500">
              <a:solidFill>
                <a:srgbClr val="FFFFFF"/>
              </a:solidFill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hr-HR" sz="1500">
                <a:solidFill>
                  <a:srgbClr val="FFFFFF"/>
                </a:solidFill>
                <a:latin typeface="-apple-system"/>
              </a:rPr>
              <a:t>Jednostavnost korištenja aplikacije i njezinog sučelja daje prednost nad drugim aplikacijama koje su napravljene za poslovne korisnike.</a:t>
            </a:r>
            <a:endParaRPr lang="hr-HR" sz="1500" b="0" i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hr-HR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/>
              <a:t>Pregled zahtjeva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6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047FDD-A919-0019-F159-68DB16691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73765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2606936" cy="123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2600" noProof="0">
                <a:solidFill>
                  <a:schemeClr val="tx2"/>
                </a:solidFill>
              </a:rPr>
              <a:t>UML dijagram obrazaca uporabe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EE83EA-BA13-CDCE-997B-3780C3CB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180496"/>
            <a:ext cx="2606936" cy="367830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69" y="628650"/>
            <a:ext cx="5627639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23F17E8A-40C5-31E1-0E05-C0B218E1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57" y="796973"/>
            <a:ext cx="5076727" cy="319833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69" y="4233559"/>
            <a:ext cx="2777493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2C31ED02-5543-79D7-513B-75D831C56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811" b="15686"/>
          <a:stretch/>
        </p:blipFill>
        <p:spPr>
          <a:xfrm>
            <a:off x="3316127" y="4439892"/>
            <a:ext cx="2505198" cy="173475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233559"/>
            <a:ext cx="2777398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91D9556-7BFE-778C-F87C-090E1636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897" y="4401459"/>
            <a:ext cx="2498787" cy="18116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8604" y="6394287"/>
            <a:ext cx="4086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601200"/>
            <a:ext cx="277749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1BBB237-2CB5-C499-5682-8DBADBF4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10" y="944752"/>
            <a:ext cx="2444262" cy="1462692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Sekvencijski dijagram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8A3727B-5DF6-A064-F005-663AE55A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4" y="2536031"/>
            <a:ext cx="2342838" cy="3671936"/>
          </a:xfrm>
        </p:spPr>
        <p:txBody>
          <a:bodyPr anchor="t">
            <a:normAutofit/>
          </a:bodyPr>
          <a:lstStyle/>
          <a:p>
            <a:endParaRPr lang="hr-HR">
              <a:solidFill>
                <a:srgbClr val="FFFFFF"/>
              </a:solidFill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0101A4F-5F7A-8F7F-B61F-42B430AA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6" t="7221" r="5518" b="2007"/>
          <a:stretch/>
        </p:blipFill>
        <p:spPr>
          <a:xfrm>
            <a:off x="3181372" y="453643"/>
            <a:ext cx="5627727" cy="6173224"/>
          </a:xfrm>
          <a:prstGeom prst="rect">
            <a:avLst/>
          </a:prstGeo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91866C6-A62B-7892-8126-5366CAA7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hr-HR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0271" y="457200"/>
            <a:ext cx="3758184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0EEBB93-84B1-A625-D8C2-16E4A1B5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" y="1837766"/>
            <a:ext cx="4834605" cy="4109414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0843" y="601200"/>
            <a:ext cx="3757041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204" y="938022"/>
            <a:ext cx="3448319" cy="1188720"/>
          </a:xfrm>
        </p:spPr>
        <p:txBody>
          <a:bodyPr>
            <a:normAutofit/>
          </a:bodyPr>
          <a:lstStyle/>
          <a:p>
            <a:r>
              <a:rPr lang="hr-HR" noProof="0">
                <a:solidFill>
                  <a:srgbClr val="FFFFFF"/>
                </a:solidFill>
              </a:rPr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204" y="2340864"/>
            <a:ext cx="3448319" cy="3793237"/>
          </a:xfrm>
        </p:spPr>
        <p:txBody>
          <a:bodyPr>
            <a:normAutofit/>
          </a:bodyPr>
          <a:lstStyle/>
          <a:p>
            <a:endParaRPr lang="hr-HR" i="1" noProof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1392</TotalTime>
  <Words>525</Words>
  <Application>Microsoft Office PowerPoint</Application>
  <PresentationFormat>Prikaz na zaslonu (4:3)</PresentationFormat>
  <Paragraphs>115</Paragraphs>
  <Slides>15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14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15</vt:i4>
      </vt:variant>
    </vt:vector>
  </HeadingPairs>
  <TitlesOfParts>
    <vt:vector size="31" baseType="lpstr">
      <vt:lpstr>ＭＳ Ｐゴシック</vt:lpstr>
      <vt:lpstr>-apple-system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gg sans</vt:lpstr>
      <vt:lpstr>Tahoma</vt:lpstr>
      <vt:lpstr>Times New Roman</vt:lpstr>
      <vt:lpstr>Wingdings</vt:lpstr>
      <vt:lpstr>Wingdings 2</vt:lpstr>
      <vt:lpstr>PROGI-template</vt:lpstr>
      <vt:lpstr>DividendVTI</vt:lpstr>
      <vt:lpstr>ezgrada</vt:lpstr>
      <vt:lpstr>Sadržaj</vt:lpstr>
      <vt:lpstr>Sadržaj</vt:lpstr>
      <vt:lpstr>Članovi grupe</vt:lpstr>
      <vt:lpstr>O projektu</vt:lpstr>
      <vt:lpstr>Pregled zahtjeva</vt:lpstr>
      <vt:lpstr>UML dijagram obrazaca uporabe</vt:lpstr>
      <vt:lpstr>Sekvencijski dijagram</vt:lpstr>
      <vt:lpstr>Arhitektura sustava</vt:lpstr>
      <vt:lpstr>Ispitivanje</vt:lpstr>
      <vt:lpstr>Korišteni alati i tehnologije</vt:lpstr>
      <vt:lpstr>Organizacija rada</vt:lpstr>
      <vt:lpstr>Demonstracija aplikacije</vt:lpstr>
      <vt:lpstr>Zaključak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Ivan Golubić</cp:lastModifiedBy>
  <cp:revision>28</cp:revision>
  <dcterms:created xsi:type="dcterms:W3CDTF">2016-01-18T13:10:52Z</dcterms:created>
  <dcterms:modified xsi:type="dcterms:W3CDTF">2025-01-22T10:33:36Z</dcterms:modified>
</cp:coreProperties>
</file>