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6" r:id="rId2"/>
  </p:sldMasterIdLst>
  <p:notesMasterIdLst>
    <p:notesMasterId r:id="rId19"/>
  </p:notesMasterIdLst>
  <p:sldIdLst>
    <p:sldId id="265" r:id="rId3"/>
    <p:sldId id="257" r:id="rId4"/>
    <p:sldId id="266" r:id="rId5"/>
    <p:sldId id="267" r:id="rId6"/>
    <p:sldId id="268" r:id="rId7"/>
    <p:sldId id="259" r:id="rId8"/>
    <p:sldId id="269" r:id="rId9"/>
    <p:sldId id="276" r:id="rId10"/>
    <p:sldId id="261" r:id="rId11"/>
    <p:sldId id="275" r:id="rId12"/>
    <p:sldId id="260" r:id="rId13"/>
    <p:sldId id="262" r:id="rId14"/>
    <p:sldId id="274" r:id="rId15"/>
    <p:sldId id="277" r:id="rId16"/>
    <p:sldId id="263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5" autoAdjust="0"/>
    <p:restoredTop sz="97366" autoAdjust="0"/>
  </p:normalViewPr>
  <p:slideViewPr>
    <p:cSldViewPr snapToGrid="0">
      <p:cViewPr varScale="1">
        <p:scale>
          <a:sx n="107" d="100"/>
          <a:sy n="107" d="100"/>
        </p:scale>
        <p:origin x="1674" y="114"/>
      </p:cViewPr>
      <p:guideLst/>
    </p:cSldViewPr>
  </p:slideViewPr>
  <p:outlineViewPr>
    <p:cViewPr>
      <p:scale>
        <a:sx n="33" d="100"/>
        <a:sy n="33" d="100"/>
      </p:scale>
      <p:origin x="0" y="-4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82BA1-DC81-479F-BB9B-C48C49098F3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86F941-B703-4BB6-8C17-9811553C1E1F}">
      <dgm:prSet/>
      <dgm:spPr/>
      <dgm:t>
        <a:bodyPr/>
        <a:lstStyle/>
        <a:p>
          <a:r>
            <a:rPr lang="hr-HR"/>
            <a:t>Opis zadatka</a:t>
          </a:r>
          <a:endParaRPr lang="en-US"/>
        </a:p>
      </dgm:t>
    </dgm:pt>
    <dgm:pt modelId="{D06C60A6-FE49-42C0-B5A7-BA24F7648B34}" type="parTrans" cxnId="{42E8D8D0-785B-4FD8-B065-CE7F579CA3F5}">
      <dgm:prSet/>
      <dgm:spPr/>
      <dgm:t>
        <a:bodyPr/>
        <a:lstStyle/>
        <a:p>
          <a:endParaRPr lang="en-US"/>
        </a:p>
      </dgm:t>
    </dgm:pt>
    <dgm:pt modelId="{2D021B64-4E79-4546-84B1-8E7100A6F1A0}" type="sibTrans" cxnId="{42E8D8D0-785B-4FD8-B065-CE7F579CA3F5}">
      <dgm:prSet/>
      <dgm:spPr/>
      <dgm:t>
        <a:bodyPr/>
        <a:lstStyle/>
        <a:p>
          <a:endParaRPr lang="en-US"/>
        </a:p>
      </dgm:t>
    </dgm:pt>
    <dgm:pt modelId="{C8F713D5-F102-40C7-95BE-03175E2ACD58}">
      <dgm:prSet/>
      <dgm:spPr/>
      <dgm:t>
        <a:bodyPr/>
        <a:lstStyle/>
        <a:p>
          <a:r>
            <a:rPr lang="hr-HR"/>
            <a:t>Pregled zahtjeva</a:t>
          </a:r>
          <a:endParaRPr lang="en-US"/>
        </a:p>
      </dgm:t>
    </dgm:pt>
    <dgm:pt modelId="{47CB4DC7-C8C4-4350-AF0A-4689AEAE9A10}" type="parTrans" cxnId="{243A3D8B-D708-4F5F-AA52-DFABB0028517}">
      <dgm:prSet/>
      <dgm:spPr/>
      <dgm:t>
        <a:bodyPr/>
        <a:lstStyle/>
        <a:p>
          <a:endParaRPr lang="en-US"/>
        </a:p>
      </dgm:t>
    </dgm:pt>
    <dgm:pt modelId="{86C7346E-7368-47DA-815F-777541C486C3}" type="sibTrans" cxnId="{243A3D8B-D708-4F5F-AA52-DFABB0028517}">
      <dgm:prSet/>
      <dgm:spPr/>
      <dgm:t>
        <a:bodyPr/>
        <a:lstStyle/>
        <a:p>
          <a:endParaRPr lang="en-US"/>
        </a:p>
      </dgm:t>
    </dgm:pt>
    <dgm:pt modelId="{EEFDE0CA-6ECC-43C6-A067-46BE11862677}">
      <dgm:prSet/>
      <dgm:spPr/>
      <dgm:t>
        <a:bodyPr/>
        <a:lstStyle/>
        <a:p>
          <a:r>
            <a:rPr lang="hr-HR"/>
            <a:t>Korišteni alati i tehnologije</a:t>
          </a:r>
          <a:endParaRPr lang="en-US"/>
        </a:p>
      </dgm:t>
    </dgm:pt>
    <dgm:pt modelId="{637B2CDC-E70B-40E8-A3F6-6A8540C7F69D}" type="parTrans" cxnId="{E11560BA-D4AC-4556-B2DE-D91D66FDEAA5}">
      <dgm:prSet/>
      <dgm:spPr/>
      <dgm:t>
        <a:bodyPr/>
        <a:lstStyle/>
        <a:p>
          <a:endParaRPr lang="en-US"/>
        </a:p>
      </dgm:t>
    </dgm:pt>
    <dgm:pt modelId="{D96AEA5E-BCFA-498F-B90C-D4D8C2C4E0A3}" type="sibTrans" cxnId="{E11560BA-D4AC-4556-B2DE-D91D66FDEAA5}">
      <dgm:prSet/>
      <dgm:spPr/>
      <dgm:t>
        <a:bodyPr/>
        <a:lstStyle/>
        <a:p>
          <a:endParaRPr lang="en-US"/>
        </a:p>
      </dgm:t>
    </dgm:pt>
    <dgm:pt modelId="{7277B101-EAFD-4401-AECC-26A2998D4EA9}">
      <dgm:prSet/>
      <dgm:spPr/>
      <dgm:t>
        <a:bodyPr/>
        <a:lstStyle/>
        <a:p>
          <a:r>
            <a:rPr lang="hr-HR"/>
            <a:t>Arhitektura</a:t>
          </a:r>
          <a:endParaRPr lang="en-US"/>
        </a:p>
      </dgm:t>
    </dgm:pt>
    <dgm:pt modelId="{673A34F9-5FB1-41E1-BE81-F329B662EDC0}" type="parTrans" cxnId="{B39DF6FB-B857-4F07-AD43-5BFDB082E072}">
      <dgm:prSet/>
      <dgm:spPr/>
      <dgm:t>
        <a:bodyPr/>
        <a:lstStyle/>
        <a:p>
          <a:endParaRPr lang="en-US"/>
        </a:p>
      </dgm:t>
    </dgm:pt>
    <dgm:pt modelId="{1C7E8B38-78CB-4DDA-A715-56650AECDDBF}" type="sibTrans" cxnId="{B39DF6FB-B857-4F07-AD43-5BFDB082E072}">
      <dgm:prSet/>
      <dgm:spPr/>
      <dgm:t>
        <a:bodyPr/>
        <a:lstStyle/>
        <a:p>
          <a:endParaRPr lang="en-US"/>
        </a:p>
      </dgm:t>
    </dgm:pt>
    <dgm:pt modelId="{4D9508C0-826E-4786-B099-2CAE395B417D}">
      <dgm:prSet/>
      <dgm:spPr/>
      <dgm:t>
        <a:bodyPr/>
        <a:lstStyle/>
        <a:p>
          <a:r>
            <a:rPr lang="hr-HR"/>
            <a:t>Organizacija rada </a:t>
          </a:r>
          <a:endParaRPr lang="en-US"/>
        </a:p>
      </dgm:t>
    </dgm:pt>
    <dgm:pt modelId="{C53D75CD-1324-4186-8FB5-179F799A98C3}" type="parTrans" cxnId="{BEBEC2C1-800E-4298-8F4A-1D509E0A0541}">
      <dgm:prSet/>
      <dgm:spPr/>
      <dgm:t>
        <a:bodyPr/>
        <a:lstStyle/>
        <a:p>
          <a:endParaRPr lang="en-US"/>
        </a:p>
      </dgm:t>
    </dgm:pt>
    <dgm:pt modelId="{1027D0EA-C877-4E89-8B03-0FDEE111FFD2}" type="sibTrans" cxnId="{BEBEC2C1-800E-4298-8F4A-1D509E0A0541}">
      <dgm:prSet/>
      <dgm:spPr/>
      <dgm:t>
        <a:bodyPr/>
        <a:lstStyle/>
        <a:p>
          <a:endParaRPr lang="en-US"/>
        </a:p>
      </dgm:t>
    </dgm:pt>
    <dgm:pt modelId="{C7D35DFD-32C0-492C-99C1-7E60EF439CF4}">
      <dgm:prSet/>
      <dgm:spPr/>
      <dgm:t>
        <a:bodyPr/>
        <a:lstStyle/>
        <a:p>
          <a:r>
            <a:rPr lang="hr-HR"/>
            <a:t>Iskustva</a:t>
          </a:r>
          <a:endParaRPr lang="en-US"/>
        </a:p>
      </dgm:t>
    </dgm:pt>
    <dgm:pt modelId="{03A97E6A-3114-47D0-95F9-348F02B67695}" type="parTrans" cxnId="{FA3F18C7-4D0C-40B7-BF1B-0602C820D65A}">
      <dgm:prSet/>
      <dgm:spPr/>
      <dgm:t>
        <a:bodyPr/>
        <a:lstStyle/>
        <a:p>
          <a:endParaRPr lang="en-US"/>
        </a:p>
      </dgm:t>
    </dgm:pt>
    <dgm:pt modelId="{909D3EC5-2479-486D-B9B5-2C2222865C99}" type="sibTrans" cxnId="{FA3F18C7-4D0C-40B7-BF1B-0602C820D65A}">
      <dgm:prSet/>
      <dgm:spPr/>
      <dgm:t>
        <a:bodyPr/>
        <a:lstStyle/>
        <a:p>
          <a:endParaRPr lang="en-US"/>
        </a:p>
      </dgm:t>
    </dgm:pt>
    <dgm:pt modelId="{6267B17E-ED7B-419A-8E3B-5BDACB7391AD}" type="pres">
      <dgm:prSet presAssocID="{06E82BA1-DC81-479F-BB9B-C48C49098F31}" presName="linear" presStyleCnt="0">
        <dgm:presLayoutVars>
          <dgm:animLvl val="lvl"/>
          <dgm:resizeHandles val="exact"/>
        </dgm:presLayoutVars>
      </dgm:prSet>
      <dgm:spPr/>
    </dgm:pt>
    <dgm:pt modelId="{740800C2-B3EF-42B0-AFFC-0B9E6207CD2A}" type="pres">
      <dgm:prSet presAssocID="{7986F941-B703-4BB6-8C17-9811553C1E1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FCDD3BD-8E51-46E5-8E87-03B7FB3AF626}" type="pres">
      <dgm:prSet presAssocID="{2D021B64-4E79-4546-84B1-8E7100A6F1A0}" presName="spacer" presStyleCnt="0"/>
      <dgm:spPr/>
    </dgm:pt>
    <dgm:pt modelId="{B271DF94-6A65-4F05-B5CE-A2F6A4F8025F}" type="pres">
      <dgm:prSet presAssocID="{C8F713D5-F102-40C7-95BE-03175E2ACD5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42AEA4D-E6CB-4046-B22F-4081B396E57A}" type="pres">
      <dgm:prSet presAssocID="{86C7346E-7368-47DA-815F-777541C486C3}" presName="spacer" presStyleCnt="0"/>
      <dgm:spPr/>
    </dgm:pt>
    <dgm:pt modelId="{4AB35E06-38DA-485A-8735-75D744F065E7}" type="pres">
      <dgm:prSet presAssocID="{EEFDE0CA-6ECC-43C6-A067-46BE1186267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F3BA88B-2BAE-4CD3-83D8-C0B301AFE5F9}" type="pres">
      <dgm:prSet presAssocID="{D96AEA5E-BCFA-498F-B90C-D4D8C2C4E0A3}" presName="spacer" presStyleCnt="0"/>
      <dgm:spPr/>
    </dgm:pt>
    <dgm:pt modelId="{F6FB814C-F83D-484D-8AF5-994364F99DE0}" type="pres">
      <dgm:prSet presAssocID="{7277B101-EAFD-4401-AECC-26A2998D4EA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5A0FEF1-82FB-4471-B027-4EA9E77F9AE1}" type="pres">
      <dgm:prSet presAssocID="{1C7E8B38-78CB-4DDA-A715-56650AECDDBF}" presName="spacer" presStyleCnt="0"/>
      <dgm:spPr/>
    </dgm:pt>
    <dgm:pt modelId="{AA328B94-C2E7-4B09-BD59-8A24145C662C}" type="pres">
      <dgm:prSet presAssocID="{4D9508C0-826E-4786-B099-2CAE395B417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94559FE-A616-439A-A8A7-1AF4D0C32B4C}" type="pres">
      <dgm:prSet presAssocID="{1027D0EA-C877-4E89-8B03-0FDEE111FFD2}" presName="spacer" presStyleCnt="0"/>
      <dgm:spPr/>
    </dgm:pt>
    <dgm:pt modelId="{86BAB254-6B4B-4851-8321-2C85BA1A11EB}" type="pres">
      <dgm:prSet presAssocID="{C7D35DFD-32C0-492C-99C1-7E60EF439CF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3252A00-FB6A-4856-B453-0B6D59A66396}" type="presOf" srcId="{7986F941-B703-4BB6-8C17-9811553C1E1F}" destId="{740800C2-B3EF-42B0-AFFC-0B9E6207CD2A}" srcOrd="0" destOrd="0" presId="urn:microsoft.com/office/officeart/2005/8/layout/vList2"/>
    <dgm:cxn modelId="{AAB6155B-159D-4C82-9DCD-F23F45E2CCA1}" type="presOf" srcId="{EEFDE0CA-6ECC-43C6-A067-46BE11862677}" destId="{4AB35E06-38DA-485A-8735-75D744F065E7}" srcOrd="0" destOrd="0" presId="urn:microsoft.com/office/officeart/2005/8/layout/vList2"/>
    <dgm:cxn modelId="{E1C11373-11A5-4EED-A986-BEEE29378F0A}" type="presOf" srcId="{06E82BA1-DC81-479F-BB9B-C48C49098F31}" destId="{6267B17E-ED7B-419A-8E3B-5BDACB7391AD}" srcOrd="0" destOrd="0" presId="urn:microsoft.com/office/officeart/2005/8/layout/vList2"/>
    <dgm:cxn modelId="{243A3D8B-D708-4F5F-AA52-DFABB0028517}" srcId="{06E82BA1-DC81-479F-BB9B-C48C49098F31}" destId="{C8F713D5-F102-40C7-95BE-03175E2ACD58}" srcOrd="1" destOrd="0" parTransId="{47CB4DC7-C8C4-4350-AF0A-4689AEAE9A10}" sibTransId="{86C7346E-7368-47DA-815F-777541C486C3}"/>
    <dgm:cxn modelId="{4E5D2491-2634-4DCE-8F05-F030AD0F8B80}" type="presOf" srcId="{7277B101-EAFD-4401-AECC-26A2998D4EA9}" destId="{F6FB814C-F83D-484D-8AF5-994364F99DE0}" srcOrd="0" destOrd="0" presId="urn:microsoft.com/office/officeart/2005/8/layout/vList2"/>
    <dgm:cxn modelId="{37EC38BA-CE22-46BD-84CF-031AFA725338}" type="presOf" srcId="{C7D35DFD-32C0-492C-99C1-7E60EF439CF4}" destId="{86BAB254-6B4B-4851-8321-2C85BA1A11EB}" srcOrd="0" destOrd="0" presId="urn:microsoft.com/office/officeart/2005/8/layout/vList2"/>
    <dgm:cxn modelId="{E11560BA-D4AC-4556-B2DE-D91D66FDEAA5}" srcId="{06E82BA1-DC81-479F-BB9B-C48C49098F31}" destId="{EEFDE0CA-6ECC-43C6-A067-46BE11862677}" srcOrd="2" destOrd="0" parTransId="{637B2CDC-E70B-40E8-A3F6-6A8540C7F69D}" sibTransId="{D96AEA5E-BCFA-498F-B90C-D4D8C2C4E0A3}"/>
    <dgm:cxn modelId="{BEBEC2C1-800E-4298-8F4A-1D509E0A0541}" srcId="{06E82BA1-DC81-479F-BB9B-C48C49098F31}" destId="{4D9508C0-826E-4786-B099-2CAE395B417D}" srcOrd="4" destOrd="0" parTransId="{C53D75CD-1324-4186-8FB5-179F799A98C3}" sibTransId="{1027D0EA-C877-4E89-8B03-0FDEE111FFD2}"/>
    <dgm:cxn modelId="{A2D1E5C4-B80C-4B1C-810E-1F85DBDFBECA}" type="presOf" srcId="{C8F713D5-F102-40C7-95BE-03175E2ACD58}" destId="{B271DF94-6A65-4F05-B5CE-A2F6A4F8025F}" srcOrd="0" destOrd="0" presId="urn:microsoft.com/office/officeart/2005/8/layout/vList2"/>
    <dgm:cxn modelId="{FA3F18C7-4D0C-40B7-BF1B-0602C820D65A}" srcId="{06E82BA1-DC81-479F-BB9B-C48C49098F31}" destId="{C7D35DFD-32C0-492C-99C1-7E60EF439CF4}" srcOrd="5" destOrd="0" parTransId="{03A97E6A-3114-47D0-95F9-348F02B67695}" sibTransId="{909D3EC5-2479-486D-B9B5-2C2222865C99}"/>
    <dgm:cxn modelId="{42E8D8D0-785B-4FD8-B065-CE7F579CA3F5}" srcId="{06E82BA1-DC81-479F-BB9B-C48C49098F31}" destId="{7986F941-B703-4BB6-8C17-9811553C1E1F}" srcOrd="0" destOrd="0" parTransId="{D06C60A6-FE49-42C0-B5A7-BA24F7648B34}" sibTransId="{2D021B64-4E79-4546-84B1-8E7100A6F1A0}"/>
    <dgm:cxn modelId="{F38985EF-4406-4234-97AB-45E6465D3EF6}" type="presOf" srcId="{4D9508C0-826E-4786-B099-2CAE395B417D}" destId="{AA328B94-C2E7-4B09-BD59-8A24145C662C}" srcOrd="0" destOrd="0" presId="urn:microsoft.com/office/officeart/2005/8/layout/vList2"/>
    <dgm:cxn modelId="{B39DF6FB-B857-4F07-AD43-5BFDB082E072}" srcId="{06E82BA1-DC81-479F-BB9B-C48C49098F31}" destId="{7277B101-EAFD-4401-AECC-26A2998D4EA9}" srcOrd="3" destOrd="0" parTransId="{673A34F9-5FB1-41E1-BE81-F329B662EDC0}" sibTransId="{1C7E8B38-78CB-4DDA-A715-56650AECDDBF}"/>
    <dgm:cxn modelId="{1762EE67-AE75-435A-8121-37BAEAF8C5F6}" type="presParOf" srcId="{6267B17E-ED7B-419A-8E3B-5BDACB7391AD}" destId="{740800C2-B3EF-42B0-AFFC-0B9E6207CD2A}" srcOrd="0" destOrd="0" presId="urn:microsoft.com/office/officeart/2005/8/layout/vList2"/>
    <dgm:cxn modelId="{1801FDEF-1675-465D-9F70-103B5AF82E1A}" type="presParOf" srcId="{6267B17E-ED7B-419A-8E3B-5BDACB7391AD}" destId="{8FCDD3BD-8E51-46E5-8E87-03B7FB3AF626}" srcOrd="1" destOrd="0" presId="urn:microsoft.com/office/officeart/2005/8/layout/vList2"/>
    <dgm:cxn modelId="{9BE23B9E-C340-4491-B05E-646390C2966D}" type="presParOf" srcId="{6267B17E-ED7B-419A-8E3B-5BDACB7391AD}" destId="{B271DF94-6A65-4F05-B5CE-A2F6A4F8025F}" srcOrd="2" destOrd="0" presId="urn:microsoft.com/office/officeart/2005/8/layout/vList2"/>
    <dgm:cxn modelId="{CED26FE9-3D36-4EA6-9AEE-03043E1AC178}" type="presParOf" srcId="{6267B17E-ED7B-419A-8E3B-5BDACB7391AD}" destId="{942AEA4D-E6CB-4046-B22F-4081B396E57A}" srcOrd="3" destOrd="0" presId="urn:microsoft.com/office/officeart/2005/8/layout/vList2"/>
    <dgm:cxn modelId="{42B40380-3B28-4ECF-B8D0-18DE66950379}" type="presParOf" srcId="{6267B17E-ED7B-419A-8E3B-5BDACB7391AD}" destId="{4AB35E06-38DA-485A-8735-75D744F065E7}" srcOrd="4" destOrd="0" presId="urn:microsoft.com/office/officeart/2005/8/layout/vList2"/>
    <dgm:cxn modelId="{BF13CF3C-8A84-4F5C-B1E3-166E504410B6}" type="presParOf" srcId="{6267B17E-ED7B-419A-8E3B-5BDACB7391AD}" destId="{9F3BA88B-2BAE-4CD3-83D8-C0B301AFE5F9}" srcOrd="5" destOrd="0" presId="urn:microsoft.com/office/officeart/2005/8/layout/vList2"/>
    <dgm:cxn modelId="{52D530DD-9DD1-4555-AF01-1C77D09D4CF0}" type="presParOf" srcId="{6267B17E-ED7B-419A-8E3B-5BDACB7391AD}" destId="{F6FB814C-F83D-484D-8AF5-994364F99DE0}" srcOrd="6" destOrd="0" presId="urn:microsoft.com/office/officeart/2005/8/layout/vList2"/>
    <dgm:cxn modelId="{B2344B9C-F930-458D-9F55-AB37271E7C3C}" type="presParOf" srcId="{6267B17E-ED7B-419A-8E3B-5BDACB7391AD}" destId="{55A0FEF1-82FB-4471-B027-4EA9E77F9AE1}" srcOrd="7" destOrd="0" presId="urn:microsoft.com/office/officeart/2005/8/layout/vList2"/>
    <dgm:cxn modelId="{4CA36414-1B07-4A28-9638-BF4338E3EECC}" type="presParOf" srcId="{6267B17E-ED7B-419A-8E3B-5BDACB7391AD}" destId="{AA328B94-C2E7-4B09-BD59-8A24145C662C}" srcOrd="8" destOrd="0" presId="urn:microsoft.com/office/officeart/2005/8/layout/vList2"/>
    <dgm:cxn modelId="{5E46684C-C71E-434C-9F7A-7F001113A597}" type="presParOf" srcId="{6267B17E-ED7B-419A-8E3B-5BDACB7391AD}" destId="{094559FE-A616-439A-A8A7-1AF4D0C32B4C}" srcOrd="9" destOrd="0" presId="urn:microsoft.com/office/officeart/2005/8/layout/vList2"/>
    <dgm:cxn modelId="{1AFC6B8A-E9D9-49F1-90B3-68DD039B91AD}" type="presParOf" srcId="{6267B17E-ED7B-419A-8E3B-5BDACB7391AD}" destId="{86BAB254-6B4B-4851-8321-2C85BA1A11E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6CAFED-50FF-48BF-8736-75E9C797198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4D30EF4-0400-43C0-8CAA-B6A1AF11FB88}">
      <dgm:prSet/>
      <dgm:spPr/>
      <dgm:t>
        <a:bodyPr/>
        <a:lstStyle/>
        <a:p>
          <a:r>
            <a:rPr lang="hr-HR"/>
            <a:t>Članovi tima</a:t>
          </a:r>
          <a:endParaRPr lang="en-US"/>
        </a:p>
      </dgm:t>
    </dgm:pt>
    <dgm:pt modelId="{6BCC0C0D-5DEF-4A93-A293-2EADD82D0B0E}" type="parTrans" cxnId="{41678EA4-FC42-43C9-BEC7-67DB5E76680C}">
      <dgm:prSet/>
      <dgm:spPr/>
      <dgm:t>
        <a:bodyPr/>
        <a:lstStyle/>
        <a:p>
          <a:endParaRPr lang="en-US"/>
        </a:p>
      </dgm:t>
    </dgm:pt>
    <dgm:pt modelId="{DE0C2115-E365-4431-BBD6-99949F2D4CBC}" type="sibTrans" cxnId="{41678EA4-FC42-43C9-BEC7-67DB5E76680C}">
      <dgm:prSet/>
      <dgm:spPr/>
      <dgm:t>
        <a:bodyPr/>
        <a:lstStyle/>
        <a:p>
          <a:endParaRPr lang="en-US"/>
        </a:p>
      </dgm:t>
    </dgm:pt>
    <dgm:pt modelId="{CD769061-11BD-4EEE-A694-21A03DDA74F3}">
      <dgm:prSet/>
      <dgm:spPr/>
      <dgm:t>
        <a:bodyPr/>
        <a:lstStyle/>
        <a:p>
          <a:r>
            <a:rPr lang="hr-HR"/>
            <a:t>Cilj projekta</a:t>
          </a:r>
          <a:endParaRPr lang="en-US"/>
        </a:p>
      </dgm:t>
    </dgm:pt>
    <dgm:pt modelId="{DD5C46B7-7914-40D6-AE48-42282323EBDF}" type="parTrans" cxnId="{CA2633A4-AE37-40D1-BC91-F5647A512A35}">
      <dgm:prSet/>
      <dgm:spPr/>
      <dgm:t>
        <a:bodyPr/>
        <a:lstStyle/>
        <a:p>
          <a:endParaRPr lang="en-US"/>
        </a:p>
      </dgm:t>
    </dgm:pt>
    <dgm:pt modelId="{C52CF0C7-792B-474D-A5A6-9192E560CB92}" type="sibTrans" cxnId="{CA2633A4-AE37-40D1-BC91-F5647A512A35}">
      <dgm:prSet/>
      <dgm:spPr/>
      <dgm:t>
        <a:bodyPr/>
        <a:lstStyle/>
        <a:p>
          <a:endParaRPr lang="en-US"/>
        </a:p>
      </dgm:t>
    </dgm:pt>
    <dgm:pt modelId="{693D50E4-7FE9-4FF3-8BA3-9FFA0E77CD66}">
      <dgm:prSet/>
      <dgm:spPr/>
      <dgm:t>
        <a:bodyPr/>
        <a:lstStyle/>
        <a:p>
          <a:r>
            <a:rPr lang="hr-HR"/>
            <a:t>Analiza i oblikovanje sustava	</a:t>
          </a:r>
          <a:endParaRPr lang="en-US"/>
        </a:p>
      </dgm:t>
    </dgm:pt>
    <dgm:pt modelId="{BF1E42E2-5EC6-4F58-9F01-F38849048302}" type="parTrans" cxnId="{60E5B48E-FE4A-4397-8E17-9D7D7DAB9351}">
      <dgm:prSet/>
      <dgm:spPr/>
      <dgm:t>
        <a:bodyPr/>
        <a:lstStyle/>
        <a:p>
          <a:endParaRPr lang="en-US"/>
        </a:p>
      </dgm:t>
    </dgm:pt>
    <dgm:pt modelId="{ABBA505F-DCAF-45C0-A05B-817D83972E54}" type="sibTrans" cxnId="{60E5B48E-FE4A-4397-8E17-9D7D7DAB9351}">
      <dgm:prSet/>
      <dgm:spPr/>
      <dgm:t>
        <a:bodyPr/>
        <a:lstStyle/>
        <a:p>
          <a:endParaRPr lang="en-US"/>
        </a:p>
      </dgm:t>
    </dgm:pt>
    <dgm:pt modelId="{E7A9C912-AEFA-466C-97EA-BE41E2F6FC1E}">
      <dgm:prSet/>
      <dgm:spPr/>
      <dgm:t>
        <a:bodyPr/>
        <a:lstStyle/>
        <a:p>
          <a:r>
            <a:rPr lang="hr-HR"/>
            <a:t>Zahtjevi</a:t>
          </a:r>
          <a:endParaRPr lang="en-US"/>
        </a:p>
      </dgm:t>
    </dgm:pt>
    <dgm:pt modelId="{8CC1E1D9-8FF8-4708-ADEC-9FDB6B2A9623}" type="parTrans" cxnId="{2B783346-C35B-4430-BDE6-3B4F9E393E4F}">
      <dgm:prSet/>
      <dgm:spPr/>
      <dgm:t>
        <a:bodyPr/>
        <a:lstStyle/>
        <a:p>
          <a:endParaRPr lang="en-US"/>
        </a:p>
      </dgm:t>
    </dgm:pt>
    <dgm:pt modelId="{81879EDF-72A4-4AA9-A59D-15A09FAF7264}" type="sibTrans" cxnId="{2B783346-C35B-4430-BDE6-3B4F9E393E4F}">
      <dgm:prSet/>
      <dgm:spPr/>
      <dgm:t>
        <a:bodyPr/>
        <a:lstStyle/>
        <a:p>
          <a:endParaRPr lang="en-US"/>
        </a:p>
      </dgm:t>
    </dgm:pt>
    <dgm:pt modelId="{EF94CB73-8720-45C2-BBAE-107B71061718}">
      <dgm:prSet/>
      <dgm:spPr/>
      <dgm:t>
        <a:bodyPr/>
        <a:lstStyle/>
        <a:p>
          <a:r>
            <a:rPr lang="hr-HR"/>
            <a:t>Arhitektura</a:t>
          </a:r>
          <a:endParaRPr lang="en-US"/>
        </a:p>
      </dgm:t>
    </dgm:pt>
    <dgm:pt modelId="{E09AB9EF-63DA-472E-A322-1F52EBA2C63E}" type="parTrans" cxnId="{8B315A26-5E9A-4E1F-8DE9-027E252236F8}">
      <dgm:prSet/>
      <dgm:spPr/>
      <dgm:t>
        <a:bodyPr/>
        <a:lstStyle/>
        <a:p>
          <a:endParaRPr lang="en-US"/>
        </a:p>
      </dgm:t>
    </dgm:pt>
    <dgm:pt modelId="{F73B74AA-A296-4346-B62D-14414B368977}" type="sibTrans" cxnId="{8B315A26-5E9A-4E1F-8DE9-027E252236F8}">
      <dgm:prSet/>
      <dgm:spPr/>
      <dgm:t>
        <a:bodyPr/>
        <a:lstStyle/>
        <a:p>
          <a:endParaRPr lang="en-US"/>
        </a:p>
      </dgm:t>
    </dgm:pt>
    <dgm:pt modelId="{9D3A8B9A-C703-449C-9D56-7220356A635C}">
      <dgm:prSet/>
      <dgm:spPr/>
      <dgm:t>
        <a:bodyPr/>
        <a:lstStyle/>
        <a:p>
          <a:r>
            <a:rPr lang="hr-HR"/>
            <a:t>Organizacija rada </a:t>
          </a:r>
          <a:endParaRPr lang="en-US"/>
        </a:p>
      </dgm:t>
    </dgm:pt>
    <dgm:pt modelId="{25C90F4B-6BFE-4F53-B185-985F92F81169}" type="parTrans" cxnId="{075E59EE-7049-4769-AEF2-CEAAA181F8C5}">
      <dgm:prSet/>
      <dgm:spPr/>
      <dgm:t>
        <a:bodyPr/>
        <a:lstStyle/>
        <a:p>
          <a:endParaRPr lang="en-US"/>
        </a:p>
      </dgm:t>
    </dgm:pt>
    <dgm:pt modelId="{6163AF6F-922E-44CB-BA8A-FD320F14FBCE}" type="sibTrans" cxnId="{075E59EE-7049-4769-AEF2-CEAAA181F8C5}">
      <dgm:prSet/>
      <dgm:spPr/>
      <dgm:t>
        <a:bodyPr/>
        <a:lstStyle/>
        <a:p>
          <a:endParaRPr lang="en-US"/>
        </a:p>
      </dgm:t>
    </dgm:pt>
    <dgm:pt modelId="{32EE6F5E-4320-4BA2-B986-BB7CF0D372CE}">
      <dgm:prSet/>
      <dgm:spPr/>
      <dgm:t>
        <a:bodyPr/>
        <a:lstStyle/>
        <a:p>
          <a:r>
            <a:rPr lang="hr-HR"/>
            <a:t>Iskustva</a:t>
          </a:r>
          <a:endParaRPr lang="en-US"/>
        </a:p>
      </dgm:t>
    </dgm:pt>
    <dgm:pt modelId="{680FCF3E-854D-4ED1-8926-657E83EC9931}" type="parTrans" cxnId="{E13A7B2F-510A-43DD-B694-3B9CA628EC27}">
      <dgm:prSet/>
      <dgm:spPr/>
      <dgm:t>
        <a:bodyPr/>
        <a:lstStyle/>
        <a:p>
          <a:endParaRPr lang="en-US"/>
        </a:p>
      </dgm:t>
    </dgm:pt>
    <dgm:pt modelId="{E75E3B27-D5D6-4C9D-B5FD-F676F4D91E91}" type="sibTrans" cxnId="{E13A7B2F-510A-43DD-B694-3B9CA628EC27}">
      <dgm:prSet/>
      <dgm:spPr/>
      <dgm:t>
        <a:bodyPr/>
        <a:lstStyle/>
        <a:p>
          <a:endParaRPr lang="en-US"/>
        </a:p>
      </dgm:t>
    </dgm:pt>
    <dgm:pt modelId="{20EC5F39-22DE-4F11-9BD1-442D4229D3EC}" type="pres">
      <dgm:prSet presAssocID="{DF6CAFED-50FF-48BF-8736-75E9C7971987}" presName="linear" presStyleCnt="0">
        <dgm:presLayoutVars>
          <dgm:animLvl val="lvl"/>
          <dgm:resizeHandles val="exact"/>
        </dgm:presLayoutVars>
      </dgm:prSet>
      <dgm:spPr/>
    </dgm:pt>
    <dgm:pt modelId="{E08AB127-2486-4D1E-BC32-60C3EEECC47F}" type="pres">
      <dgm:prSet presAssocID="{F4D30EF4-0400-43C0-8CAA-B6A1AF11FB8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C4A11DA-D6CB-42E2-93C1-BC3A567E05C1}" type="pres">
      <dgm:prSet presAssocID="{DE0C2115-E365-4431-BBD6-99949F2D4CBC}" presName="spacer" presStyleCnt="0"/>
      <dgm:spPr/>
    </dgm:pt>
    <dgm:pt modelId="{0D061BCB-C9CD-45C8-AC00-8292B61A45BE}" type="pres">
      <dgm:prSet presAssocID="{CD769061-11BD-4EEE-A694-21A03DDA74F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73A3CDD-709E-4757-97EF-8A5FC5B08667}" type="pres">
      <dgm:prSet presAssocID="{C52CF0C7-792B-474D-A5A6-9192E560CB92}" presName="spacer" presStyleCnt="0"/>
      <dgm:spPr/>
    </dgm:pt>
    <dgm:pt modelId="{7EC53AB6-5A81-4724-AB2A-72A336609137}" type="pres">
      <dgm:prSet presAssocID="{693D50E4-7FE9-4FF3-8BA3-9FFA0E77CD6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964960E-A997-40B1-8ED9-E0370BDFD157}" type="pres">
      <dgm:prSet presAssocID="{693D50E4-7FE9-4FF3-8BA3-9FFA0E77CD66}" presName="childText" presStyleLbl="revTx" presStyleIdx="0" presStyleCnt="1">
        <dgm:presLayoutVars>
          <dgm:bulletEnabled val="1"/>
        </dgm:presLayoutVars>
      </dgm:prSet>
      <dgm:spPr/>
    </dgm:pt>
    <dgm:pt modelId="{095D16C5-2405-484D-A358-F5293A86E281}" type="pres">
      <dgm:prSet presAssocID="{9D3A8B9A-C703-449C-9D56-7220356A635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93CA8B7-F54F-44CB-B8A5-7BB034E6E4A2}" type="pres">
      <dgm:prSet presAssocID="{6163AF6F-922E-44CB-BA8A-FD320F14FBCE}" presName="spacer" presStyleCnt="0"/>
      <dgm:spPr/>
    </dgm:pt>
    <dgm:pt modelId="{4D72C598-7E64-4926-A186-B983CD64A481}" type="pres">
      <dgm:prSet presAssocID="{32EE6F5E-4320-4BA2-B986-BB7CF0D372C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044670E-0614-4414-8147-FEB334B95282}" type="presOf" srcId="{693D50E4-7FE9-4FF3-8BA3-9FFA0E77CD66}" destId="{7EC53AB6-5A81-4724-AB2A-72A336609137}" srcOrd="0" destOrd="0" presId="urn:microsoft.com/office/officeart/2005/8/layout/vList2"/>
    <dgm:cxn modelId="{26684014-D175-4E86-BC3F-1EDC880DA564}" type="presOf" srcId="{DF6CAFED-50FF-48BF-8736-75E9C7971987}" destId="{20EC5F39-22DE-4F11-9BD1-442D4229D3EC}" srcOrd="0" destOrd="0" presId="urn:microsoft.com/office/officeart/2005/8/layout/vList2"/>
    <dgm:cxn modelId="{8B315A26-5E9A-4E1F-8DE9-027E252236F8}" srcId="{693D50E4-7FE9-4FF3-8BA3-9FFA0E77CD66}" destId="{EF94CB73-8720-45C2-BBAE-107B71061718}" srcOrd="1" destOrd="0" parTransId="{E09AB9EF-63DA-472E-A322-1F52EBA2C63E}" sibTransId="{F73B74AA-A296-4346-B62D-14414B368977}"/>
    <dgm:cxn modelId="{E13A7B2F-510A-43DD-B694-3B9CA628EC27}" srcId="{DF6CAFED-50FF-48BF-8736-75E9C7971987}" destId="{32EE6F5E-4320-4BA2-B986-BB7CF0D372CE}" srcOrd="4" destOrd="0" parTransId="{680FCF3E-854D-4ED1-8926-657E83EC9931}" sibTransId="{E75E3B27-D5D6-4C9D-B5FD-F676F4D91E91}"/>
    <dgm:cxn modelId="{2B783346-C35B-4430-BDE6-3B4F9E393E4F}" srcId="{693D50E4-7FE9-4FF3-8BA3-9FFA0E77CD66}" destId="{E7A9C912-AEFA-466C-97EA-BE41E2F6FC1E}" srcOrd="0" destOrd="0" parTransId="{8CC1E1D9-8FF8-4708-ADEC-9FDB6B2A9623}" sibTransId="{81879EDF-72A4-4AA9-A59D-15A09FAF7264}"/>
    <dgm:cxn modelId="{FBDD1356-0131-48B1-A5F2-9BB3373A7872}" type="presOf" srcId="{F4D30EF4-0400-43C0-8CAA-B6A1AF11FB88}" destId="{E08AB127-2486-4D1E-BC32-60C3EEECC47F}" srcOrd="0" destOrd="0" presId="urn:microsoft.com/office/officeart/2005/8/layout/vList2"/>
    <dgm:cxn modelId="{0B070086-A46A-4E96-BA22-5498A8E0CC54}" type="presOf" srcId="{32EE6F5E-4320-4BA2-B986-BB7CF0D372CE}" destId="{4D72C598-7E64-4926-A186-B983CD64A481}" srcOrd="0" destOrd="0" presId="urn:microsoft.com/office/officeart/2005/8/layout/vList2"/>
    <dgm:cxn modelId="{60E5B48E-FE4A-4397-8E17-9D7D7DAB9351}" srcId="{DF6CAFED-50FF-48BF-8736-75E9C7971987}" destId="{693D50E4-7FE9-4FF3-8BA3-9FFA0E77CD66}" srcOrd="2" destOrd="0" parTransId="{BF1E42E2-5EC6-4F58-9F01-F38849048302}" sibTransId="{ABBA505F-DCAF-45C0-A05B-817D83972E54}"/>
    <dgm:cxn modelId="{CA2633A4-AE37-40D1-BC91-F5647A512A35}" srcId="{DF6CAFED-50FF-48BF-8736-75E9C7971987}" destId="{CD769061-11BD-4EEE-A694-21A03DDA74F3}" srcOrd="1" destOrd="0" parTransId="{DD5C46B7-7914-40D6-AE48-42282323EBDF}" sibTransId="{C52CF0C7-792B-474D-A5A6-9192E560CB92}"/>
    <dgm:cxn modelId="{41678EA4-FC42-43C9-BEC7-67DB5E76680C}" srcId="{DF6CAFED-50FF-48BF-8736-75E9C7971987}" destId="{F4D30EF4-0400-43C0-8CAA-B6A1AF11FB88}" srcOrd="0" destOrd="0" parTransId="{6BCC0C0D-5DEF-4A93-A293-2EADD82D0B0E}" sibTransId="{DE0C2115-E365-4431-BBD6-99949F2D4CBC}"/>
    <dgm:cxn modelId="{8C1CF4AB-6E15-4BA1-9163-885EE994AC0D}" type="presOf" srcId="{E7A9C912-AEFA-466C-97EA-BE41E2F6FC1E}" destId="{6964960E-A997-40B1-8ED9-E0370BDFD157}" srcOrd="0" destOrd="0" presId="urn:microsoft.com/office/officeart/2005/8/layout/vList2"/>
    <dgm:cxn modelId="{A147CFDA-D144-4975-8653-0B03CAC573A4}" type="presOf" srcId="{CD769061-11BD-4EEE-A694-21A03DDA74F3}" destId="{0D061BCB-C9CD-45C8-AC00-8292B61A45BE}" srcOrd="0" destOrd="0" presId="urn:microsoft.com/office/officeart/2005/8/layout/vList2"/>
    <dgm:cxn modelId="{B76F2BDE-BCD2-4016-AC2A-A3963D581D78}" type="presOf" srcId="{9D3A8B9A-C703-449C-9D56-7220356A635C}" destId="{095D16C5-2405-484D-A358-F5293A86E281}" srcOrd="0" destOrd="0" presId="urn:microsoft.com/office/officeart/2005/8/layout/vList2"/>
    <dgm:cxn modelId="{35F975E0-5149-4D53-B149-BD13C83074C0}" type="presOf" srcId="{EF94CB73-8720-45C2-BBAE-107B71061718}" destId="{6964960E-A997-40B1-8ED9-E0370BDFD157}" srcOrd="0" destOrd="1" presId="urn:microsoft.com/office/officeart/2005/8/layout/vList2"/>
    <dgm:cxn modelId="{075E59EE-7049-4769-AEF2-CEAAA181F8C5}" srcId="{DF6CAFED-50FF-48BF-8736-75E9C7971987}" destId="{9D3A8B9A-C703-449C-9D56-7220356A635C}" srcOrd="3" destOrd="0" parTransId="{25C90F4B-6BFE-4F53-B185-985F92F81169}" sibTransId="{6163AF6F-922E-44CB-BA8A-FD320F14FBCE}"/>
    <dgm:cxn modelId="{88AD3CE4-CD9D-4343-9B03-D7ADB589D537}" type="presParOf" srcId="{20EC5F39-22DE-4F11-9BD1-442D4229D3EC}" destId="{E08AB127-2486-4D1E-BC32-60C3EEECC47F}" srcOrd="0" destOrd="0" presId="urn:microsoft.com/office/officeart/2005/8/layout/vList2"/>
    <dgm:cxn modelId="{F7727D54-7A70-40C4-9AD9-EA7723C7BFE3}" type="presParOf" srcId="{20EC5F39-22DE-4F11-9BD1-442D4229D3EC}" destId="{3C4A11DA-D6CB-42E2-93C1-BC3A567E05C1}" srcOrd="1" destOrd="0" presId="urn:microsoft.com/office/officeart/2005/8/layout/vList2"/>
    <dgm:cxn modelId="{B93A21F1-E7AA-4A91-9BC7-12B554A71CA7}" type="presParOf" srcId="{20EC5F39-22DE-4F11-9BD1-442D4229D3EC}" destId="{0D061BCB-C9CD-45C8-AC00-8292B61A45BE}" srcOrd="2" destOrd="0" presId="urn:microsoft.com/office/officeart/2005/8/layout/vList2"/>
    <dgm:cxn modelId="{FC2B715B-3F2E-4B27-B2BB-AB17497584DC}" type="presParOf" srcId="{20EC5F39-22DE-4F11-9BD1-442D4229D3EC}" destId="{673A3CDD-709E-4757-97EF-8A5FC5B08667}" srcOrd="3" destOrd="0" presId="urn:microsoft.com/office/officeart/2005/8/layout/vList2"/>
    <dgm:cxn modelId="{9D0083B2-BFA7-4EA4-9F6C-E50E343CE49F}" type="presParOf" srcId="{20EC5F39-22DE-4F11-9BD1-442D4229D3EC}" destId="{7EC53AB6-5A81-4724-AB2A-72A336609137}" srcOrd="4" destOrd="0" presId="urn:microsoft.com/office/officeart/2005/8/layout/vList2"/>
    <dgm:cxn modelId="{617FFB25-4E35-4A12-8073-749B015CDA39}" type="presParOf" srcId="{20EC5F39-22DE-4F11-9BD1-442D4229D3EC}" destId="{6964960E-A997-40B1-8ED9-E0370BDFD157}" srcOrd="5" destOrd="0" presId="urn:microsoft.com/office/officeart/2005/8/layout/vList2"/>
    <dgm:cxn modelId="{345BD9E2-767C-4133-9B81-9A6C5C3B6B9E}" type="presParOf" srcId="{20EC5F39-22DE-4F11-9BD1-442D4229D3EC}" destId="{095D16C5-2405-484D-A358-F5293A86E281}" srcOrd="6" destOrd="0" presId="urn:microsoft.com/office/officeart/2005/8/layout/vList2"/>
    <dgm:cxn modelId="{872025DA-4B37-49A2-A3BF-97EBF750C4F0}" type="presParOf" srcId="{20EC5F39-22DE-4F11-9BD1-442D4229D3EC}" destId="{B93CA8B7-F54F-44CB-B8A5-7BB034E6E4A2}" srcOrd="7" destOrd="0" presId="urn:microsoft.com/office/officeart/2005/8/layout/vList2"/>
    <dgm:cxn modelId="{669EC925-3ED2-478C-939F-830DF8B21D6C}" type="presParOf" srcId="{20EC5F39-22DE-4F11-9BD1-442D4229D3EC}" destId="{4D72C598-7E64-4926-A186-B983CD64A48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ECBC8E-A895-42F1-8EFF-59DA5CD9308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3C4CA6-D0FE-47A8-8286-A6D2587A6141}">
      <dgm:prSet/>
      <dgm:spPr/>
      <dgm:t>
        <a:bodyPr/>
        <a:lstStyle/>
        <a:p>
          <a:r>
            <a:rPr lang="hr-HR" dirty="0"/>
            <a:t>Sara </a:t>
          </a:r>
          <a:r>
            <a:rPr lang="hr-HR" dirty="0" err="1"/>
            <a:t>Lazarušić</a:t>
          </a:r>
          <a:r>
            <a:rPr lang="hr-HR" dirty="0"/>
            <a:t>  </a:t>
          </a:r>
          <a:r>
            <a:rPr lang="hr-HR" dirty="0" err="1"/>
            <a:t>frontend</a:t>
          </a:r>
          <a:r>
            <a:rPr lang="hr-HR" dirty="0"/>
            <a:t>, dokumentacija</a:t>
          </a:r>
          <a:endParaRPr lang="en-US" dirty="0"/>
        </a:p>
      </dgm:t>
    </dgm:pt>
    <dgm:pt modelId="{104BDF6A-845E-4336-8175-88A25BC51756}" type="parTrans" cxnId="{20858E2C-1877-435D-A728-7D84441263DB}">
      <dgm:prSet/>
      <dgm:spPr/>
      <dgm:t>
        <a:bodyPr/>
        <a:lstStyle/>
        <a:p>
          <a:endParaRPr lang="en-US"/>
        </a:p>
      </dgm:t>
    </dgm:pt>
    <dgm:pt modelId="{75CED896-62A3-42C0-A892-09F2FE10A8EE}" type="sibTrans" cxnId="{20858E2C-1877-435D-A728-7D84441263DB}">
      <dgm:prSet/>
      <dgm:spPr/>
      <dgm:t>
        <a:bodyPr/>
        <a:lstStyle/>
        <a:p>
          <a:endParaRPr lang="en-US"/>
        </a:p>
      </dgm:t>
    </dgm:pt>
    <dgm:pt modelId="{FAB6089B-2378-4CA3-8712-47EDD1B3366B}">
      <dgm:prSet/>
      <dgm:spPr/>
      <dgm:t>
        <a:bodyPr/>
        <a:lstStyle/>
        <a:p>
          <a:r>
            <a:rPr lang="hr-HR" dirty="0"/>
            <a:t>Lovro </a:t>
          </a:r>
          <a:r>
            <a:rPr lang="hr-HR" dirty="0" err="1"/>
            <a:t>Nidogon</a:t>
          </a:r>
          <a:r>
            <a:rPr lang="hr-HR" dirty="0"/>
            <a:t>  </a:t>
          </a:r>
          <a:r>
            <a:rPr lang="hr-HR" dirty="0" err="1"/>
            <a:t>frontend</a:t>
          </a:r>
          <a:endParaRPr lang="en-US" dirty="0"/>
        </a:p>
      </dgm:t>
    </dgm:pt>
    <dgm:pt modelId="{42754C3C-1C59-41AD-915E-8F7ECE284EA6}" type="parTrans" cxnId="{2161C29E-D40E-4A34-8045-E53568F7954B}">
      <dgm:prSet/>
      <dgm:spPr/>
      <dgm:t>
        <a:bodyPr/>
        <a:lstStyle/>
        <a:p>
          <a:endParaRPr lang="en-US"/>
        </a:p>
      </dgm:t>
    </dgm:pt>
    <dgm:pt modelId="{A055AE3D-C24D-4D25-B347-BF3296033502}" type="sibTrans" cxnId="{2161C29E-D40E-4A34-8045-E53568F7954B}">
      <dgm:prSet/>
      <dgm:spPr/>
      <dgm:t>
        <a:bodyPr/>
        <a:lstStyle/>
        <a:p>
          <a:endParaRPr lang="en-US"/>
        </a:p>
      </dgm:t>
    </dgm:pt>
    <dgm:pt modelId="{B03EC34B-97F3-4D1D-A41F-88844D1BE086}">
      <dgm:prSet/>
      <dgm:spPr/>
      <dgm:t>
        <a:bodyPr/>
        <a:lstStyle/>
        <a:p>
          <a:r>
            <a:rPr lang="hr-HR" dirty="0"/>
            <a:t>Kristian </a:t>
          </a:r>
          <a:r>
            <a:rPr lang="hr-HR" dirty="0" err="1"/>
            <a:t>Lovey</a:t>
          </a:r>
          <a:r>
            <a:rPr lang="hr-HR" dirty="0"/>
            <a:t> dizajn, </a:t>
          </a:r>
          <a:r>
            <a:rPr lang="hr-HR" dirty="0" err="1"/>
            <a:t>deployment</a:t>
          </a:r>
          <a:r>
            <a:rPr lang="hr-HR" dirty="0"/>
            <a:t>, dokumentacija, ispitivanje</a:t>
          </a:r>
          <a:endParaRPr lang="en-US" dirty="0"/>
        </a:p>
      </dgm:t>
    </dgm:pt>
    <dgm:pt modelId="{A2BFADE1-42EF-4EEF-A494-710165748726}" type="parTrans" cxnId="{3A1807DD-0372-4891-AFEF-46A58A83BFB1}">
      <dgm:prSet/>
      <dgm:spPr/>
      <dgm:t>
        <a:bodyPr/>
        <a:lstStyle/>
        <a:p>
          <a:endParaRPr lang="en-US"/>
        </a:p>
      </dgm:t>
    </dgm:pt>
    <dgm:pt modelId="{B1CDC311-C067-4351-A221-AB72DC8FD082}" type="sibTrans" cxnId="{3A1807DD-0372-4891-AFEF-46A58A83BFB1}">
      <dgm:prSet/>
      <dgm:spPr/>
      <dgm:t>
        <a:bodyPr/>
        <a:lstStyle/>
        <a:p>
          <a:endParaRPr lang="en-US"/>
        </a:p>
      </dgm:t>
    </dgm:pt>
    <dgm:pt modelId="{9C8A57DE-AA8B-43D8-B8F4-8C8129B24CD0}">
      <dgm:prSet/>
      <dgm:spPr/>
      <dgm:t>
        <a:bodyPr/>
        <a:lstStyle/>
        <a:p>
          <a:r>
            <a:rPr lang="hr-HR" dirty="0"/>
            <a:t>Marin </a:t>
          </a:r>
          <a:r>
            <a:rPr lang="hr-HR" dirty="0" err="1"/>
            <a:t>Rossini</a:t>
          </a:r>
          <a:r>
            <a:rPr lang="hr-HR" dirty="0"/>
            <a:t>   baza podataka, dokumentacija, ispitivanje</a:t>
          </a:r>
          <a:endParaRPr lang="en-US" dirty="0"/>
        </a:p>
      </dgm:t>
    </dgm:pt>
    <dgm:pt modelId="{6492A89F-D312-4760-8C3A-F17FDA19BF9D}" type="parTrans" cxnId="{48113F3D-E705-4028-9F46-0F70BBFA2C99}">
      <dgm:prSet/>
      <dgm:spPr/>
      <dgm:t>
        <a:bodyPr/>
        <a:lstStyle/>
        <a:p>
          <a:endParaRPr lang="en-US"/>
        </a:p>
      </dgm:t>
    </dgm:pt>
    <dgm:pt modelId="{1727E368-6114-45FD-A95C-F33717E8CD19}" type="sibTrans" cxnId="{48113F3D-E705-4028-9F46-0F70BBFA2C99}">
      <dgm:prSet/>
      <dgm:spPr/>
      <dgm:t>
        <a:bodyPr/>
        <a:lstStyle/>
        <a:p>
          <a:endParaRPr lang="en-US"/>
        </a:p>
      </dgm:t>
    </dgm:pt>
    <dgm:pt modelId="{80D3631F-5B7B-4F32-B208-784F746EA9ED}">
      <dgm:prSet/>
      <dgm:spPr/>
      <dgm:t>
        <a:bodyPr/>
        <a:lstStyle/>
        <a:p>
          <a:r>
            <a:rPr lang="hr-HR" dirty="0"/>
            <a:t>Dino </a:t>
          </a:r>
          <a:r>
            <a:rPr lang="hr-HR" dirty="0" err="1"/>
            <a:t>Dervišević</a:t>
          </a:r>
          <a:r>
            <a:rPr lang="hr-HR" dirty="0"/>
            <a:t>  </a:t>
          </a:r>
          <a:r>
            <a:rPr lang="hr-HR" dirty="0" err="1"/>
            <a:t>backend</a:t>
          </a:r>
          <a:endParaRPr lang="en-US" dirty="0"/>
        </a:p>
      </dgm:t>
    </dgm:pt>
    <dgm:pt modelId="{59DC5116-9EB3-4212-A6D8-5143841C6758}" type="parTrans" cxnId="{1FAC6283-96DC-4CF2-AD4A-E3E5112E0EA7}">
      <dgm:prSet/>
      <dgm:spPr/>
      <dgm:t>
        <a:bodyPr/>
        <a:lstStyle/>
        <a:p>
          <a:endParaRPr lang="en-US"/>
        </a:p>
      </dgm:t>
    </dgm:pt>
    <dgm:pt modelId="{9DA40B70-010C-45EF-82D0-10E7CEB62AC4}" type="sibTrans" cxnId="{1FAC6283-96DC-4CF2-AD4A-E3E5112E0EA7}">
      <dgm:prSet/>
      <dgm:spPr/>
      <dgm:t>
        <a:bodyPr/>
        <a:lstStyle/>
        <a:p>
          <a:endParaRPr lang="en-US"/>
        </a:p>
      </dgm:t>
    </dgm:pt>
    <dgm:pt modelId="{E7E4351D-DF21-4F59-8B87-416A1A7F75BE}">
      <dgm:prSet/>
      <dgm:spPr/>
      <dgm:t>
        <a:bodyPr/>
        <a:lstStyle/>
        <a:p>
          <a:r>
            <a:rPr lang="hr-HR" dirty="0"/>
            <a:t>Vedran Vrabec  </a:t>
          </a:r>
          <a:r>
            <a:rPr lang="hr-HR" dirty="0" err="1"/>
            <a:t>backend</a:t>
          </a:r>
          <a:r>
            <a:rPr lang="hr-HR" dirty="0"/>
            <a:t>, baza podataka</a:t>
          </a:r>
          <a:endParaRPr lang="en-US" dirty="0"/>
        </a:p>
      </dgm:t>
    </dgm:pt>
    <dgm:pt modelId="{757A0FDD-0095-4402-A03D-F07A5E1DE8C1}" type="parTrans" cxnId="{97FDA96F-C5B2-4870-AC15-B5EE1539C8FA}">
      <dgm:prSet/>
      <dgm:spPr/>
      <dgm:t>
        <a:bodyPr/>
        <a:lstStyle/>
        <a:p>
          <a:endParaRPr lang="en-US"/>
        </a:p>
      </dgm:t>
    </dgm:pt>
    <dgm:pt modelId="{B81E0DE0-ADF3-44BC-8CCB-B9150E68C392}" type="sibTrans" cxnId="{97FDA96F-C5B2-4870-AC15-B5EE1539C8FA}">
      <dgm:prSet/>
      <dgm:spPr/>
      <dgm:t>
        <a:bodyPr/>
        <a:lstStyle/>
        <a:p>
          <a:endParaRPr lang="en-US"/>
        </a:p>
      </dgm:t>
    </dgm:pt>
    <dgm:pt modelId="{54518D0C-DB04-481D-B678-E07986CAEB78}">
      <dgm:prSet/>
      <dgm:spPr/>
      <dgm:t>
        <a:bodyPr/>
        <a:lstStyle/>
        <a:p>
          <a:r>
            <a:rPr lang="hr-HR" dirty="0"/>
            <a:t>Ivan Golubić  </a:t>
          </a:r>
          <a:r>
            <a:rPr lang="hr-HR" dirty="0" err="1"/>
            <a:t>backend</a:t>
          </a:r>
          <a:r>
            <a:rPr lang="hr-HR" dirty="0"/>
            <a:t>, </a:t>
          </a:r>
          <a:r>
            <a:rPr lang="hr-HR" dirty="0" err="1"/>
            <a:t>deployment</a:t>
          </a:r>
          <a:r>
            <a:rPr lang="hr-HR" dirty="0"/>
            <a:t>, voditelj </a:t>
          </a:r>
          <a:endParaRPr lang="en-US" dirty="0"/>
        </a:p>
      </dgm:t>
    </dgm:pt>
    <dgm:pt modelId="{269BD9C7-B989-4940-BE6D-2142B24BA918}" type="parTrans" cxnId="{E92F2333-B83D-4D44-8888-AD802595E579}">
      <dgm:prSet/>
      <dgm:spPr/>
      <dgm:t>
        <a:bodyPr/>
        <a:lstStyle/>
        <a:p>
          <a:endParaRPr lang="en-US"/>
        </a:p>
      </dgm:t>
    </dgm:pt>
    <dgm:pt modelId="{111452F6-3F11-4A5E-8028-E4116239F772}" type="sibTrans" cxnId="{E92F2333-B83D-4D44-8888-AD802595E579}">
      <dgm:prSet/>
      <dgm:spPr/>
      <dgm:t>
        <a:bodyPr/>
        <a:lstStyle/>
        <a:p>
          <a:endParaRPr lang="en-US"/>
        </a:p>
      </dgm:t>
    </dgm:pt>
    <dgm:pt modelId="{6A01A2DC-54B2-498B-B683-9C55A3F4CF4C}" type="pres">
      <dgm:prSet presAssocID="{5AECBC8E-A895-42F1-8EFF-59DA5CD9308A}" presName="diagram" presStyleCnt="0">
        <dgm:presLayoutVars>
          <dgm:dir/>
          <dgm:resizeHandles val="exact"/>
        </dgm:presLayoutVars>
      </dgm:prSet>
      <dgm:spPr/>
    </dgm:pt>
    <dgm:pt modelId="{3CE429F4-44D8-4620-B072-0648EADADA40}" type="pres">
      <dgm:prSet presAssocID="{2B3C4CA6-D0FE-47A8-8286-A6D2587A6141}" presName="node" presStyleLbl="node1" presStyleIdx="0" presStyleCnt="7">
        <dgm:presLayoutVars>
          <dgm:bulletEnabled val="1"/>
        </dgm:presLayoutVars>
      </dgm:prSet>
      <dgm:spPr/>
    </dgm:pt>
    <dgm:pt modelId="{042F0D3C-3C59-4AB9-91B7-CC51C7AAFD43}" type="pres">
      <dgm:prSet presAssocID="{75CED896-62A3-42C0-A892-09F2FE10A8EE}" presName="sibTrans" presStyleCnt="0"/>
      <dgm:spPr/>
    </dgm:pt>
    <dgm:pt modelId="{358E7B48-D5FF-41A8-BFA6-7C7CE0A3DE68}" type="pres">
      <dgm:prSet presAssocID="{FAB6089B-2378-4CA3-8712-47EDD1B3366B}" presName="node" presStyleLbl="node1" presStyleIdx="1" presStyleCnt="7">
        <dgm:presLayoutVars>
          <dgm:bulletEnabled val="1"/>
        </dgm:presLayoutVars>
      </dgm:prSet>
      <dgm:spPr/>
    </dgm:pt>
    <dgm:pt modelId="{164AB1AB-9D0B-4D94-9044-DF30D640A590}" type="pres">
      <dgm:prSet presAssocID="{A055AE3D-C24D-4D25-B347-BF3296033502}" presName="sibTrans" presStyleCnt="0"/>
      <dgm:spPr/>
    </dgm:pt>
    <dgm:pt modelId="{CF274345-CE34-4807-9C0D-AD8D8DA80A58}" type="pres">
      <dgm:prSet presAssocID="{B03EC34B-97F3-4D1D-A41F-88844D1BE086}" presName="node" presStyleLbl="node1" presStyleIdx="2" presStyleCnt="7">
        <dgm:presLayoutVars>
          <dgm:bulletEnabled val="1"/>
        </dgm:presLayoutVars>
      </dgm:prSet>
      <dgm:spPr/>
    </dgm:pt>
    <dgm:pt modelId="{92CB0B7D-82D7-4AC9-B5FB-24C880FCB67C}" type="pres">
      <dgm:prSet presAssocID="{B1CDC311-C067-4351-A221-AB72DC8FD082}" presName="sibTrans" presStyleCnt="0"/>
      <dgm:spPr/>
    </dgm:pt>
    <dgm:pt modelId="{60379FB6-D5E8-4DA8-B428-7D5A29A60370}" type="pres">
      <dgm:prSet presAssocID="{9C8A57DE-AA8B-43D8-B8F4-8C8129B24CD0}" presName="node" presStyleLbl="node1" presStyleIdx="3" presStyleCnt="7">
        <dgm:presLayoutVars>
          <dgm:bulletEnabled val="1"/>
        </dgm:presLayoutVars>
      </dgm:prSet>
      <dgm:spPr/>
    </dgm:pt>
    <dgm:pt modelId="{500A5E9C-2E7F-4E68-A1B9-4228D0FDF581}" type="pres">
      <dgm:prSet presAssocID="{1727E368-6114-45FD-A95C-F33717E8CD19}" presName="sibTrans" presStyleCnt="0"/>
      <dgm:spPr/>
    </dgm:pt>
    <dgm:pt modelId="{452CB4EC-7AFB-4AA8-90B7-540E3F93D547}" type="pres">
      <dgm:prSet presAssocID="{80D3631F-5B7B-4F32-B208-784F746EA9ED}" presName="node" presStyleLbl="node1" presStyleIdx="4" presStyleCnt="7">
        <dgm:presLayoutVars>
          <dgm:bulletEnabled val="1"/>
        </dgm:presLayoutVars>
      </dgm:prSet>
      <dgm:spPr/>
    </dgm:pt>
    <dgm:pt modelId="{E2508D8D-33A6-4270-8785-7782BE68028B}" type="pres">
      <dgm:prSet presAssocID="{9DA40B70-010C-45EF-82D0-10E7CEB62AC4}" presName="sibTrans" presStyleCnt="0"/>
      <dgm:spPr/>
    </dgm:pt>
    <dgm:pt modelId="{3C015BB4-AA2B-4CB0-967A-CB95539D03AF}" type="pres">
      <dgm:prSet presAssocID="{E7E4351D-DF21-4F59-8B87-416A1A7F75BE}" presName="node" presStyleLbl="node1" presStyleIdx="5" presStyleCnt="7">
        <dgm:presLayoutVars>
          <dgm:bulletEnabled val="1"/>
        </dgm:presLayoutVars>
      </dgm:prSet>
      <dgm:spPr/>
    </dgm:pt>
    <dgm:pt modelId="{CDDD4C1D-2C79-46AE-9CE0-F453437427CF}" type="pres">
      <dgm:prSet presAssocID="{B81E0DE0-ADF3-44BC-8CCB-B9150E68C392}" presName="sibTrans" presStyleCnt="0"/>
      <dgm:spPr/>
    </dgm:pt>
    <dgm:pt modelId="{4F778885-487F-429A-BBF7-9CEF7C9D7DAA}" type="pres">
      <dgm:prSet presAssocID="{54518D0C-DB04-481D-B678-E07986CAEB78}" presName="node" presStyleLbl="node1" presStyleIdx="6" presStyleCnt="7">
        <dgm:presLayoutVars>
          <dgm:bulletEnabled val="1"/>
        </dgm:presLayoutVars>
      </dgm:prSet>
      <dgm:spPr/>
    </dgm:pt>
  </dgm:ptLst>
  <dgm:cxnLst>
    <dgm:cxn modelId="{E3350511-8EF4-445D-83F1-A6A2B378EF6C}" type="presOf" srcId="{80D3631F-5B7B-4F32-B208-784F746EA9ED}" destId="{452CB4EC-7AFB-4AA8-90B7-540E3F93D547}" srcOrd="0" destOrd="0" presId="urn:microsoft.com/office/officeart/2005/8/layout/default"/>
    <dgm:cxn modelId="{21059D1C-CD65-40F8-A121-B62F0C78551F}" type="presOf" srcId="{B03EC34B-97F3-4D1D-A41F-88844D1BE086}" destId="{CF274345-CE34-4807-9C0D-AD8D8DA80A58}" srcOrd="0" destOrd="0" presId="urn:microsoft.com/office/officeart/2005/8/layout/default"/>
    <dgm:cxn modelId="{20858E2C-1877-435D-A728-7D84441263DB}" srcId="{5AECBC8E-A895-42F1-8EFF-59DA5CD9308A}" destId="{2B3C4CA6-D0FE-47A8-8286-A6D2587A6141}" srcOrd="0" destOrd="0" parTransId="{104BDF6A-845E-4336-8175-88A25BC51756}" sibTransId="{75CED896-62A3-42C0-A892-09F2FE10A8EE}"/>
    <dgm:cxn modelId="{E92F2333-B83D-4D44-8888-AD802595E579}" srcId="{5AECBC8E-A895-42F1-8EFF-59DA5CD9308A}" destId="{54518D0C-DB04-481D-B678-E07986CAEB78}" srcOrd="6" destOrd="0" parTransId="{269BD9C7-B989-4940-BE6D-2142B24BA918}" sibTransId="{111452F6-3F11-4A5E-8028-E4116239F772}"/>
    <dgm:cxn modelId="{48113F3D-E705-4028-9F46-0F70BBFA2C99}" srcId="{5AECBC8E-A895-42F1-8EFF-59DA5CD9308A}" destId="{9C8A57DE-AA8B-43D8-B8F4-8C8129B24CD0}" srcOrd="3" destOrd="0" parTransId="{6492A89F-D312-4760-8C3A-F17FDA19BF9D}" sibTransId="{1727E368-6114-45FD-A95C-F33717E8CD19}"/>
    <dgm:cxn modelId="{5FC3B74D-378C-4142-A36F-FA650B5C5576}" type="presOf" srcId="{54518D0C-DB04-481D-B678-E07986CAEB78}" destId="{4F778885-487F-429A-BBF7-9CEF7C9D7DAA}" srcOrd="0" destOrd="0" presId="urn:microsoft.com/office/officeart/2005/8/layout/default"/>
    <dgm:cxn modelId="{97FDA96F-C5B2-4870-AC15-B5EE1539C8FA}" srcId="{5AECBC8E-A895-42F1-8EFF-59DA5CD9308A}" destId="{E7E4351D-DF21-4F59-8B87-416A1A7F75BE}" srcOrd="5" destOrd="0" parTransId="{757A0FDD-0095-4402-A03D-F07A5E1DE8C1}" sibTransId="{B81E0DE0-ADF3-44BC-8CCB-B9150E68C392}"/>
    <dgm:cxn modelId="{1FAC6283-96DC-4CF2-AD4A-E3E5112E0EA7}" srcId="{5AECBC8E-A895-42F1-8EFF-59DA5CD9308A}" destId="{80D3631F-5B7B-4F32-B208-784F746EA9ED}" srcOrd="4" destOrd="0" parTransId="{59DC5116-9EB3-4212-A6D8-5143841C6758}" sibTransId="{9DA40B70-010C-45EF-82D0-10E7CEB62AC4}"/>
    <dgm:cxn modelId="{2161C29E-D40E-4A34-8045-E53568F7954B}" srcId="{5AECBC8E-A895-42F1-8EFF-59DA5CD9308A}" destId="{FAB6089B-2378-4CA3-8712-47EDD1B3366B}" srcOrd="1" destOrd="0" parTransId="{42754C3C-1C59-41AD-915E-8F7ECE284EA6}" sibTransId="{A055AE3D-C24D-4D25-B347-BF3296033502}"/>
    <dgm:cxn modelId="{486B17AB-11AE-4F1A-88A9-D6DA3D38E151}" type="presOf" srcId="{2B3C4CA6-D0FE-47A8-8286-A6D2587A6141}" destId="{3CE429F4-44D8-4620-B072-0648EADADA40}" srcOrd="0" destOrd="0" presId="urn:microsoft.com/office/officeart/2005/8/layout/default"/>
    <dgm:cxn modelId="{9B4F32C9-29D6-459A-AD87-5AA0BE8315B8}" type="presOf" srcId="{E7E4351D-DF21-4F59-8B87-416A1A7F75BE}" destId="{3C015BB4-AA2B-4CB0-967A-CB95539D03AF}" srcOrd="0" destOrd="0" presId="urn:microsoft.com/office/officeart/2005/8/layout/default"/>
    <dgm:cxn modelId="{3A1807DD-0372-4891-AFEF-46A58A83BFB1}" srcId="{5AECBC8E-A895-42F1-8EFF-59DA5CD9308A}" destId="{B03EC34B-97F3-4D1D-A41F-88844D1BE086}" srcOrd="2" destOrd="0" parTransId="{A2BFADE1-42EF-4EEF-A494-710165748726}" sibTransId="{B1CDC311-C067-4351-A221-AB72DC8FD082}"/>
    <dgm:cxn modelId="{EBF5B9DE-8B36-446D-914F-C3A30223D5D6}" type="presOf" srcId="{9C8A57DE-AA8B-43D8-B8F4-8C8129B24CD0}" destId="{60379FB6-D5E8-4DA8-B428-7D5A29A60370}" srcOrd="0" destOrd="0" presId="urn:microsoft.com/office/officeart/2005/8/layout/default"/>
    <dgm:cxn modelId="{88CC7EF2-B123-4773-84F0-E799EB8CFE46}" type="presOf" srcId="{FAB6089B-2378-4CA3-8712-47EDD1B3366B}" destId="{358E7B48-D5FF-41A8-BFA6-7C7CE0A3DE68}" srcOrd="0" destOrd="0" presId="urn:microsoft.com/office/officeart/2005/8/layout/default"/>
    <dgm:cxn modelId="{C091D9F7-47F5-4E0F-B175-06786C7BD431}" type="presOf" srcId="{5AECBC8E-A895-42F1-8EFF-59DA5CD9308A}" destId="{6A01A2DC-54B2-498B-B683-9C55A3F4CF4C}" srcOrd="0" destOrd="0" presId="urn:microsoft.com/office/officeart/2005/8/layout/default"/>
    <dgm:cxn modelId="{5D88F838-58D7-4101-AF10-4A7AA47096D1}" type="presParOf" srcId="{6A01A2DC-54B2-498B-B683-9C55A3F4CF4C}" destId="{3CE429F4-44D8-4620-B072-0648EADADA40}" srcOrd="0" destOrd="0" presId="urn:microsoft.com/office/officeart/2005/8/layout/default"/>
    <dgm:cxn modelId="{88B2F4A6-2F0C-4BD6-87DD-0B1479C175AB}" type="presParOf" srcId="{6A01A2DC-54B2-498B-B683-9C55A3F4CF4C}" destId="{042F0D3C-3C59-4AB9-91B7-CC51C7AAFD43}" srcOrd="1" destOrd="0" presId="urn:microsoft.com/office/officeart/2005/8/layout/default"/>
    <dgm:cxn modelId="{4392C40C-5A61-4E22-9AB2-1DF7AD6843FB}" type="presParOf" srcId="{6A01A2DC-54B2-498B-B683-9C55A3F4CF4C}" destId="{358E7B48-D5FF-41A8-BFA6-7C7CE0A3DE68}" srcOrd="2" destOrd="0" presId="urn:microsoft.com/office/officeart/2005/8/layout/default"/>
    <dgm:cxn modelId="{D894380D-DC45-4065-9B12-D1757DC22F75}" type="presParOf" srcId="{6A01A2DC-54B2-498B-B683-9C55A3F4CF4C}" destId="{164AB1AB-9D0B-4D94-9044-DF30D640A590}" srcOrd="3" destOrd="0" presId="urn:microsoft.com/office/officeart/2005/8/layout/default"/>
    <dgm:cxn modelId="{251467DA-BEF0-42A5-807D-BA746948CFD9}" type="presParOf" srcId="{6A01A2DC-54B2-498B-B683-9C55A3F4CF4C}" destId="{CF274345-CE34-4807-9C0D-AD8D8DA80A58}" srcOrd="4" destOrd="0" presId="urn:microsoft.com/office/officeart/2005/8/layout/default"/>
    <dgm:cxn modelId="{798663D5-ABE2-4E3E-BF86-6ECFDE49914C}" type="presParOf" srcId="{6A01A2DC-54B2-498B-B683-9C55A3F4CF4C}" destId="{92CB0B7D-82D7-4AC9-B5FB-24C880FCB67C}" srcOrd="5" destOrd="0" presId="urn:microsoft.com/office/officeart/2005/8/layout/default"/>
    <dgm:cxn modelId="{2A2ADF30-2697-4AFF-B666-468C5E182C2E}" type="presParOf" srcId="{6A01A2DC-54B2-498B-B683-9C55A3F4CF4C}" destId="{60379FB6-D5E8-4DA8-B428-7D5A29A60370}" srcOrd="6" destOrd="0" presId="urn:microsoft.com/office/officeart/2005/8/layout/default"/>
    <dgm:cxn modelId="{508F35E6-A98F-4F04-8207-52B2B19890C9}" type="presParOf" srcId="{6A01A2DC-54B2-498B-B683-9C55A3F4CF4C}" destId="{500A5E9C-2E7F-4E68-A1B9-4228D0FDF581}" srcOrd="7" destOrd="0" presId="urn:microsoft.com/office/officeart/2005/8/layout/default"/>
    <dgm:cxn modelId="{952C138E-1EED-4BBC-994D-F9C85FCFD0E4}" type="presParOf" srcId="{6A01A2DC-54B2-498B-B683-9C55A3F4CF4C}" destId="{452CB4EC-7AFB-4AA8-90B7-540E3F93D547}" srcOrd="8" destOrd="0" presId="urn:microsoft.com/office/officeart/2005/8/layout/default"/>
    <dgm:cxn modelId="{3F4DC1D5-9043-4DC4-806B-1DAE9ED727E6}" type="presParOf" srcId="{6A01A2DC-54B2-498B-B683-9C55A3F4CF4C}" destId="{E2508D8D-33A6-4270-8785-7782BE68028B}" srcOrd="9" destOrd="0" presId="urn:microsoft.com/office/officeart/2005/8/layout/default"/>
    <dgm:cxn modelId="{4562712A-8CD6-41BB-9ED9-E38785B09A58}" type="presParOf" srcId="{6A01A2DC-54B2-498B-B683-9C55A3F4CF4C}" destId="{3C015BB4-AA2B-4CB0-967A-CB95539D03AF}" srcOrd="10" destOrd="0" presId="urn:microsoft.com/office/officeart/2005/8/layout/default"/>
    <dgm:cxn modelId="{CF5586A3-7F89-4A5A-B646-7FB5953BC72B}" type="presParOf" srcId="{6A01A2DC-54B2-498B-B683-9C55A3F4CF4C}" destId="{CDDD4C1D-2C79-46AE-9CE0-F453437427CF}" srcOrd="11" destOrd="0" presId="urn:microsoft.com/office/officeart/2005/8/layout/default"/>
    <dgm:cxn modelId="{BE3A5B4D-7A3F-483F-B618-0913460999E0}" type="presParOf" srcId="{6A01A2DC-54B2-498B-B683-9C55A3F4CF4C}" destId="{4F778885-487F-429A-BBF7-9CEF7C9D7DAA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9D59BE-24B4-4B13-8569-A1D3A7E58B0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4684F6-8FC4-4823-8E74-771843957F22}">
      <dgm:prSet/>
      <dgm:spPr/>
      <dgm:t>
        <a:bodyPr/>
        <a:lstStyle/>
        <a:p>
          <a:r>
            <a:rPr lang="hr-HR" b="1"/>
            <a:t>Funkcionalni zahtjevi</a:t>
          </a:r>
          <a:endParaRPr lang="en-US"/>
        </a:p>
      </dgm:t>
    </dgm:pt>
    <dgm:pt modelId="{64576F3B-A154-4E43-9583-6584BE9424D5}" type="parTrans" cxnId="{6844CB33-B163-4778-8C33-62BA9AEA36E6}">
      <dgm:prSet/>
      <dgm:spPr/>
      <dgm:t>
        <a:bodyPr/>
        <a:lstStyle/>
        <a:p>
          <a:endParaRPr lang="en-US"/>
        </a:p>
      </dgm:t>
    </dgm:pt>
    <dgm:pt modelId="{08872498-D479-4F1C-B0FE-B3409E00731F}" type="sibTrans" cxnId="{6844CB33-B163-4778-8C33-62BA9AEA36E6}">
      <dgm:prSet/>
      <dgm:spPr/>
      <dgm:t>
        <a:bodyPr/>
        <a:lstStyle/>
        <a:p>
          <a:endParaRPr lang="en-US"/>
        </a:p>
      </dgm:t>
    </dgm:pt>
    <dgm:pt modelId="{7C3A43A3-5080-41AB-B2E5-AE0F0B390F96}">
      <dgm:prSet/>
      <dgm:spPr/>
      <dgm:t>
        <a:bodyPr/>
        <a:lstStyle/>
        <a:p>
          <a:r>
            <a:rPr lang="hr-HR"/>
            <a:t>Aplikacija omogućuje prijelaz sastanaka iz jednog stanja u drugo (planiran, objavljen, obavljen, arhiviran)</a:t>
          </a:r>
          <a:endParaRPr lang="en-US"/>
        </a:p>
      </dgm:t>
    </dgm:pt>
    <dgm:pt modelId="{60D8185D-148C-4BF7-9656-8F7D441CCBA2}" type="parTrans" cxnId="{53FE670A-C814-47AE-AA9B-7EF47928B67D}">
      <dgm:prSet/>
      <dgm:spPr/>
      <dgm:t>
        <a:bodyPr/>
        <a:lstStyle/>
        <a:p>
          <a:endParaRPr lang="en-US"/>
        </a:p>
      </dgm:t>
    </dgm:pt>
    <dgm:pt modelId="{3C2A2620-0812-4ECA-863F-FB892F558FB0}" type="sibTrans" cxnId="{53FE670A-C814-47AE-AA9B-7EF47928B67D}">
      <dgm:prSet/>
      <dgm:spPr/>
      <dgm:t>
        <a:bodyPr/>
        <a:lstStyle/>
        <a:p>
          <a:endParaRPr lang="en-US"/>
        </a:p>
      </dgm:t>
    </dgm:pt>
    <dgm:pt modelId="{FB5FAA96-FED0-4166-8163-F9606C931782}">
      <dgm:prSet/>
      <dgm:spPr/>
      <dgm:t>
        <a:bodyPr/>
        <a:lstStyle/>
        <a:p>
          <a:r>
            <a:rPr lang="hr-HR" i="0"/>
            <a:t>Proces registracije i prijave bit će pojednostavljen korištenjem vanjskih servisa za autentifikaciju.</a:t>
          </a:r>
          <a:endParaRPr lang="en-US"/>
        </a:p>
      </dgm:t>
    </dgm:pt>
    <dgm:pt modelId="{7DCF0E5F-2CAB-446D-BF26-850D6C25CF51}" type="parTrans" cxnId="{C6C6470D-3A63-4A72-BE9A-6E8A73361234}">
      <dgm:prSet/>
      <dgm:spPr/>
      <dgm:t>
        <a:bodyPr/>
        <a:lstStyle/>
        <a:p>
          <a:endParaRPr lang="en-US"/>
        </a:p>
      </dgm:t>
    </dgm:pt>
    <dgm:pt modelId="{F986C896-0FB1-4C1C-8115-19FD1A311EF9}" type="sibTrans" cxnId="{C6C6470D-3A63-4A72-BE9A-6E8A73361234}">
      <dgm:prSet/>
      <dgm:spPr/>
      <dgm:t>
        <a:bodyPr/>
        <a:lstStyle/>
        <a:p>
          <a:endParaRPr lang="en-US"/>
        </a:p>
      </dgm:t>
    </dgm:pt>
    <dgm:pt modelId="{1835AE32-8B80-4162-8472-C9389EAF7D6C}">
      <dgm:prSet/>
      <dgm:spPr/>
      <dgm:t>
        <a:bodyPr/>
        <a:lstStyle/>
        <a:p>
          <a:r>
            <a:rPr lang="hr-HR" b="0" i="0"/>
            <a:t>Aplikacija mora omogućiti predstavniku kreiranje novog sastanka.</a:t>
          </a:r>
          <a:endParaRPr lang="en-US"/>
        </a:p>
      </dgm:t>
    </dgm:pt>
    <dgm:pt modelId="{20610C6D-AA1F-42D4-976D-54AE8A1FA89D}" type="parTrans" cxnId="{3CAD0213-CCCF-44BF-B668-A500CA4F72B4}">
      <dgm:prSet/>
      <dgm:spPr/>
      <dgm:t>
        <a:bodyPr/>
        <a:lstStyle/>
        <a:p>
          <a:endParaRPr lang="en-US"/>
        </a:p>
      </dgm:t>
    </dgm:pt>
    <dgm:pt modelId="{95394F7B-E49D-4AE8-8CED-822752ED889C}" type="sibTrans" cxnId="{3CAD0213-CCCF-44BF-B668-A500CA4F72B4}">
      <dgm:prSet/>
      <dgm:spPr/>
      <dgm:t>
        <a:bodyPr/>
        <a:lstStyle/>
        <a:p>
          <a:endParaRPr lang="en-US"/>
        </a:p>
      </dgm:t>
    </dgm:pt>
    <dgm:pt modelId="{7746F39D-DB7D-4C3C-93B9-0119A7B07914}">
      <dgm:prSet/>
      <dgm:spPr/>
      <dgm:t>
        <a:bodyPr/>
        <a:lstStyle/>
        <a:p>
          <a:r>
            <a:rPr lang="hr-HR" b="0" i="0"/>
            <a:t>Aplikacija mora omogućiti predstavniku svrstavanje zaključka s pravnim učinkom u "Izglasan" ili "Odbijen„</a:t>
          </a:r>
          <a:r>
            <a:rPr lang="hr-HR"/>
            <a:t>.</a:t>
          </a:r>
          <a:endParaRPr lang="en-US"/>
        </a:p>
      </dgm:t>
    </dgm:pt>
    <dgm:pt modelId="{EFB443ED-DDF0-414A-A7AA-34196A912343}" type="parTrans" cxnId="{06BD6191-3634-4FB9-874F-1D37A6102ACB}">
      <dgm:prSet/>
      <dgm:spPr/>
      <dgm:t>
        <a:bodyPr/>
        <a:lstStyle/>
        <a:p>
          <a:endParaRPr lang="en-US"/>
        </a:p>
      </dgm:t>
    </dgm:pt>
    <dgm:pt modelId="{B0659D71-D350-42B2-9966-DB1A012E5D26}" type="sibTrans" cxnId="{06BD6191-3634-4FB9-874F-1D37A6102ACB}">
      <dgm:prSet/>
      <dgm:spPr/>
      <dgm:t>
        <a:bodyPr/>
        <a:lstStyle/>
        <a:p>
          <a:endParaRPr lang="en-US"/>
        </a:p>
      </dgm:t>
    </dgm:pt>
    <dgm:pt modelId="{B3EAF185-DF02-4C50-9C09-18E668E0FC88}">
      <dgm:prSet/>
      <dgm:spPr/>
      <dgm:t>
        <a:bodyPr/>
        <a:lstStyle/>
        <a:p>
          <a:r>
            <a:rPr lang="hr-HR" b="1"/>
            <a:t>Nefunkcionalni zahtjevi</a:t>
          </a:r>
          <a:endParaRPr lang="en-US"/>
        </a:p>
      </dgm:t>
    </dgm:pt>
    <dgm:pt modelId="{1E9D5D5C-785D-401A-B22E-C2080BF30B5D}" type="parTrans" cxnId="{2B988B15-5438-46BD-978B-34CE9A4ED064}">
      <dgm:prSet/>
      <dgm:spPr/>
      <dgm:t>
        <a:bodyPr/>
        <a:lstStyle/>
        <a:p>
          <a:endParaRPr lang="en-US"/>
        </a:p>
      </dgm:t>
    </dgm:pt>
    <dgm:pt modelId="{09AF1B3B-E890-4D08-A1CD-B163EF4C2578}" type="sibTrans" cxnId="{2B988B15-5438-46BD-978B-34CE9A4ED064}">
      <dgm:prSet/>
      <dgm:spPr/>
      <dgm:t>
        <a:bodyPr/>
        <a:lstStyle/>
        <a:p>
          <a:endParaRPr lang="en-US"/>
        </a:p>
      </dgm:t>
    </dgm:pt>
    <dgm:pt modelId="{6C6312FB-D033-4D36-A6D8-0B70C1522365}">
      <dgm:prSet/>
      <dgm:spPr/>
      <dgm:t>
        <a:bodyPr/>
        <a:lstStyle/>
        <a:p>
          <a:r>
            <a:rPr lang="hr-HR" b="0" i="0"/>
            <a:t>Osigurani su podaci o korisnicima.</a:t>
          </a:r>
          <a:endParaRPr lang="en-US"/>
        </a:p>
      </dgm:t>
    </dgm:pt>
    <dgm:pt modelId="{100C7CFF-90D6-41F7-BA81-8E3A51265700}" type="parTrans" cxnId="{BF2CA576-6F87-4D20-8E64-23A947CCFBA5}">
      <dgm:prSet/>
      <dgm:spPr/>
      <dgm:t>
        <a:bodyPr/>
        <a:lstStyle/>
        <a:p>
          <a:endParaRPr lang="en-US"/>
        </a:p>
      </dgm:t>
    </dgm:pt>
    <dgm:pt modelId="{BD15B897-B6DA-4EE0-AD52-92D97F742686}" type="sibTrans" cxnId="{BF2CA576-6F87-4D20-8E64-23A947CCFBA5}">
      <dgm:prSet/>
      <dgm:spPr/>
      <dgm:t>
        <a:bodyPr/>
        <a:lstStyle/>
        <a:p>
          <a:endParaRPr lang="en-US"/>
        </a:p>
      </dgm:t>
    </dgm:pt>
    <dgm:pt modelId="{5C358467-5836-454E-9D81-FB229F2F3994}">
      <dgm:prSet/>
      <dgm:spPr/>
      <dgm:t>
        <a:bodyPr/>
        <a:lstStyle/>
        <a:p>
          <a:r>
            <a:rPr lang="hr-HR" b="0" i="0"/>
            <a:t>Aplikacija mora prikazivati predstavniku sažete prikaze svih "Planiranih", "Objavljenih" i "Obavljenih" sastanaka na početnoj stranici.</a:t>
          </a:r>
          <a:endParaRPr lang="en-US"/>
        </a:p>
      </dgm:t>
    </dgm:pt>
    <dgm:pt modelId="{683702B8-D8CA-44A6-9ABD-6F7797FDF2AC}" type="parTrans" cxnId="{EC700FAA-7D3A-4E98-B9E5-D89B92CA7034}">
      <dgm:prSet/>
      <dgm:spPr/>
      <dgm:t>
        <a:bodyPr/>
        <a:lstStyle/>
        <a:p>
          <a:endParaRPr lang="en-US"/>
        </a:p>
      </dgm:t>
    </dgm:pt>
    <dgm:pt modelId="{B7043F4B-7F9A-462E-A37D-901EE79523BD}" type="sibTrans" cxnId="{EC700FAA-7D3A-4E98-B9E5-D89B92CA7034}">
      <dgm:prSet/>
      <dgm:spPr/>
      <dgm:t>
        <a:bodyPr/>
        <a:lstStyle/>
        <a:p>
          <a:endParaRPr lang="en-US"/>
        </a:p>
      </dgm:t>
    </dgm:pt>
    <dgm:pt modelId="{8CBD7149-51A1-4E48-A7C4-454A202207AC}">
      <dgm:prSet/>
      <dgm:spPr/>
      <dgm:t>
        <a:bodyPr/>
        <a:lstStyle/>
        <a:p>
          <a:r>
            <a:rPr lang="hr-HR" b="0" i="0"/>
            <a:t>Svi podaci o korisnicima i sastancima biti će zaštićeni.</a:t>
          </a:r>
          <a:endParaRPr lang="en-US"/>
        </a:p>
      </dgm:t>
    </dgm:pt>
    <dgm:pt modelId="{22452BBE-B021-43A5-9E35-F217BD830DCE}" type="parTrans" cxnId="{A44A8DC5-49DF-4D0B-9685-2A5239E791A5}">
      <dgm:prSet/>
      <dgm:spPr/>
      <dgm:t>
        <a:bodyPr/>
        <a:lstStyle/>
        <a:p>
          <a:endParaRPr lang="en-US"/>
        </a:p>
      </dgm:t>
    </dgm:pt>
    <dgm:pt modelId="{D735F774-534F-4B4A-98F0-6C6C79CB9AF8}" type="sibTrans" cxnId="{A44A8DC5-49DF-4D0B-9685-2A5239E791A5}">
      <dgm:prSet/>
      <dgm:spPr/>
      <dgm:t>
        <a:bodyPr/>
        <a:lstStyle/>
        <a:p>
          <a:endParaRPr lang="en-US"/>
        </a:p>
      </dgm:t>
    </dgm:pt>
    <dgm:pt modelId="{36FEA321-A258-43C3-9C32-AD57E9D5F017}" type="pres">
      <dgm:prSet presAssocID="{E79D59BE-24B4-4B13-8569-A1D3A7E58B0E}" presName="linear" presStyleCnt="0">
        <dgm:presLayoutVars>
          <dgm:dir/>
          <dgm:animLvl val="lvl"/>
          <dgm:resizeHandles val="exact"/>
        </dgm:presLayoutVars>
      </dgm:prSet>
      <dgm:spPr/>
    </dgm:pt>
    <dgm:pt modelId="{ACF746F9-B2E9-45E7-8654-8391710C5EFE}" type="pres">
      <dgm:prSet presAssocID="{934684F6-8FC4-4823-8E74-771843957F22}" presName="parentLin" presStyleCnt="0"/>
      <dgm:spPr/>
    </dgm:pt>
    <dgm:pt modelId="{5AA81663-6302-4FAA-8AD9-2B0BBA5DA108}" type="pres">
      <dgm:prSet presAssocID="{934684F6-8FC4-4823-8E74-771843957F22}" presName="parentLeftMargin" presStyleLbl="node1" presStyleIdx="0" presStyleCnt="2"/>
      <dgm:spPr/>
    </dgm:pt>
    <dgm:pt modelId="{7C9DBEF9-9BFC-4EBF-B276-171B18455F9B}" type="pres">
      <dgm:prSet presAssocID="{934684F6-8FC4-4823-8E74-771843957F2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93AD01-D50F-43EC-9031-156DAE5E3AED}" type="pres">
      <dgm:prSet presAssocID="{934684F6-8FC4-4823-8E74-771843957F22}" presName="negativeSpace" presStyleCnt="0"/>
      <dgm:spPr/>
    </dgm:pt>
    <dgm:pt modelId="{ACC3D478-D105-4FDB-B31C-A030A7A8C242}" type="pres">
      <dgm:prSet presAssocID="{934684F6-8FC4-4823-8E74-771843957F22}" presName="childText" presStyleLbl="conFgAcc1" presStyleIdx="0" presStyleCnt="2">
        <dgm:presLayoutVars>
          <dgm:bulletEnabled val="1"/>
        </dgm:presLayoutVars>
      </dgm:prSet>
      <dgm:spPr/>
    </dgm:pt>
    <dgm:pt modelId="{9F8833D6-7F2E-4C1C-ACAB-86516891F44E}" type="pres">
      <dgm:prSet presAssocID="{08872498-D479-4F1C-B0FE-B3409E00731F}" presName="spaceBetweenRectangles" presStyleCnt="0"/>
      <dgm:spPr/>
    </dgm:pt>
    <dgm:pt modelId="{DA069910-B4D5-41AA-A162-0340A8D5FD44}" type="pres">
      <dgm:prSet presAssocID="{B3EAF185-DF02-4C50-9C09-18E668E0FC88}" presName="parentLin" presStyleCnt="0"/>
      <dgm:spPr/>
    </dgm:pt>
    <dgm:pt modelId="{E238BF0E-913C-4486-82B7-AA410BABE116}" type="pres">
      <dgm:prSet presAssocID="{B3EAF185-DF02-4C50-9C09-18E668E0FC88}" presName="parentLeftMargin" presStyleLbl="node1" presStyleIdx="0" presStyleCnt="2"/>
      <dgm:spPr/>
    </dgm:pt>
    <dgm:pt modelId="{BF0D3FFA-C454-483A-9E81-A1C20D2E802F}" type="pres">
      <dgm:prSet presAssocID="{B3EAF185-DF02-4C50-9C09-18E668E0FC8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1DC5041-064E-4EEF-9AEB-9055473EA232}" type="pres">
      <dgm:prSet presAssocID="{B3EAF185-DF02-4C50-9C09-18E668E0FC88}" presName="negativeSpace" presStyleCnt="0"/>
      <dgm:spPr/>
    </dgm:pt>
    <dgm:pt modelId="{80256CE3-85A2-4A32-99BA-DF5E2372E4BB}" type="pres">
      <dgm:prSet presAssocID="{B3EAF185-DF02-4C50-9C09-18E668E0FC8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3FE670A-C814-47AE-AA9B-7EF47928B67D}" srcId="{934684F6-8FC4-4823-8E74-771843957F22}" destId="{7C3A43A3-5080-41AB-B2E5-AE0F0B390F96}" srcOrd="0" destOrd="0" parTransId="{60D8185D-148C-4BF7-9656-8F7D441CCBA2}" sibTransId="{3C2A2620-0812-4ECA-863F-FB892F558FB0}"/>
    <dgm:cxn modelId="{973B800C-14FE-430F-972E-0E23D4198CC8}" type="presOf" srcId="{934684F6-8FC4-4823-8E74-771843957F22}" destId="{5AA81663-6302-4FAA-8AD9-2B0BBA5DA108}" srcOrd="0" destOrd="0" presId="urn:microsoft.com/office/officeart/2005/8/layout/list1"/>
    <dgm:cxn modelId="{C6C6470D-3A63-4A72-BE9A-6E8A73361234}" srcId="{934684F6-8FC4-4823-8E74-771843957F22}" destId="{FB5FAA96-FED0-4166-8163-F9606C931782}" srcOrd="1" destOrd="0" parTransId="{7DCF0E5F-2CAB-446D-BF26-850D6C25CF51}" sibTransId="{F986C896-0FB1-4C1C-8115-19FD1A311EF9}"/>
    <dgm:cxn modelId="{691E7310-3A5B-408B-8DDF-97D5FD76C01A}" type="presOf" srcId="{E79D59BE-24B4-4B13-8569-A1D3A7E58B0E}" destId="{36FEA321-A258-43C3-9C32-AD57E9D5F017}" srcOrd="0" destOrd="0" presId="urn:microsoft.com/office/officeart/2005/8/layout/list1"/>
    <dgm:cxn modelId="{3CAD0213-CCCF-44BF-B668-A500CA4F72B4}" srcId="{934684F6-8FC4-4823-8E74-771843957F22}" destId="{1835AE32-8B80-4162-8472-C9389EAF7D6C}" srcOrd="2" destOrd="0" parTransId="{20610C6D-AA1F-42D4-976D-54AE8A1FA89D}" sibTransId="{95394F7B-E49D-4AE8-8CED-822752ED889C}"/>
    <dgm:cxn modelId="{2B988B15-5438-46BD-978B-34CE9A4ED064}" srcId="{E79D59BE-24B4-4B13-8569-A1D3A7E58B0E}" destId="{B3EAF185-DF02-4C50-9C09-18E668E0FC88}" srcOrd="1" destOrd="0" parTransId="{1E9D5D5C-785D-401A-B22E-C2080BF30B5D}" sibTransId="{09AF1B3B-E890-4D08-A1CD-B163EF4C2578}"/>
    <dgm:cxn modelId="{E9C7A618-0D32-484F-8F02-28B0B90E7DCD}" type="presOf" srcId="{934684F6-8FC4-4823-8E74-771843957F22}" destId="{7C9DBEF9-9BFC-4EBF-B276-171B18455F9B}" srcOrd="1" destOrd="0" presId="urn:microsoft.com/office/officeart/2005/8/layout/list1"/>
    <dgm:cxn modelId="{55F2FB31-C90D-4908-AC73-1A8E09D4F19B}" type="presOf" srcId="{1835AE32-8B80-4162-8472-C9389EAF7D6C}" destId="{ACC3D478-D105-4FDB-B31C-A030A7A8C242}" srcOrd="0" destOrd="2" presId="urn:microsoft.com/office/officeart/2005/8/layout/list1"/>
    <dgm:cxn modelId="{6844CB33-B163-4778-8C33-62BA9AEA36E6}" srcId="{E79D59BE-24B4-4B13-8569-A1D3A7E58B0E}" destId="{934684F6-8FC4-4823-8E74-771843957F22}" srcOrd="0" destOrd="0" parTransId="{64576F3B-A154-4E43-9583-6584BE9424D5}" sibTransId="{08872498-D479-4F1C-B0FE-B3409E00731F}"/>
    <dgm:cxn modelId="{6699CE60-AE9D-4F36-9C18-81FEDC48877B}" type="presOf" srcId="{6C6312FB-D033-4D36-A6D8-0B70C1522365}" destId="{80256CE3-85A2-4A32-99BA-DF5E2372E4BB}" srcOrd="0" destOrd="0" presId="urn:microsoft.com/office/officeart/2005/8/layout/list1"/>
    <dgm:cxn modelId="{BF2CA576-6F87-4D20-8E64-23A947CCFBA5}" srcId="{B3EAF185-DF02-4C50-9C09-18E668E0FC88}" destId="{6C6312FB-D033-4D36-A6D8-0B70C1522365}" srcOrd="0" destOrd="0" parTransId="{100C7CFF-90D6-41F7-BA81-8E3A51265700}" sibTransId="{BD15B897-B6DA-4EE0-AD52-92D97F742686}"/>
    <dgm:cxn modelId="{5040B586-D4FA-4CFD-8F91-72E3ADF6868D}" type="presOf" srcId="{7C3A43A3-5080-41AB-B2E5-AE0F0B390F96}" destId="{ACC3D478-D105-4FDB-B31C-A030A7A8C242}" srcOrd="0" destOrd="0" presId="urn:microsoft.com/office/officeart/2005/8/layout/list1"/>
    <dgm:cxn modelId="{06BD6191-3634-4FB9-874F-1D37A6102ACB}" srcId="{934684F6-8FC4-4823-8E74-771843957F22}" destId="{7746F39D-DB7D-4C3C-93B9-0119A7B07914}" srcOrd="3" destOrd="0" parTransId="{EFB443ED-DDF0-414A-A7AA-34196A912343}" sibTransId="{B0659D71-D350-42B2-9966-DB1A012E5D26}"/>
    <dgm:cxn modelId="{ACFA4996-C48C-4901-8A6C-5704B0B02858}" type="presOf" srcId="{FB5FAA96-FED0-4166-8163-F9606C931782}" destId="{ACC3D478-D105-4FDB-B31C-A030A7A8C242}" srcOrd="0" destOrd="1" presId="urn:microsoft.com/office/officeart/2005/8/layout/list1"/>
    <dgm:cxn modelId="{6ADA90A1-E406-41B8-88CE-0B036314684F}" type="presOf" srcId="{B3EAF185-DF02-4C50-9C09-18E668E0FC88}" destId="{E238BF0E-913C-4486-82B7-AA410BABE116}" srcOrd="0" destOrd="0" presId="urn:microsoft.com/office/officeart/2005/8/layout/list1"/>
    <dgm:cxn modelId="{EC700FAA-7D3A-4E98-B9E5-D89B92CA7034}" srcId="{B3EAF185-DF02-4C50-9C09-18E668E0FC88}" destId="{5C358467-5836-454E-9D81-FB229F2F3994}" srcOrd="1" destOrd="0" parTransId="{683702B8-D8CA-44A6-9ABD-6F7797FDF2AC}" sibTransId="{B7043F4B-7F9A-462E-A37D-901EE79523BD}"/>
    <dgm:cxn modelId="{85AC8CBA-BC7D-417B-9791-A9887E6F2519}" type="presOf" srcId="{7746F39D-DB7D-4C3C-93B9-0119A7B07914}" destId="{ACC3D478-D105-4FDB-B31C-A030A7A8C242}" srcOrd="0" destOrd="3" presId="urn:microsoft.com/office/officeart/2005/8/layout/list1"/>
    <dgm:cxn modelId="{2C03E6BF-D5F1-4E0A-B996-C39C16790911}" type="presOf" srcId="{8CBD7149-51A1-4E48-A7C4-454A202207AC}" destId="{80256CE3-85A2-4A32-99BA-DF5E2372E4BB}" srcOrd="0" destOrd="2" presId="urn:microsoft.com/office/officeart/2005/8/layout/list1"/>
    <dgm:cxn modelId="{657F8CC1-C016-4AE5-9CD3-89B5E2D7CB09}" type="presOf" srcId="{5C358467-5836-454E-9D81-FB229F2F3994}" destId="{80256CE3-85A2-4A32-99BA-DF5E2372E4BB}" srcOrd="0" destOrd="1" presId="urn:microsoft.com/office/officeart/2005/8/layout/list1"/>
    <dgm:cxn modelId="{A44A8DC5-49DF-4D0B-9685-2A5239E791A5}" srcId="{B3EAF185-DF02-4C50-9C09-18E668E0FC88}" destId="{8CBD7149-51A1-4E48-A7C4-454A202207AC}" srcOrd="2" destOrd="0" parTransId="{22452BBE-B021-43A5-9E35-F217BD830DCE}" sibTransId="{D735F774-534F-4B4A-98F0-6C6C79CB9AF8}"/>
    <dgm:cxn modelId="{BF3AF1CB-0C4B-4197-A722-69CC1F29FE15}" type="presOf" srcId="{B3EAF185-DF02-4C50-9C09-18E668E0FC88}" destId="{BF0D3FFA-C454-483A-9E81-A1C20D2E802F}" srcOrd="1" destOrd="0" presId="urn:microsoft.com/office/officeart/2005/8/layout/list1"/>
    <dgm:cxn modelId="{FCB84C15-56F6-488F-A228-2772A3946743}" type="presParOf" srcId="{36FEA321-A258-43C3-9C32-AD57E9D5F017}" destId="{ACF746F9-B2E9-45E7-8654-8391710C5EFE}" srcOrd="0" destOrd="0" presId="urn:microsoft.com/office/officeart/2005/8/layout/list1"/>
    <dgm:cxn modelId="{CEBA36BA-83F7-4F69-B5FA-0178BA31C667}" type="presParOf" srcId="{ACF746F9-B2E9-45E7-8654-8391710C5EFE}" destId="{5AA81663-6302-4FAA-8AD9-2B0BBA5DA108}" srcOrd="0" destOrd="0" presId="urn:microsoft.com/office/officeart/2005/8/layout/list1"/>
    <dgm:cxn modelId="{D56FDDD2-9884-4D99-AA8C-F6306799E5B5}" type="presParOf" srcId="{ACF746F9-B2E9-45E7-8654-8391710C5EFE}" destId="{7C9DBEF9-9BFC-4EBF-B276-171B18455F9B}" srcOrd="1" destOrd="0" presId="urn:microsoft.com/office/officeart/2005/8/layout/list1"/>
    <dgm:cxn modelId="{85ABD39E-F08E-4415-A489-5488E8F472B0}" type="presParOf" srcId="{36FEA321-A258-43C3-9C32-AD57E9D5F017}" destId="{7493AD01-D50F-43EC-9031-156DAE5E3AED}" srcOrd="1" destOrd="0" presId="urn:microsoft.com/office/officeart/2005/8/layout/list1"/>
    <dgm:cxn modelId="{952F2EF0-D465-4B8E-BE9F-60FA7433AD8D}" type="presParOf" srcId="{36FEA321-A258-43C3-9C32-AD57E9D5F017}" destId="{ACC3D478-D105-4FDB-B31C-A030A7A8C242}" srcOrd="2" destOrd="0" presId="urn:microsoft.com/office/officeart/2005/8/layout/list1"/>
    <dgm:cxn modelId="{03997B06-02A1-4820-90C9-DD303FA07D89}" type="presParOf" srcId="{36FEA321-A258-43C3-9C32-AD57E9D5F017}" destId="{9F8833D6-7F2E-4C1C-ACAB-86516891F44E}" srcOrd="3" destOrd="0" presId="urn:microsoft.com/office/officeart/2005/8/layout/list1"/>
    <dgm:cxn modelId="{572E1007-9AD6-4A34-BE44-40C9E1CDC555}" type="presParOf" srcId="{36FEA321-A258-43C3-9C32-AD57E9D5F017}" destId="{DA069910-B4D5-41AA-A162-0340A8D5FD44}" srcOrd="4" destOrd="0" presId="urn:microsoft.com/office/officeart/2005/8/layout/list1"/>
    <dgm:cxn modelId="{7FFA9F6D-F03D-452D-A5B0-BD517F184825}" type="presParOf" srcId="{DA069910-B4D5-41AA-A162-0340A8D5FD44}" destId="{E238BF0E-913C-4486-82B7-AA410BABE116}" srcOrd="0" destOrd="0" presId="urn:microsoft.com/office/officeart/2005/8/layout/list1"/>
    <dgm:cxn modelId="{8B200327-C3F5-4DC2-84D7-F09B4F4A52BF}" type="presParOf" srcId="{DA069910-B4D5-41AA-A162-0340A8D5FD44}" destId="{BF0D3FFA-C454-483A-9E81-A1C20D2E802F}" srcOrd="1" destOrd="0" presId="urn:microsoft.com/office/officeart/2005/8/layout/list1"/>
    <dgm:cxn modelId="{8C29D230-70C8-447B-975C-C918BB3A55CC}" type="presParOf" srcId="{36FEA321-A258-43C3-9C32-AD57E9D5F017}" destId="{21DC5041-064E-4EEF-9AEB-9055473EA232}" srcOrd="5" destOrd="0" presId="urn:microsoft.com/office/officeart/2005/8/layout/list1"/>
    <dgm:cxn modelId="{B6638398-EC7B-4F66-B7D7-2935D5DF5840}" type="presParOf" srcId="{36FEA321-A258-43C3-9C32-AD57E9D5F017}" destId="{80256CE3-85A2-4A32-99BA-DF5E2372E4B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800C2-B3EF-42B0-AFFC-0B9E6207CD2A}">
      <dsp:nvSpPr>
        <dsp:cNvPr id="0" name=""/>
        <dsp:cNvSpPr/>
      </dsp:nvSpPr>
      <dsp:spPr>
        <a:xfrm>
          <a:off x="0" y="16015"/>
          <a:ext cx="8272463" cy="5703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/>
            <a:t>Opis zadatka</a:t>
          </a:r>
          <a:endParaRPr lang="en-US" sz="2500" kern="1200"/>
        </a:p>
      </dsp:txBody>
      <dsp:txXfrm>
        <a:off x="27843" y="43858"/>
        <a:ext cx="8216777" cy="514689"/>
      </dsp:txXfrm>
    </dsp:sp>
    <dsp:sp modelId="{B271DF94-6A65-4F05-B5CE-A2F6A4F8025F}">
      <dsp:nvSpPr>
        <dsp:cNvPr id="0" name=""/>
        <dsp:cNvSpPr/>
      </dsp:nvSpPr>
      <dsp:spPr>
        <a:xfrm>
          <a:off x="0" y="658390"/>
          <a:ext cx="8272463" cy="570375"/>
        </a:xfrm>
        <a:prstGeom prst="round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/>
            <a:t>Pregled zahtjeva</a:t>
          </a:r>
          <a:endParaRPr lang="en-US" sz="2500" kern="1200"/>
        </a:p>
      </dsp:txBody>
      <dsp:txXfrm>
        <a:off x="27843" y="686233"/>
        <a:ext cx="8216777" cy="514689"/>
      </dsp:txXfrm>
    </dsp:sp>
    <dsp:sp modelId="{4AB35E06-38DA-485A-8735-75D744F065E7}">
      <dsp:nvSpPr>
        <dsp:cNvPr id="0" name=""/>
        <dsp:cNvSpPr/>
      </dsp:nvSpPr>
      <dsp:spPr>
        <a:xfrm>
          <a:off x="0" y="1300765"/>
          <a:ext cx="8272463" cy="570375"/>
        </a:xfrm>
        <a:prstGeom prst="roundRect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/>
            <a:t>Korišteni alati i tehnologije</a:t>
          </a:r>
          <a:endParaRPr lang="en-US" sz="2500" kern="1200"/>
        </a:p>
      </dsp:txBody>
      <dsp:txXfrm>
        <a:off x="27843" y="1328608"/>
        <a:ext cx="8216777" cy="514689"/>
      </dsp:txXfrm>
    </dsp:sp>
    <dsp:sp modelId="{F6FB814C-F83D-484D-8AF5-994364F99DE0}">
      <dsp:nvSpPr>
        <dsp:cNvPr id="0" name=""/>
        <dsp:cNvSpPr/>
      </dsp:nvSpPr>
      <dsp:spPr>
        <a:xfrm>
          <a:off x="0" y="1943140"/>
          <a:ext cx="8272463" cy="570375"/>
        </a:xfrm>
        <a:prstGeom prst="round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/>
            <a:t>Arhitektura</a:t>
          </a:r>
          <a:endParaRPr lang="en-US" sz="2500" kern="1200"/>
        </a:p>
      </dsp:txBody>
      <dsp:txXfrm>
        <a:off x="27843" y="1970983"/>
        <a:ext cx="8216777" cy="514689"/>
      </dsp:txXfrm>
    </dsp:sp>
    <dsp:sp modelId="{AA328B94-C2E7-4B09-BD59-8A24145C662C}">
      <dsp:nvSpPr>
        <dsp:cNvPr id="0" name=""/>
        <dsp:cNvSpPr/>
      </dsp:nvSpPr>
      <dsp:spPr>
        <a:xfrm>
          <a:off x="0" y="2585515"/>
          <a:ext cx="8272463" cy="570375"/>
        </a:xfrm>
        <a:prstGeom prst="roundRect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/>
            <a:t>Organizacija rada </a:t>
          </a:r>
          <a:endParaRPr lang="en-US" sz="2500" kern="1200"/>
        </a:p>
      </dsp:txBody>
      <dsp:txXfrm>
        <a:off x="27843" y="2613358"/>
        <a:ext cx="8216777" cy="514689"/>
      </dsp:txXfrm>
    </dsp:sp>
    <dsp:sp modelId="{86BAB254-6B4B-4851-8321-2C85BA1A11EB}">
      <dsp:nvSpPr>
        <dsp:cNvPr id="0" name=""/>
        <dsp:cNvSpPr/>
      </dsp:nvSpPr>
      <dsp:spPr>
        <a:xfrm>
          <a:off x="0" y="3227890"/>
          <a:ext cx="8272463" cy="570375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/>
            <a:t>Iskustva</a:t>
          </a:r>
          <a:endParaRPr lang="en-US" sz="2500" kern="1200"/>
        </a:p>
      </dsp:txBody>
      <dsp:txXfrm>
        <a:off x="27843" y="3255733"/>
        <a:ext cx="8216777" cy="5146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AB127-2486-4D1E-BC32-60C3EEECC47F}">
      <dsp:nvSpPr>
        <dsp:cNvPr id="0" name=""/>
        <dsp:cNvSpPr/>
      </dsp:nvSpPr>
      <dsp:spPr>
        <a:xfrm>
          <a:off x="0" y="49765"/>
          <a:ext cx="8272463" cy="5703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/>
            <a:t>Članovi tima</a:t>
          </a:r>
          <a:endParaRPr lang="en-US" sz="2500" kern="1200"/>
        </a:p>
      </dsp:txBody>
      <dsp:txXfrm>
        <a:off x="27843" y="77608"/>
        <a:ext cx="8216777" cy="514689"/>
      </dsp:txXfrm>
    </dsp:sp>
    <dsp:sp modelId="{0D061BCB-C9CD-45C8-AC00-8292B61A45BE}">
      <dsp:nvSpPr>
        <dsp:cNvPr id="0" name=""/>
        <dsp:cNvSpPr/>
      </dsp:nvSpPr>
      <dsp:spPr>
        <a:xfrm>
          <a:off x="0" y="692140"/>
          <a:ext cx="8272463" cy="570375"/>
        </a:xfrm>
        <a:prstGeom prst="roundRect">
          <a:avLst/>
        </a:prstGeom>
        <a:solidFill>
          <a:schemeClr val="accent2">
            <a:hueOff val="-330843"/>
            <a:satOff val="373"/>
            <a:lumOff val="88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/>
            <a:t>Cilj projekta</a:t>
          </a:r>
          <a:endParaRPr lang="en-US" sz="2500" kern="1200"/>
        </a:p>
      </dsp:txBody>
      <dsp:txXfrm>
        <a:off x="27843" y="719983"/>
        <a:ext cx="8216777" cy="514689"/>
      </dsp:txXfrm>
    </dsp:sp>
    <dsp:sp modelId="{7EC53AB6-5A81-4724-AB2A-72A336609137}">
      <dsp:nvSpPr>
        <dsp:cNvPr id="0" name=""/>
        <dsp:cNvSpPr/>
      </dsp:nvSpPr>
      <dsp:spPr>
        <a:xfrm>
          <a:off x="0" y="1334515"/>
          <a:ext cx="8272463" cy="570375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/>
            <a:t>Analiza i oblikovanje sustava	</a:t>
          </a:r>
          <a:endParaRPr lang="en-US" sz="2500" kern="1200"/>
        </a:p>
      </dsp:txBody>
      <dsp:txXfrm>
        <a:off x="27843" y="1362358"/>
        <a:ext cx="8216777" cy="514689"/>
      </dsp:txXfrm>
    </dsp:sp>
    <dsp:sp modelId="{6964960E-A997-40B1-8ED9-E0370BDFD157}">
      <dsp:nvSpPr>
        <dsp:cNvPr id="0" name=""/>
        <dsp:cNvSpPr/>
      </dsp:nvSpPr>
      <dsp:spPr>
        <a:xfrm>
          <a:off x="0" y="1904890"/>
          <a:ext cx="8272463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651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2000" kern="1200"/>
            <a:t>Zahtjevi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2000" kern="1200"/>
            <a:t>Arhitektura</a:t>
          </a:r>
          <a:endParaRPr lang="en-US" sz="2000" kern="1200"/>
        </a:p>
      </dsp:txBody>
      <dsp:txXfrm>
        <a:off x="0" y="1904890"/>
        <a:ext cx="8272463" cy="646875"/>
      </dsp:txXfrm>
    </dsp:sp>
    <dsp:sp modelId="{095D16C5-2405-484D-A358-F5293A86E281}">
      <dsp:nvSpPr>
        <dsp:cNvPr id="0" name=""/>
        <dsp:cNvSpPr/>
      </dsp:nvSpPr>
      <dsp:spPr>
        <a:xfrm>
          <a:off x="0" y="2551765"/>
          <a:ext cx="8272463" cy="570375"/>
        </a:xfrm>
        <a:prstGeom prst="roundRect">
          <a:avLst/>
        </a:prstGeom>
        <a:solidFill>
          <a:schemeClr val="accent2">
            <a:hueOff val="-992530"/>
            <a:satOff val="1119"/>
            <a:lumOff val="264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/>
            <a:t>Organizacija rada </a:t>
          </a:r>
          <a:endParaRPr lang="en-US" sz="2500" kern="1200"/>
        </a:p>
      </dsp:txBody>
      <dsp:txXfrm>
        <a:off x="27843" y="2579608"/>
        <a:ext cx="8216777" cy="514689"/>
      </dsp:txXfrm>
    </dsp:sp>
    <dsp:sp modelId="{4D72C598-7E64-4926-A186-B983CD64A481}">
      <dsp:nvSpPr>
        <dsp:cNvPr id="0" name=""/>
        <dsp:cNvSpPr/>
      </dsp:nvSpPr>
      <dsp:spPr>
        <a:xfrm>
          <a:off x="0" y="3194140"/>
          <a:ext cx="8272463" cy="570375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/>
            <a:t>Iskustva</a:t>
          </a:r>
          <a:endParaRPr lang="en-US" sz="2500" kern="1200"/>
        </a:p>
      </dsp:txBody>
      <dsp:txXfrm>
        <a:off x="27843" y="3221983"/>
        <a:ext cx="8216777" cy="5146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429F4-44D8-4620-B072-0648EADADA40}">
      <dsp:nvSpPr>
        <dsp:cNvPr id="0" name=""/>
        <dsp:cNvSpPr/>
      </dsp:nvSpPr>
      <dsp:spPr>
        <a:xfrm>
          <a:off x="2423" y="657384"/>
          <a:ext cx="1922701" cy="11536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 dirty="0"/>
            <a:t>Sara </a:t>
          </a:r>
          <a:r>
            <a:rPr lang="hr-HR" sz="1700" kern="1200" dirty="0" err="1"/>
            <a:t>Lazarušić</a:t>
          </a:r>
          <a:r>
            <a:rPr lang="hr-HR" sz="1700" kern="1200" dirty="0"/>
            <a:t>  </a:t>
          </a:r>
          <a:r>
            <a:rPr lang="hr-HR" sz="1700" kern="1200" dirty="0" err="1"/>
            <a:t>frontend</a:t>
          </a:r>
          <a:r>
            <a:rPr lang="hr-HR" sz="1700" kern="1200" dirty="0"/>
            <a:t>, dokumentacija</a:t>
          </a:r>
          <a:endParaRPr lang="en-US" sz="1700" kern="1200" dirty="0"/>
        </a:p>
      </dsp:txBody>
      <dsp:txXfrm>
        <a:off x="2423" y="657384"/>
        <a:ext cx="1922701" cy="1153620"/>
      </dsp:txXfrm>
    </dsp:sp>
    <dsp:sp modelId="{358E7B48-D5FF-41A8-BFA6-7C7CE0A3DE68}">
      <dsp:nvSpPr>
        <dsp:cNvPr id="0" name=""/>
        <dsp:cNvSpPr/>
      </dsp:nvSpPr>
      <dsp:spPr>
        <a:xfrm>
          <a:off x="2117395" y="657384"/>
          <a:ext cx="1922701" cy="1153620"/>
        </a:xfrm>
        <a:prstGeom prst="rect">
          <a:avLst/>
        </a:prstGeom>
        <a:solidFill>
          <a:schemeClr val="accent2">
            <a:hueOff val="-220562"/>
            <a:satOff val="249"/>
            <a:lumOff val="58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 dirty="0"/>
            <a:t>Lovro </a:t>
          </a:r>
          <a:r>
            <a:rPr lang="hr-HR" sz="1700" kern="1200" dirty="0" err="1"/>
            <a:t>Nidogon</a:t>
          </a:r>
          <a:r>
            <a:rPr lang="hr-HR" sz="1700" kern="1200" dirty="0"/>
            <a:t>  </a:t>
          </a:r>
          <a:r>
            <a:rPr lang="hr-HR" sz="1700" kern="1200" dirty="0" err="1"/>
            <a:t>frontend</a:t>
          </a:r>
          <a:endParaRPr lang="en-US" sz="1700" kern="1200" dirty="0"/>
        </a:p>
      </dsp:txBody>
      <dsp:txXfrm>
        <a:off x="2117395" y="657384"/>
        <a:ext cx="1922701" cy="1153620"/>
      </dsp:txXfrm>
    </dsp:sp>
    <dsp:sp modelId="{CF274345-CE34-4807-9C0D-AD8D8DA80A58}">
      <dsp:nvSpPr>
        <dsp:cNvPr id="0" name=""/>
        <dsp:cNvSpPr/>
      </dsp:nvSpPr>
      <dsp:spPr>
        <a:xfrm>
          <a:off x="4232366" y="657384"/>
          <a:ext cx="1922701" cy="1153620"/>
        </a:xfrm>
        <a:prstGeom prst="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 dirty="0"/>
            <a:t>Kristian </a:t>
          </a:r>
          <a:r>
            <a:rPr lang="hr-HR" sz="1700" kern="1200" dirty="0" err="1"/>
            <a:t>Lovey</a:t>
          </a:r>
          <a:r>
            <a:rPr lang="hr-HR" sz="1700" kern="1200" dirty="0"/>
            <a:t> dizajn, </a:t>
          </a:r>
          <a:r>
            <a:rPr lang="hr-HR" sz="1700" kern="1200" dirty="0" err="1"/>
            <a:t>deployment</a:t>
          </a:r>
          <a:r>
            <a:rPr lang="hr-HR" sz="1700" kern="1200" dirty="0"/>
            <a:t>, dokumentacija, ispitivanje</a:t>
          </a:r>
          <a:endParaRPr lang="en-US" sz="1700" kern="1200" dirty="0"/>
        </a:p>
      </dsp:txBody>
      <dsp:txXfrm>
        <a:off x="4232366" y="657384"/>
        <a:ext cx="1922701" cy="1153620"/>
      </dsp:txXfrm>
    </dsp:sp>
    <dsp:sp modelId="{60379FB6-D5E8-4DA8-B428-7D5A29A60370}">
      <dsp:nvSpPr>
        <dsp:cNvPr id="0" name=""/>
        <dsp:cNvSpPr/>
      </dsp:nvSpPr>
      <dsp:spPr>
        <a:xfrm>
          <a:off x="6347338" y="657384"/>
          <a:ext cx="1922701" cy="1153620"/>
        </a:xfrm>
        <a:prstGeom prst="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 dirty="0"/>
            <a:t>Marin </a:t>
          </a:r>
          <a:r>
            <a:rPr lang="hr-HR" sz="1700" kern="1200" dirty="0" err="1"/>
            <a:t>Rossini</a:t>
          </a:r>
          <a:r>
            <a:rPr lang="hr-HR" sz="1700" kern="1200" dirty="0"/>
            <a:t>   baza podataka, dokumentacija, ispitivanje</a:t>
          </a:r>
          <a:endParaRPr lang="en-US" sz="1700" kern="1200" dirty="0"/>
        </a:p>
      </dsp:txBody>
      <dsp:txXfrm>
        <a:off x="6347338" y="657384"/>
        <a:ext cx="1922701" cy="1153620"/>
      </dsp:txXfrm>
    </dsp:sp>
    <dsp:sp modelId="{452CB4EC-7AFB-4AA8-90B7-540E3F93D547}">
      <dsp:nvSpPr>
        <dsp:cNvPr id="0" name=""/>
        <dsp:cNvSpPr/>
      </dsp:nvSpPr>
      <dsp:spPr>
        <a:xfrm>
          <a:off x="1059909" y="2003275"/>
          <a:ext cx="1922701" cy="1153620"/>
        </a:xfrm>
        <a:prstGeom prst="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 dirty="0"/>
            <a:t>Dino </a:t>
          </a:r>
          <a:r>
            <a:rPr lang="hr-HR" sz="1700" kern="1200" dirty="0" err="1"/>
            <a:t>Dervišević</a:t>
          </a:r>
          <a:r>
            <a:rPr lang="hr-HR" sz="1700" kern="1200" dirty="0"/>
            <a:t>  </a:t>
          </a:r>
          <a:r>
            <a:rPr lang="hr-HR" sz="1700" kern="1200" dirty="0" err="1"/>
            <a:t>backend</a:t>
          </a:r>
          <a:endParaRPr lang="en-US" sz="1700" kern="1200" dirty="0"/>
        </a:p>
      </dsp:txBody>
      <dsp:txXfrm>
        <a:off x="1059909" y="2003275"/>
        <a:ext cx="1922701" cy="1153620"/>
      </dsp:txXfrm>
    </dsp:sp>
    <dsp:sp modelId="{3C015BB4-AA2B-4CB0-967A-CB95539D03AF}">
      <dsp:nvSpPr>
        <dsp:cNvPr id="0" name=""/>
        <dsp:cNvSpPr/>
      </dsp:nvSpPr>
      <dsp:spPr>
        <a:xfrm>
          <a:off x="3174880" y="2003275"/>
          <a:ext cx="1922701" cy="1153620"/>
        </a:xfrm>
        <a:prstGeom prst="rect">
          <a:avLst/>
        </a:prstGeom>
        <a:solidFill>
          <a:schemeClr val="accent2">
            <a:hueOff val="-1102811"/>
            <a:satOff val="1243"/>
            <a:lumOff val="294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 dirty="0"/>
            <a:t>Vedran Vrabec  </a:t>
          </a:r>
          <a:r>
            <a:rPr lang="hr-HR" sz="1700" kern="1200" dirty="0" err="1"/>
            <a:t>backend</a:t>
          </a:r>
          <a:r>
            <a:rPr lang="hr-HR" sz="1700" kern="1200" dirty="0"/>
            <a:t>, baza podataka</a:t>
          </a:r>
          <a:endParaRPr lang="en-US" sz="1700" kern="1200" dirty="0"/>
        </a:p>
      </dsp:txBody>
      <dsp:txXfrm>
        <a:off x="3174880" y="2003275"/>
        <a:ext cx="1922701" cy="1153620"/>
      </dsp:txXfrm>
    </dsp:sp>
    <dsp:sp modelId="{4F778885-487F-429A-BBF7-9CEF7C9D7DAA}">
      <dsp:nvSpPr>
        <dsp:cNvPr id="0" name=""/>
        <dsp:cNvSpPr/>
      </dsp:nvSpPr>
      <dsp:spPr>
        <a:xfrm>
          <a:off x="5289852" y="2003275"/>
          <a:ext cx="1922701" cy="1153620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 dirty="0"/>
            <a:t>Ivan Golubić  </a:t>
          </a:r>
          <a:r>
            <a:rPr lang="hr-HR" sz="1700" kern="1200" dirty="0" err="1"/>
            <a:t>backend</a:t>
          </a:r>
          <a:r>
            <a:rPr lang="hr-HR" sz="1700" kern="1200" dirty="0"/>
            <a:t>, </a:t>
          </a:r>
          <a:r>
            <a:rPr lang="hr-HR" sz="1700" kern="1200" dirty="0" err="1"/>
            <a:t>deployment</a:t>
          </a:r>
          <a:r>
            <a:rPr lang="hr-HR" sz="1700" kern="1200" dirty="0"/>
            <a:t>, voditelj </a:t>
          </a:r>
          <a:endParaRPr lang="en-US" sz="1700" kern="1200" dirty="0"/>
        </a:p>
      </dsp:txBody>
      <dsp:txXfrm>
        <a:off x="5289852" y="2003275"/>
        <a:ext cx="1922701" cy="11536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3D478-D105-4FDB-B31C-A030A7A8C242}">
      <dsp:nvSpPr>
        <dsp:cNvPr id="0" name=""/>
        <dsp:cNvSpPr/>
      </dsp:nvSpPr>
      <dsp:spPr>
        <a:xfrm>
          <a:off x="0" y="283765"/>
          <a:ext cx="8272463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035" tIns="312420" rIns="64203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kern="1200"/>
            <a:t>Aplikacija omogućuje prijelaz sastanaka iz jednog stanja u drugo (planiran, objavljen, obavljen, arhiviran)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i="0" kern="1200"/>
            <a:t>Proces registracije i prijave bit će pojednostavljen korištenjem vanjskih servisa za autentifikaciju.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b="0" i="0" kern="1200"/>
            <a:t>Aplikacija mora omogućiti predstavniku kreiranje novog sastanka.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b="0" i="0" kern="1200"/>
            <a:t>Aplikacija mora omogućiti predstavniku svrstavanje zaključka s pravnim učinkom u "Izglasan" ili "Odbijen„</a:t>
          </a:r>
          <a:r>
            <a:rPr lang="hr-HR" sz="1500" kern="1200"/>
            <a:t>.</a:t>
          </a:r>
          <a:endParaRPr lang="en-US" sz="1500" kern="1200"/>
        </a:p>
      </dsp:txBody>
      <dsp:txXfrm>
        <a:off x="0" y="283765"/>
        <a:ext cx="8272463" cy="1890000"/>
      </dsp:txXfrm>
    </dsp:sp>
    <dsp:sp modelId="{7C9DBEF9-9BFC-4EBF-B276-171B18455F9B}">
      <dsp:nvSpPr>
        <dsp:cNvPr id="0" name=""/>
        <dsp:cNvSpPr/>
      </dsp:nvSpPr>
      <dsp:spPr>
        <a:xfrm>
          <a:off x="413623" y="62365"/>
          <a:ext cx="5790724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876" tIns="0" rIns="2188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500" b="1" kern="1200"/>
            <a:t>Funkcionalni zahtjevi</a:t>
          </a:r>
          <a:endParaRPr lang="en-US" sz="1500" kern="1200"/>
        </a:p>
      </dsp:txBody>
      <dsp:txXfrm>
        <a:off x="435239" y="83981"/>
        <a:ext cx="5747492" cy="399568"/>
      </dsp:txXfrm>
    </dsp:sp>
    <dsp:sp modelId="{80256CE3-85A2-4A32-99BA-DF5E2372E4BB}">
      <dsp:nvSpPr>
        <dsp:cNvPr id="0" name=""/>
        <dsp:cNvSpPr/>
      </dsp:nvSpPr>
      <dsp:spPr>
        <a:xfrm>
          <a:off x="0" y="2476165"/>
          <a:ext cx="8272463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035" tIns="312420" rIns="64203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b="0" i="0" kern="1200"/>
            <a:t>Osigurani su podaci o korisnicima.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b="0" i="0" kern="1200"/>
            <a:t>Aplikacija mora prikazivati predstavniku sažete prikaze svih "Planiranih", "Objavljenih" i "Obavljenih" sastanaka na početnoj stranici.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b="0" i="0" kern="1200"/>
            <a:t>Svi podaci o korisnicima i sastancima biti će zaštićeni.</a:t>
          </a:r>
          <a:endParaRPr lang="en-US" sz="1500" kern="1200"/>
        </a:p>
      </dsp:txBody>
      <dsp:txXfrm>
        <a:off x="0" y="2476165"/>
        <a:ext cx="8272463" cy="1275750"/>
      </dsp:txXfrm>
    </dsp:sp>
    <dsp:sp modelId="{BF0D3FFA-C454-483A-9E81-A1C20D2E802F}">
      <dsp:nvSpPr>
        <dsp:cNvPr id="0" name=""/>
        <dsp:cNvSpPr/>
      </dsp:nvSpPr>
      <dsp:spPr>
        <a:xfrm>
          <a:off x="413623" y="2254765"/>
          <a:ext cx="5790724" cy="4428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876" tIns="0" rIns="2188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500" b="1" kern="1200"/>
            <a:t>Nefunkcionalni zahtjevi</a:t>
          </a:r>
          <a:endParaRPr lang="en-US" sz="1500" kern="1200"/>
        </a:p>
      </dsp:txBody>
      <dsp:txXfrm>
        <a:off x="435239" y="2276381"/>
        <a:ext cx="5747492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034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list no need to elaborate in this stage!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020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Navedite samo svoju viziju projektne ideje...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10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1541283"/>
          </a:xfrm>
        </p:spPr>
        <p:txBody>
          <a:bodyPr lIns="252000" tIns="46800" rIns="252000" anchor="ctr">
            <a:normAutofit/>
          </a:bodyPr>
          <a:lstStyle>
            <a:lvl1pPr algn="ctr">
              <a:def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629310" y="543433"/>
            <a:ext cx="2495116" cy="2463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6299200" y="1668720"/>
            <a:ext cx="3155393" cy="64344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17BDC-58CC-FADA-1B39-623F12755E0B}"/>
              </a:ext>
            </a:extLst>
          </p:cNvPr>
          <p:cNvSpPr txBox="1"/>
          <p:nvPr userDrawn="1"/>
        </p:nvSpPr>
        <p:spPr>
          <a:xfrm>
            <a:off x="2757249" y="3212658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7A9A7D-F6F6-0F08-90E6-4F20750E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292" y="5227023"/>
            <a:ext cx="777240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/>
          <a:lstStyle>
            <a:lvl1pPr marL="266700" indent="-266700">
              <a:defRPr>
                <a:solidFill>
                  <a:schemeClr val="tx1"/>
                </a:solidFill>
              </a:defRPr>
            </a:lvl1pPr>
            <a:lvl2pPr marL="486900" indent="-3429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97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2393953"/>
            <a:ext cx="8272211" cy="2147467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43036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99" y="972000"/>
            <a:ext cx="4680000" cy="5400000"/>
          </a:xfrm>
        </p:spPr>
        <p:txBody>
          <a:bodyPr>
            <a:normAutofit/>
          </a:bodyPr>
          <a:lstStyle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972000"/>
            <a:ext cx="4259971" cy="5400000"/>
          </a:xfrm>
        </p:spPr>
        <p:txBody>
          <a:bodyPr>
            <a:normAutofit/>
          </a:bodyPr>
          <a:lstStyle>
            <a:lvl2pPr marL="396000" indent="-252000">
              <a:lnSpc>
                <a:spcPct val="100000"/>
              </a:lnSpc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363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92000" y="-8857"/>
            <a:ext cx="792000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8" y="991413"/>
            <a:ext cx="4680000" cy="557784"/>
          </a:xfrm>
        </p:spPr>
        <p:txBody>
          <a:bodyPr anchor="ctr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8" y="1668252"/>
            <a:ext cx="4680000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31" y="991417"/>
            <a:ext cx="4212288" cy="553373"/>
          </a:xfrm>
        </p:spPr>
        <p:txBody>
          <a:bodyPr anchor="ctr">
            <a:no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1663842"/>
            <a:ext cx="4212288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53283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614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Blank">
            <a:extLst>
              <a:ext uri="{FF2B5EF4-FFF2-40B4-BE49-F238E27FC236}">
                <a16:creationId xmlns:a16="http://schemas.microsoft.com/office/drawing/2014/main" id="{B6B16F86-9808-4367-B20B-899AF3F2BA32}"/>
              </a:ext>
            </a:extLst>
          </p:cNvPr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6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1008824"/>
            <a:ext cx="2273889" cy="1722419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8" y="1008824"/>
            <a:ext cx="4988243" cy="5294004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788">
                <a:solidFill>
                  <a:schemeClr val="tx2"/>
                </a:solidFill>
              </a:defRPr>
            </a:lvl6pPr>
            <a:lvl7pPr>
              <a:defRPr sz="788">
                <a:solidFill>
                  <a:schemeClr val="tx2"/>
                </a:solidFill>
              </a:defRPr>
            </a:lvl7pPr>
            <a:lvl8pPr>
              <a:defRPr sz="788">
                <a:solidFill>
                  <a:schemeClr val="tx2"/>
                </a:solidFill>
              </a:defRPr>
            </a:lvl8pPr>
            <a:lvl9pPr>
              <a:defRPr sz="78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4" y="2836656"/>
            <a:ext cx="2273889" cy="3466175"/>
          </a:xfrm>
        </p:spPr>
        <p:txBody>
          <a:bodyPr anchor="t">
            <a:normAutofit/>
          </a:bodyPr>
          <a:lstStyle>
            <a:lvl1pPr marL="0" indent="0" algn="l">
              <a:buNone/>
              <a:defRPr sz="900">
                <a:solidFill>
                  <a:srgbClr val="FFFFFF"/>
                </a:solidFill>
              </a:defRPr>
            </a:lvl1pPr>
            <a:lvl2pPr marL="257175" indent="0">
              <a:buNone/>
              <a:defRPr sz="619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5" y="6456919"/>
            <a:ext cx="2133599" cy="365125"/>
          </a:xfrm>
        </p:spPr>
        <p:txBody>
          <a:bodyPr/>
          <a:lstStyle/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31" y="6452593"/>
            <a:ext cx="4836571" cy="365125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6" y="6456919"/>
            <a:ext cx="789383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468548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7929" y="1042141"/>
            <a:ext cx="8468144" cy="3485610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951030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124846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779890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EB10-FBF8-4CBA-B026-F8DE91F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3" y="123825"/>
            <a:ext cx="8999537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6ABA-433E-479F-BD29-1C844B0A1F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B4264813-3E43-478F-B65D-0BC0200A93E3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167807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5A3D-D87F-4AF2-BA78-EC513449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643063"/>
            <a:ext cx="8964612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B210-E8A1-4163-B353-9596A4987A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9388" y="2349500"/>
            <a:ext cx="4316412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EE46-BB07-40D1-BA76-9A68CCF9096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2349500"/>
            <a:ext cx="4316413" cy="190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3EFCE-9805-4C10-9F35-FE6B61EEEB7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405313"/>
            <a:ext cx="4316413" cy="1903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9D8B36-6841-48AB-ACDD-303377A5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4438" y="6453188"/>
            <a:ext cx="1773237" cy="319087"/>
          </a:xfrm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546225-D832-45D6-9D1F-C2C2980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319087"/>
          </a:xfrm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93AD3A-68A5-4246-9D01-4FF480FA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450" y="6440488"/>
            <a:ext cx="2133600" cy="319087"/>
          </a:xfrm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03530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E4BB-D381-461E-98CE-EC214FB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5E26-D24E-448B-A60D-AC4ADA325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80C4-0743-475D-99BC-A08C2169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0" y="3832225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707834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33B67453-1C01-4A88-9B88-0395558C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59563"/>
            <a:ext cx="9144000" cy="198437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B15CA-4405-4999-8824-E5B89AB2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 b="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04BB0-89C9-40DD-B4C1-65ECA21B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3817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EEC9831C-2EE5-4AB4-811F-0FD7517A5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500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B57BD19-2365-4510-B140-A8BF46017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6115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E9247816-F8A1-437D-8876-CE3B543F5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E3A00050-2AD2-4E24-A959-018DA26B4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240486D-8BBC-4E5F-AE3E-87568EC3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38" y="6626225"/>
            <a:ext cx="606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87ECC7-754E-4F59-8E24-696A1ED399B9}" type="slidenum">
              <a:rPr lang="de-DE" altLang="sr-Latn-RS" sz="1000" b="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de-DE" altLang="sr-Latn-RS" sz="1000" b="0" dirty="0">
              <a:solidFill>
                <a:schemeClr val="bg1"/>
              </a:solidFill>
            </a:endParaRPr>
          </a:p>
        </p:txBody>
      </p:sp>
      <p:pic>
        <p:nvPicPr>
          <p:cNvPr id="12" name="Picture 9" descr="MCAST">
            <a:extLst>
              <a:ext uri="{FF2B5EF4-FFF2-40B4-BE49-F238E27FC236}">
                <a16:creationId xmlns:a16="http://schemas.microsoft.com/office/drawing/2014/main" id="{5EBDEE4A-5D09-433E-904F-F1650F13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5738"/>
            <a:ext cx="14843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EE17B41-E6B1-4669-AD1B-D326DFF0B618}"/>
              </a:ext>
            </a:extLst>
          </p:cNvPr>
          <p:cNvSpPr txBox="1"/>
          <p:nvPr/>
        </p:nvSpPr>
        <p:spPr>
          <a:xfrm>
            <a:off x="0" y="6657975"/>
            <a:ext cx="9144000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700" b="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700" b="0" dirty="0">
              <a:ea typeface="Times New Roman"/>
              <a:cs typeface="Times New Roman"/>
            </a:endParaRPr>
          </a:p>
        </p:txBody>
      </p:sp>
      <p:pic>
        <p:nvPicPr>
          <p:cNvPr id="14" name="Grafik 13" descr="C:\Dokumente und Einstellungen\sahin\Desktop\iao_85mm_p334.png">
            <a:extLst>
              <a:ext uri="{FF2B5EF4-FFF2-40B4-BE49-F238E27FC236}">
                <a16:creationId xmlns:a16="http://schemas.microsoft.com/office/drawing/2014/main" id="{118DF992-D6B3-42BA-B7AF-94ADD5D8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5575"/>
            <a:ext cx="13843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nhaltsplatzhalter 14"/>
          <p:cNvSpPr>
            <a:spLocks noGrp="1"/>
          </p:cNvSpPr>
          <p:nvPr>
            <p:ph sz="quarter" idx="10"/>
          </p:nvPr>
        </p:nvSpPr>
        <p:spPr>
          <a:xfrm>
            <a:off x="372122" y="1917577"/>
            <a:ext cx="8443404" cy="447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081" y="859963"/>
            <a:ext cx="8422689" cy="755773"/>
          </a:xfrm>
        </p:spPr>
        <p:txBody>
          <a:bodyPr anchor="b"/>
          <a:lstStyle>
            <a:lvl1pPr algn="ctr">
              <a:defRPr sz="22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0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533400"/>
            <a:ext cx="7793037" cy="76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0" y="1676400"/>
            <a:ext cx="9144000" cy="445611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s-ES" noProof="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78ED30-4CA5-4F36-903B-BB1F88A7D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616777E-FC54-4224-94BE-684145743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2A5E6CE-E56A-416E-B8B3-DBFD0971A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645687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2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ank">
            <a:extLst>
              <a:ext uri="{FF2B5EF4-FFF2-40B4-BE49-F238E27FC236}">
                <a16:creationId xmlns:a16="http://schemas.microsoft.com/office/drawing/2014/main" id="{DF900481-7CD7-44CE-90E6-3583037D52D9}"/>
              </a:ext>
            </a:extLst>
          </p:cNvPr>
          <p:cNvSpPr/>
          <p:nvPr/>
        </p:nvSpPr>
        <p:spPr bwMode="auto">
          <a:xfrm>
            <a:off x="13527" y="-4384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3"/>
          </a:xfrm>
          <a:effectLst/>
        </p:spPr>
        <p:txBody>
          <a:bodyPr anchor="b" anchorCtr="1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49" y="5227023"/>
            <a:ext cx="824516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1" name="UNI_Logo">
            <a:extLst>
              <a:ext uri="{FF2B5EF4-FFF2-40B4-BE49-F238E27FC236}">
                <a16:creationId xmlns:a16="http://schemas.microsoft.com/office/drawing/2014/main" id="{B60ABF21-F805-4F5C-9378-DA9D7D2C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606" t="17629" r="15252" b="19248"/>
          <a:stretch/>
        </p:blipFill>
        <p:spPr>
          <a:xfrm>
            <a:off x="6770836" y="262594"/>
            <a:ext cx="727345" cy="720000"/>
          </a:xfrm>
          <a:prstGeom prst="rect">
            <a:avLst/>
          </a:prstGeom>
        </p:spPr>
      </p:pic>
      <p:pic>
        <p:nvPicPr>
          <p:cNvPr id="12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EC1CAE0A-3E29-4F8A-A85F-FFEEA39080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9000"/>
          </a:blip>
          <a:srcRect l="13474" t="23715" r="15700" b="21450"/>
          <a:stretch/>
        </p:blipFill>
        <p:spPr>
          <a:xfrm>
            <a:off x="7629063" y="345375"/>
            <a:ext cx="1188000" cy="582400"/>
          </a:xfrm>
          <a:prstGeom prst="rect">
            <a:avLst/>
          </a:prstGeom>
        </p:spPr>
      </p:pic>
      <p:sp>
        <p:nvSpPr>
          <p:cNvPr id="13" name="Course">
            <a:extLst>
              <a:ext uri="{FF2B5EF4-FFF2-40B4-BE49-F238E27FC236}">
                <a16:creationId xmlns:a16="http://schemas.microsoft.com/office/drawing/2014/main" id="{606EE227-E1A4-48CD-8072-A5BFFE497034}"/>
              </a:ext>
            </a:extLst>
          </p:cNvPr>
          <p:cNvSpPr txBox="1"/>
          <p:nvPr/>
        </p:nvSpPr>
        <p:spPr>
          <a:xfrm>
            <a:off x="6309966" y="2336793"/>
            <a:ext cx="2398143" cy="561474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  <a:endParaRPr lang="en-US" sz="1200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A5D7BB-0877-4A5C-8FF5-FD8D403D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70" y="0"/>
            <a:ext cx="3204212" cy="2774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074D2-401D-5430-6887-B383F93FE29E}"/>
              </a:ext>
            </a:extLst>
          </p:cNvPr>
          <p:cNvSpPr txBox="1"/>
          <p:nvPr userDrawn="1"/>
        </p:nvSpPr>
        <p:spPr>
          <a:xfrm>
            <a:off x="2757249" y="3266875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</p:spTree>
    <p:extLst>
      <p:ext uri="{BB962C8B-B14F-4D97-AF65-F5344CB8AC3E}">
        <p14:creationId xmlns:p14="http://schemas.microsoft.com/office/powerpoint/2010/main" val="2051183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3534" y="6501038"/>
            <a:ext cx="94064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803" y="6501039"/>
            <a:ext cx="675965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260" y="6501038"/>
            <a:ext cx="475056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9CEFA33-B437-4AA3-8275-93D2FF8194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999" y="887249"/>
            <a:ext cx="9000000" cy="45719"/>
          </a:xfrm>
          <a:prstGeom prst="rect">
            <a:avLst/>
          </a:prstGeom>
          <a:gradFill rotWithShape="0">
            <a:gsLst>
              <a:gs pos="3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73C7DFB0-5E2B-4809-9C0B-ED751F9951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" y="6816222"/>
            <a:ext cx="9143999" cy="36000"/>
          </a:xfrm>
          <a:prstGeom prst="rect">
            <a:avLst/>
          </a:prstGeom>
          <a:gradFill rotWithShape="0">
            <a:gsLst>
              <a:gs pos="3000">
                <a:schemeClr val="bg1">
                  <a:alpha val="56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B4C7E3-BB36-4260-BA39-D064CCA029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394" y="171448"/>
            <a:ext cx="697230" cy="548640"/>
          </a:xfrm>
          <a:prstGeom prst="rect">
            <a:avLst/>
          </a:prstGeom>
        </p:spPr>
      </p:pic>
      <p:pic>
        <p:nvPicPr>
          <p:cNvPr id="24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75090067-1575-4BA5-A613-FCA8F5BA830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79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474" t="23715" r="15700" b="21450"/>
          <a:stretch/>
        </p:blipFill>
        <p:spPr>
          <a:xfrm>
            <a:off x="8469403" y="296918"/>
            <a:ext cx="634769" cy="3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ctr" defTabSz="257175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2000" indent="-252000" algn="l" defTabSz="257175" rtl="0" eaLnBrk="1" latinLnBrk="0" hangingPunct="1">
        <a:lnSpc>
          <a:spcPct val="110000"/>
        </a:lnSpc>
        <a:spcBef>
          <a:spcPts val="5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257175" rtl="0" eaLnBrk="1" latinLnBrk="0" hangingPunct="1">
        <a:spcBef>
          <a:spcPts val="4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06250" indent="-15187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86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11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87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6pPr>
      <a:lvl7pPr marL="12375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7pPr>
      <a:lvl8pPr marL="14062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8pPr>
      <a:lvl9pPr marL="15750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mirko@gmail.com" TargetMode="External"/><Relationship Id="rId2" Type="http://schemas.openxmlformats.org/officeDocument/2006/relationships/hyperlink" Target="mailto:ana@gmail.com" TargetMode="Externa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4000" dirty="0"/>
              <a:t>e</a:t>
            </a:r>
            <a:r>
              <a:rPr lang="hr-HR" sz="4000" dirty="0"/>
              <a:t>zgrada</a:t>
            </a:r>
            <a:endParaRPr lang="hr-HR" sz="40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328" y="5227023"/>
            <a:ext cx="7772400" cy="590321"/>
          </a:xfrm>
        </p:spPr>
        <p:txBody>
          <a:bodyPr>
            <a:normAutofit lnSpcReduction="10000"/>
          </a:bodyPr>
          <a:lstStyle/>
          <a:p>
            <a:r>
              <a:rPr lang="hr-HR" sz="1400" noProof="0" dirty="0"/>
              <a:t>Tim:  TG 11.4 </a:t>
            </a:r>
            <a:r>
              <a:rPr lang="hr-HR" sz="1400" noProof="0" dirty="0" err="1"/>
              <a:t>eZgrada</a:t>
            </a:r>
            <a:endParaRPr lang="hr-HR" sz="1400" noProof="0" dirty="0"/>
          </a:p>
          <a:p>
            <a:r>
              <a:rPr lang="hr-HR" noProof="0" dirty="0"/>
              <a:t>Ak. god. 2025./2025.</a:t>
            </a:r>
          </a:p>
        </p:txBody>
      </p:sp>
    </p:spTree>
    <p:extLst>
      <p:ext uri="{BB962C8B-B14F-4D97-AF65-F5344CB8AC3E}">
        <p14:creationId xmlns:p14="http://schemas.microsoft.com/office/powerpoint/2010/main" val="36578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278-3D25-FEF7-4D6D-B4CA3FB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Ispitivanje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3D6B-82AC-E000-ED08-E246EC19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Funkcionalnost</a:t>
            </a:r>
          </a:p>
          <a:p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A5A4-7F29-94F6-4C85-99B20512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2173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597643"/>
            <a:ext cx="277749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361" y="1037967"/>
            <a:ext cx="2290568" cy="4709131"/>
          </a:xfrm>
        </p:spPr>
        <p:txBody>
          <a:bodyPr anchor="ctr">
            <a:normAutofit/>
          </a:bodyPr>
          <a:lstStyle/>
          <a:p>
            <a:r>
              <a:rPr lang="hr-HR" sz="2600" noProof="0">
                <a:solidFill>
                  <a:srgbClr val="FFFEFF"/>
                </a:solidFill>
              </a:rPr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201" y="1037968"/>
            <a:ext cx="5044424" cy="48208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noProof="0" dirty="0"/>
              <a:t>Popis programskih jezika i radnih okvira</a:t>
            </a:r>
          </a:p>
          <a:p>
            <a:pPr lvl="1">
              <a:lnSpc>
                <a:spcPct val="90000"/>
              </a:lnSpc>
            </a:pPr>
            <a:r>
              <a:rPr lang="hr-HR" noProof="0" dirty="0" err="1"/>
              <a:t>Figma</a:t>
            </a:r>
            <a:endParaRPr lang="hr-HR" noProof="0" dirty="0"/>
          </a:p>
          <a:p>
            <a:pPr lvl="1">
              <a:lnSpc>
                <a:spcPct val="90000"/>
              </a:lnSpc>
            </a:pPr>
            <a:r>
              <a:rPr lang="hr-HR" dirty="0" err="1"/>
              <a:t>Astah</a:t>
            </a:r>
            <a:endParaRPr lang="hr-HR" dirty="0"/>
          </a:p>
          <a:p>
            <a:pPr lvl="1">
              <a:lnSpc>
                <a:spcPct val="90000"/>
              </a:lnSpc>
            </a:pPr>
            <a:r>
              <a:rPr lang="hr-HR" noProof="0" dirty="0" err="1"/>
              <a:t>Selenium</a:t>
            </a:r>
            <a:endParaRPr lang="hr-HR" noProof="0" dirty="0"/>
          </a:p>
          <a:p>
            <a:pPr lvl="1">
              <a:lnSpc>
                <a:spcPct val="90000"/>
              </a:lnSpc>
            </a:pPr>
            <a:r>
              <a:rPr lang="hr-HR" dirty="0" err="1"/>
              <a:t>React</a:t>
            </a:r>
            <a:r>
              <a:rPr lang="hr-HR" dirty="0"/>
              <a:t> </a:t>
            </a:r>
          </a:p>
          <a:p>
            <a:pPr lvl="1">
              <a:lnSpc>
                <a:spcPct val="90000"/>
              </a:lnSpc>
            </a:pPr>
            <a:r>
              <a:rPr lang="hr-HR" noProof="0" dirty="0" err="1"/>
              <a:t>PostgreSQL</a:t>
            </a:r>
            <a:endParaRPr lang="hr-HR" noProof="0" dirty="0"/>
          </a:p>
          <a:p>
            <a:pPr lvl="1">
              <a:lnSpc>
                <a:spcPct val="90000"/>
              </a:lnSpc>
            </a:pPr>
            <a:r>
              <a:rPr lang="hr-HR" dirty="0" err="1"/>
              <a:t>Dotnet</a:t>
            </a:r>
            <a:endParaRPr lang="hr-HR" noProof="0" dirty="0"/>
          </a:p>
          <a:p>
            <a:pPr marL="457200" lvl="1" indent="0">
              <a:lnSpc>
                <a:spcPct val="90000"/>
              </a:lnSpc>
              <a:buNone/>
            </a:pPr>
            <a:endParaRPr lang="hr-HR" noProof="0" dirty="0"/>
          </a:p>
          <a:p>
            <a:pPr>
              <a:lnSpc>
                <a:spcPct val="90000"/>
              </a:lnSpc>
            </a:pPr>
            <a:r>
              <a:rPr lang="hr-HR" noProof="0"/>
              <a:t>Aplikacija, </a:t>
            </a:r>
            <a:r>
              <a:rPr lang="hr-HR" noProof="0" dirty="0" err="1"/>
              <a:t>backend</a:t>
            </a:r>
            <a:r>
              <a:rPr lang="hr-HR" noProof="0" dirty="0"/>
              <a:t>, </a:t>
            </a:r>
            <a:r>
              <a:rPr lang="hr-HR" noProof="0" dirty="0" err="1"/>
              <a:t>frontend</a:t>
            </a:r>
            <a:r>
              <a:rPr lang="hr-HR" noProof="0" dirty="0"/>
              <a:t> i baza podataka, smještena na besplatnoj instanci </a:t>
            </a:r>
            <a:r>
              <a:rPr lang="hr-HR" noProof="0" dirty="0" err="1"/>
              <a:t>Render</a:t>
            </a:r>
            <a:r>
              <a:rPr lang="hr-HR" noProof="0" dirty="0"/>
              <a:t>-a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noProof="0" dirty="0"/>
              <a:t>Neprogramski (organizacijski) zadaci</a:t>
            </a:r>
          </a:p>
          <a:p>
            <a:pPr lvl="1"/>
            <a:r>
              <a:rPr lang="hr-HR" noProof="0" dirty="0"/>
              <a:t>Organizacija komunikacije (korištene platforme/SW ....)</a:t>
            </a:r>
          </a:p>
          <a:p>
            <a:pPr lvl="1"/>
            <a:r>
              <a:rPr lang="hr-HR" noProof="0" dirty="0"/>
              <a:t>GitHub iskustvo</a:t>
            </a:r>
          </a:p>
          <a:p>
            <a:pPr lvl="1"/>
            <a:endParaRPr lang="hr-HR" noProof="0" dirty="0"/>
          </a:p>
          <a:p>
            <a:pPr lvl="1"/>
            <a:r>
              <a:rPr lang="hr-HR" noProof="0" dirty="0"/>
              <a:t>Primijenjeni model životnog ciklusa</a:t>
            </a:r>
          </a:p>
          <a:p>
            <a:pPr lvl="1"/>
            <a:r>
              <a:rPr lang="hr-HR" noProof="0" dirty="0"/>
              <a:t>ad-hoc, vodopadni,….</a:t>
            </a:r>
          </a:p>
          <a:p>
            <a:r>
              <a:rPr lang="hr-HR" noProof="0" dirty="0"/>
              <a:t>Tablica raščlambe zadataka članova s procijenjenim naporom u satima (jedan slajd)</a:t>
            </a:r>
          </a:p>
          <a:p>
            <a:pPr lvl="1"/>
            <a:r>
              <a:rPr lang="hr-HR" i="1" noProof="0" dirty="0"/>
              <a:t>U usmenom izlaganju samo diskutirajte o glavnim problemima rasporeda i svom iskustvu za njihovo rješavanje (npr. preuzimanje zadataka drugih članova ...)</a:t>
            </a:r>
          </a:p>
          <a:p>
            <a:r>
              <a:rPr lang="hr-HR" noProof="0" dirty="0"/>
              <a:t>Vremenski okvir razvoja (specifikacija, implementacija, testiranje, dokumentacija)</a:t>
            </a:r>
          </a:p>
          <a:p>
            <a:pPr lvl="1"/>
            <a:r>
              <a:rPr lang="hr-HR" noProof="0" dirty="0"/>
              <a:t>Poželjan grafički prikaz</a:t>
            </a:r>
          </a:p>
          <a:p>
            <a:pPr marL="457200" lvl="1" indent="0">
              <a:buNone/>
            </a:pP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CBA8-11D5-D65F-3F83-F59F385A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Demonstracija aplikacije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DC07-223F-0954-0AAD-901A9AD8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(Sada otvori prozor s aplikacijom.)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D2D5-F8F8-3548-34C0-61BDD7AA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08602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6A32E8F-68E1-19C1-2ED0-48895D6D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Ništa posebno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E9EB154-DFB2-287B-E162-FB2A0DA0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hlinkClick r:id="rId2"/>
              </a:rPr>
              <a:t>ana@gmail.com</a:t>
            </a:r>
            <a:r>
              <a:rPr lang="hr-HR" dirty="0"/>
              <a:t> : </a:t>
            </a:r>
            <a:r>
              <a:rPr lang="hr-HR" b="0" i="0" dirty="0">
                <a:effectLst/>
                <a:latin typeface="gg sans"/>
              </a:rPr>
              <a:t>lozinka123</a:t>
            </a:r>
          </a:p>
          <a:p>
            <a:r>
              <a:rPr lang="hr-HR" b="0" i="0" dirty="0">
                <a:effectLst/>
                <a:latin typeface="gg sans"/>
                <a:hlinkClick r:id="rId3"/>
              </a:rPr>
              <a:t>mirko@gmail.com</a:t>
            </a:r>
            <a:r>
              <a:rPr lang="hr-HR" b="0" i="0" dirty="0">
                <a:effectLst/>
                <a:latin typeface="gg sans"/>
              </a:rPr>
              <a:t> : lozinka0</a:t>
            </a:r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9E689A69-999D-4983-27EA-9DBFA664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964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Naučene lekcije</a:t>
            </a:r>
          </a:p>
          <a:p>
            <a:pPr lvl="1"/>
            <a:r>
              <a:rPr lang="hr-HR" noProof="0" dirty="0"/>
              <a:t>Što je bilo dobro, a što je moglo bolje</a:t>
            </a:r>
          </a:p>
          <a:p>
            <a:pPr lvl="1"/>
            <a:r>
              <a:rPr lang="hr-HR" noProof="0" dirty="0"/>
              <a:t>A što se nikako ne bi smjelo ponoviti </a:t>
            </a:r>
            <a:r>
              <a:rPr lang="hr-HR" noProof="0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hr-HR" noProof="0" dirty="0">
              <a:sym typeface="Wingdings" panose="05000000000000000000" pitchFamily="2" charset="2"/>
            </a:endParaRP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noProof="0" dirty="0"/>
              <a:t>Nekoliko savjeta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10-15 slajdova je sasvim dovoljno – istaknite samo najvažnije činjenice</a:t>
            </a:r>
          </a:p>
          <a:p>
            <a:r>
              <a:rPr lang="hr-HR" noProof="0" dirty="0"/>
              <a:t>Prezentaciju možete grafički urediti prema svojem nahođenju uz ograničenja:</a:t>
            </a:r>
          </a:p>
          <a:p>
            <a:pPr lvl="1"/>
            <a:r>
              <a:rPr lang="hr-HR" noProof="0" dirty="0"/>
              <a:t>Obavezan sadržaj naslovne stranice</a:t>
            </a:r>
          </a:p>
          <a:p>
            <a:pPr lvl="1"/>
            <a:r>
              <a:rPr lang="hr-HR" noProof="0" dirty="0"/>
              <a:t>Obavezni brojevi stranica</a:t>
            </a:r>
          </a:p>
          <a:p>
            <a:r>
              <a:rPr lang="hr-HR" b="1" noProof="0" dirty="0"/>
              <a:t>Priprema izlaganja na satu:</a:t>
            </a:r>
          </a:p>
          <a:p>
            <a:pPr lvl="1"/>
            <a:r>
              <a:rPr lang="hr-HR" noProof="0" dirty="0"/>
              <a:t>Pokrenite sve potrebne programe i alate na računalu prije početka Vašeg izlaganja te provjerite kompatibilnost opreme!</a:t>
            </a:r>
          </a:p>
          <a:p>
            <a:pPr lvl="2"/>
            <a:r>
              <a:rPr lang="hr-HR" dirty="0"/>
              <a:t>Standardni HDMI priključak. Eduraom.</a:t>
            </a:r>
            <a:endParaRPr lang="hr-HR" noProof="0" dirty="0"/>
          </a:p>
          <a:p>
            <a:pPr lvl="1"/>
            <a:r>
              <a:rPr lang="pl-PL" dirty="0"/>
              <a:t>Vježbati izlaganje u 15 minuta.</a:t>
            </a:r>
          </a:p>
          <a:p>
            <a:pPr lvl="1"/>
            <a:r>
              <a:rPr lang="hr-HR" b="1" noProof="0" dirty="0"/>
              <a:t>Poštujte zadani vremenski okvir!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188720"/>
          </a:xfrm>
        </p:spPr>
        <p:txBody>
          <a:bodyPr>
            <a:normAutofit/>
          </a:bodyPr>
          <a:lstStyle/>
          <a:p>
            <a:r>
              <a:rPr lang="hr-HR" noProof="0" dirty="0"/>
              <a:t>Sadržaj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2</a:t>
            </a:fld>
            <a:endParaRPr lang="hr-HR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18B9CB0-191B-97EC-ADB7-37D48B27F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321831"/>
              </p:ext>
            </p:extLst>
          </p:nvPr>
        </p:nvGraphicFramePr>
        <p:xfrm>
          <a:off x="435768" y="2341563"/>
          <a:ext cx="8272463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188720"/>
          </a:xfrm>
        </p:spPr>
        <p:txBody>
          <a:bodyPr>
            <a:normAutofit/>
          </a:bodyPr>
          <a:lstStyle/>
          <a:p>
            <a:r>
              <a:rPr lang="hr-HR" noProof="0" dirty="0"/>
              <a:t>Sadržaj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3</a:t>
            </a:fld>
            <a:endParaRPr lang="hr-HR"/>
          </a:p>
        </p:txBody>
      </p:sp>
      <p:graphicFrame>
        <p:nvGraphicFramePr>
          <p:cNvPr id="12" name="Content Placeholder 9">
            <a:extLst>
              <a:ext uri="{FF2B5EF4-FFF2-40B4-BE49-F238E27FC236}">
                <a16:creationId xmlns:a16="http://schemas.microsoft.com/office/drawing/2014/main" id="{3510883B-CEB9-D74C-448D-F1044ACEC2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457282"/>
              </p:ext>
            </p:extLst>
          </p:nvPr>
        </p:nvGraphicFramePr>
        <p:xfrm>
          <a:off x="435768" y="2341563"/>
          <a:ext cx="8272463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256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C5E-8F0C-4678-41F6-563B723D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188720"/>
          </a:xfrm>
        </p:spPr>
        <p:txBody>
          <a:bodyPr>
            <a:normAutofit/>
          </a:bodyPr>
          <a:lstStyle/>
          <a:p>
            <a:r>
              <a:rPr lang="hr-HR" noProof="0" dirty="0"/>
              <a:t>Članovi grupe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38AF-35BC-BD40-AC94-1AB4341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4</a:t>
            </a:fld>
            <a:endParaRPr lang="hr-HR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003DEE7-9469-5EF1-B401-ED37E68D9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160939"/>
              </p:ext>
            </p:extLst>
          </p:nvPr>
        </p:nvGraphicFramePr>
        <p:xfrm>
          <a:off x="435768" y="2341563"/>
          <a:ext cx="8272463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515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A0B7E-6D2D-545E-3942-807E5763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1073231"/>
            <a:ext cx="2414345" cy="4711539"/>
          </a:xfrm>
        </p:spPr>
        <p:txBody>
          <a:bodyPr anchor="ctr">
            <a:normAutofit/>
          </a:bodyPr>
          <a:lstStyle/>
          <a:p>
            <a:r>
              <a:rPr lang="hr-HR" noProof="0">
                <a:solidFill>
                  <a:schemeClr val="bg1">
                    <a:lumMod val="85000"/>
                    <a:lumOff val="15000"/>
                  </a:schemeClr>
                </a:solidFill>
              </a:rPr>
              <a:t>O projektu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601200"/>
            <a:ext cx="5623962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C0A7-2EBE-B97D-F71C-97BD6204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971" y="1073231"/>
            <a:ext cx="4906381" cy="4711539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hr-HR" sz="1500" b="0" i="0">
                <a:solidFill>
                  <a:srgbClr val="FFFFFF"/>
                </a:solidFill>
                <a:effectLst/>
                <a:latin typeface="-apple-system"/>
              </a:rPr>
              <a:t>Cilj: razvoj web-aplikacije </a:t>
            </a:r>
            <a:r>
              <a:rPr lang="hr-HR" sz="1500" b="1" i="0">
                <a:solidFill>
                  <a:srgbClr val="FFFFFF"/>
                </a:solidFill>
                <a:effectLst/>
                <a:latin typeface="-apple-system"/>
              </a:rPr>
              <a:t>eZgrada</a:t>
            </a:r>
            <a:r>
              <a:rPr lang="hr-HR" sz="1500" b="0" i="0">
                <a:solidFill>
                  <a:srgbClr val="FFFFFF"/>
                </a:solidFill>
                <a:effectLst/>
                <a:latin typeface="-apple-system"/>
              </a:rPr>
              <a:t> koja olakšava upravljanje zadacima i donošenje odluka unutar dijeljenih stambenih objekata pomoću jednostavnog organiziranja sastanaka.</a:t>
            </a:r>
          </a:p>
          <a:p>
            <a:pPr lvl="0">
              <a:lnSpc>
                <a:spcPct val="90000"/>
              </a:lnSpc>
            </a:pPr>
            <a:r>
              <a:rPr lang="hr-HR" sz="1500" b="0" i="0">
                <a:solidFill>
                  <a:srgbClr val="FFFFFF"/>
                </a:solidFill>
                <a:effectLst/>
                <a:latin typeface="-apple-system"/>
              </a:rPr>
              <a:t>eZgrada pruža stanarima i predstavnicima stanara platformu za:</a:t>
            </a:r>
          </a:p>
          <a:p>
            <a:pPr lvl="1">
              <a:lnSpc>
                <a:spcPct val="90000"/>
              </a:lnSpc>
            </a:pPr>
            <a:r>
              <a:rPr lang="hr-HR" sz="1500" b="0" i="0">
                <a:solidFill>
                  <a:srgbClr val="FFFFFF"/>
                </a:solidFill>
                <a:effectLst/>
                <a:latin typeface="-apple-system"/>
              </a:rPr>
              <a:t>organizaciju</a:t>
            </a:r>
          </a:p>
          <a:p>
            <a:pPr lvl="1">
              <a:lnSpc>
                <a:spcPct val="90000"/>
              </a:lnSpc>
            </a:pPr>
            <a:r>
              <a:rPr lang="hr-HR" sz="1500" b="0" i="0">
                <a:solidFill>
                  <a:srgbClr val="FFFFFF"/>
                </a:solidFill>
                <a:effectLst/>
                <a:latin typeface="-apple-system"/>
              </a:rPr>
              <a:t>koordinaciju </a:t>
            </a:r>
          </a:p>
          <a:p>
            <a:pPr lvl="1">
              <a:lnSpc>
                <a:spcPct val="90000"/>
              </a:lnSpc>
            </a:pPr>
            <a:r>
              <a:rPr lang="hr-HR" sz="1500" b="0" i="0">
                <a:solidFill>
                  <a:srgbClr val="FFFFFF"/>
                </a:solidFill>
                <a:effectLst/>
                <a:latin typeface="-apple-system"/>
              </a:rPr>
              <a:t>dokumentiranje sastanaka.</a:t>
            </a:r>
            <a:endParaRPr lang="hr-HR" sz="1500">
              <a:solidFill>
                <a:srgbClr val="FFFFFF"/>
              </a:solidFill>
              <a:latin typeface="-apple-system"/>
            </a:endParaRPr>
          </a:p>
          <a:p>
            <a:pPr>
              <a:lnSpc>
                <a:spcPct val="90000"/>
              </a:lnSpc>
            </a:pPr>
            <a:r>
              <a:rPr lang="hr-HR" sz="1500">
                <a:solidFill>
                  <a:srgbClr val="FFFFFF"/>
                </a:solidFill>
                <a:latin typeface="-apple-system"/>
              </a:rPr>
              <a:t>Jednostavnost korištenja aplikacije i njezinog sučelja daje prednost nad drugim aplikacijama koje su napravljene za poslovne korisnike.</a:t>
            </a:r>
            <a:endParaRPr lang="hr-HR" sz="1500" b="0" i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4A85-3B76-EBCB-772E-CD8CF31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>
                <a:solidFill>
                  <a:schemeClr val="bg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hr-HR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09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188720"/>
          </a:xfrm>
        </p:spPr>
        <p:txBody>
          <a:bodyPr>
            <a:normAutofit/>
          </a:bodyPr>
          <a:lstStyle/>
          <a:p>
            <a:r>
              <a:rPr lang="hr-HR" noProof="0"/>
              <a:t>Pregled zahtjeva</a:t>
            </a: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6</a:t>
            </a:fld>
            <a:endParaRPr lang="hr-HR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9047FDD-A919-0019-F159-68DB16691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073765"/>
              </p:ext>
            </p:extLst>
          </p:nvPr>
        </p:nvGraphicFramePr>
        <p:xfrm>
          <a:off x="435768" y="2341563"/>
          <a:ext cx="8272463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18310A3-1517-431E-A8FC-5E6F018BC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B194B-73FA-DAD6-728F-E14212BE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702156"/>
            <a:ext cx="2606936" cy="12345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sz="2600" noProof="0">
                <a:solidFill>
                  <a:schemeClr val="tx2"/>
                </a:solidFill>
              </a:rPr>
              <a:t>UML dijagram obrazaca uporabe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23E396-BE04-4D91-89A5-24877C3E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50CC05-D6B0-42F7-9792-8677B5394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704962-EC61-43A0-B8F5-F0E73686A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9EE83EA-BA13-CDCE-997B-3780C3CB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4" y="2180496"/>
            <a:ext cx="2606936" cy="367830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DBC3A1-652F-4058-94C8-0F512D44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69" y="628650"/>
            <a:ext cx="5627639" cy="3528456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Rezervirano mjesto sadržaja 7">
            <a:extLst>
              <a:ext uri="{FF2B5EF4-FFF2-40B4-BE49-F238E27FC236}">
                <a16:creationId xmlns:a16="http://schemas.microsoft.com/office/drawing/2014/main" id="{23F17E8A-40C5-31E1-0E05-C0B218E11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957" y="796973"/>
            <a:ext cx="5076727" cy="319833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A205CC8-8A08-4581-B9ED-683CF3A0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69" y="4233559"/>
            <a:ext cx="2777493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2C31ED02-5543-79D7-513B-75D831C56D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811" b="15686"/>
          <a:stretch/>
        </p:blipFill>
        <p:spPr>
          <a:xfrm>
            <a:off x="3316127" y="4439892"/>
            <a:ext cx="2505198" cy="173475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D090A5C-3625-4701-8C21-52969B3A7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233559"/>
            <a:ext cx="2777398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191D9556-7BFE-778C-F87C-090E16363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897" y="4401459"/>
            <a:ext cx="2498787" cy="181162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CEC8-0F4C-E99E-FC93-F08F526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8604" y="6394287"/>
            <a:ext cx="4086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6124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601200"/>
            <a:ext cx="277749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1BBB237-2CB5-C499-5682-8DBADBF4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10" y="944752"/>
            <a:ext cx="2444262" cy="1462692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Sekvencijski dijagram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8A3727B-5DF6-A064-F005-663AE55A6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34" y="2536031"/>
            <a:ext cx="2342838" cy="3671936"/>
          </a:xfrm>
        </p:spPr>
        <p:txBody>
          <a:bodyPr anchor="t">
            <a:normAutofit/>
          </a:bodyPr>
          <a:lstStyle/>
          <a:p>
            <a:endParaRPr lang="hr-HR">
              <a:solidFill>
                <a:srgbClr val="FFFFFF"/>
              </a:solidFill>
            </a:endParaRP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B0101A4F-5F7A-8F7F-B61F-42B430AA2F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46" t="7221" r="5518" b="2007"/>
          <a:stretch/>
        </p:blipFill>
        <p:spPr>
          <a:xfrm>
            <a:off x="3181372" y="453643"/>
            <a:ext cx="5627727" cy="6173224"/>
          </a:xfrm>
          <a:prstGeom prst="rect">
            <a:avLst/>
          </a:prstGeo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A91866C6-A62B-7892-8126-5366CAA7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>
                <a:solidFill>
                  <a:schemeClr val="bg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hr-HR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9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0271" y="457200"/>
            <a:ext cx="3758184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B0EEBB93-84B1-A625-D8C2-16E4A1B5C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9" y="1837766"/>
            <a:ext cx="4834605" cy="4109414"/>
          </a:xfrm>
          <a:prstGeom prst="rect">
            <a:avLst/>
          </a:prstGeom>
        </p:spPr>
      </p:pic>
      <p:sp>
        <p:nvSpPr>
          <p:cNvPr id="23" name="Rectangle 14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0843" y="601200"/>
            <a:ext cx="3757041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204" y="938022"/>
            <a:ext cx="3448319" cy="1188720"/>
          </a:xfrm>
        </p:spPr>
        <p:txBody>
          <a:bodyPr>
            <a:normAutofit/>
          </a:bodyPr>
          <a:lstStyle/>
          <a:p>
            <a:r>
              <a:rPr lang="hr-HR" noProof="0">
                <a:solidFill>
                  <a:srgbClr val="FFFFFF"/>
                </a:solidFill>
              </a:rPr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204" y="2340864"/>
            <a:ext cx="3448319" cy="3793237"/>
          </a:xfrm>
        </p:spPr>
        <p:txBody>
          <a:bodyPr>
            <a:normAutofit/>
          </a:bodyPr>
          <a:lstStyle/>
          <a:p>
            <a:endParaRPr lang="hr-HR" i="1" noProof="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>
                <a:solidFill>
                  <a:schemeClr val="bg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hr-HR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1334</TotalTime>
  <Words>508</Words>
  <Application>Microsoft Office PowerPoint</Application>
  <PresentationFormat>Prikaz na zaslonu (4:3)</PresentationFormat>
  <Paragraphs>109</Paragraphs>
  <Slides>16</Slides>
  <Notes>4</Notes>
  <HiddenSlides>0</HiddenSlides>
  <MMClips>0</MMClips>
  <ScaleCrop>false</ScaleCrop>
  <HeadingPairs>
    <vt:vector size="6" baseType="variant">
      <vt:variant>
        <vt:lpstr>Korišteni fontovi</vt:lpstr>
      </vt:variant>
      <vt:variant>
        <vt:i4>14</vt:i4>
      </vt:variant>
      <vt:variant>
        <vt:lpstr>Tema</vt:lpstr>
      </vt:variant>
      <vt:variant>
        <vt:i4>2</vt:i4>
      </vt:variant>
      <vt:variant>
        <vt:lpstr>Naslovi slajdova</vt:lpstr>
      </vt:variant>
      <vt:variant>
        <vt:i4>16</vt:i4>
      </vt:variant>
    </vt:vector>
  </HeadingPairs>
  <TitlesOfParts>
    <vt:vector size="32" baseType="lpstr">
      <vt:lpstr>ＭＳ Ｐゴシック</vt:lpstr>
      <vt:lpstr>-apple-system</vt:lpstr>
      <vt:lpstr>Arial</vt:lpstr>
      <vt:lpstr>Calibri</vt:lpstr>
      <vt:lpstr>Century Gothic</vt:lpstr>
      <vt:lpstr>Courier New</vt:lpstr>
      <vt:lpstr>Franklin Gothic Book</vt:lpstr>
      <vt:lpstr>Franklin Gothic Demi</vt:lpstr>
      <vt:lpstr>Franklin Gothic Medium</vt:lpstr>
      <vt:lpstr>gg sans</vt:lpstr>
      <vt:lpstr>Tahoma</vt:lpstr>
      <vt:lpstr>Times New Roman</vt:lpstr>
      <vt:lpstr>Wingdings</vt:lpstr>
      <vt:lpstr>Wingdings 2</vt:lpstr>
      <vt:lpstr>PROGI-template</vt:lpstr>
      <vt:lpstr>DividendVTI</vt:lpstr>
      <vt:lpstr>ezgrada</vt:lpstr>
      <vt:lpstr>Sadržaj</vt:lpstr>
      <vt:lpstr>Sadržaj</vt:lpstr>
      <vt:lpstr>Članovi grupe</vt:lpstr>
      <vt:lpstr>O projektu</vt:lpstr>
      <vt:lpstr>Pregled zahtjeva</vt:lpstr>
      <vt:lpstr>UML dijagram obrazaca uporabe</vt:lpstr>
      <vt:lpstr>Sekvencijski dijagram</vt:lpstr>
      <vt:lpstr>Arhitektura sustava</vt:lpstr>
      <vt:lpstr>Ispitivanje</vt:lpstr>
      <vt:lpstr>Korišteni alati i tehnologije</vt:lpstr>
      <vt:lpstr>Organizacija rada</vt:lpstr>
      <vt:lpstr>Demonstracija aplikacije</vt:lpstr>
      <vt:lpstr>Ništa posebno</vt:lpstr>
      <vt:lpstr>Zaključak</vt:lpstr>
      <vt:lpstr>Nekoliko savjeta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Ivan Golubić</cp:lastModifiedBy>
  <cp:revision>25</cp:revision>
  <dcterms:created xsi:type="dcterms:W3CDTF">2016-01-18T13:10:52Z</dcterms:created>
  <dcterms:modified xsi:type="dcterms:W3CDTF">2025-01-22T09:35:33Z</dcterms:modified>
</cp:coreProperties>
</file>