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17"/>
  </p:notesMasterIdLst>
  <p:sldIdLst>
    <p:sldId id="265" r:id="rId3"/>
    <p:sldId id="257" r:id="rId4"/>
    <p:sldId id="267" r:id="rId5"/>
    <p:sldId id="268" r:id="rId6"/>
    <p:sldId id="259" r:id="rId7"/>
    <p:sldId id="269" r:id="rId8"/>
    <p:sldId id="276" r:id="rId9"/>
    <p:sldId id="261" r:id="rId10"/>
    <p:sldId id="275" r:id="rId11"/>
    <p:sldId id="260" r:id="rId12"/>
    <p:sldId id="262" r:id="rId13"/>
    <p:sldId id="277" r:id="rId14"/>
    <p:sldId id="274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5" autoAdjust="0"/>
    <p:restoredTop sz="97366" autoAdjust="0"/>
  </p:normalViewPr>
  <p:slideViewPr>
    <p:cSldViewPr snapToGrid="0">
      <p:cViewPr varScale="1">
        <p:scale>
          <a:sx n="107" d="100"/>
          <a:sy n="107" d="100"/>
        </p:scale>
        <p:origin x="1674" y="114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82BA1-DC81-479F-BB9B-C48C49098F3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86F941-B703-4BB6-8C17-9811553C1E1F}">
      <dgm:prSet/>
      <dgm:spPr/>
      <dgm:t>
        <a:bodyPr/>
        <a:lstStyle/>
        <a:p>
          <a:r>
            <a:rPr lang="hr-HR"/>
            <a:t>Opis zadatka</a:t>
          </a:r>
          <a:endParaRPr lang="en-US"/>
        </a:p>
      </dgm:t>
    </dgm:pt>
    <dgm:pt modelId="{D06C60A6-FE49-42C0-B5A7-BA24F7648B34}" type="parTrans" cxnId="{42E8D8D0-785B-4FD8-B065-CE7F579CA3F5}">
      <dgm:prSet/>
      <dgm:spPr/>
      <dgm:t>
        <a:bodyPr/>
        <a:lstStyle/>
        <a:p>
          <a:endParaRPr lang="en-US"/>
        </a:p>
      </dgm:t>
    </dgm:pt>
    <dgm:pt modelId="{2D021B64-4E79-4546-84B1-8E7100A6F1A0}" type="sibTrans" cxnId="{42E8D8D0-785B-4FD8-B065-CE7F579CA3F5}">
      <dgm:prSet/>
      <dgm:spPr/>
      <dgm:t>
        <a:bodyPr/>
        <a:lstStyle/>
        <a:p>
          <a:endParaRPr lang="en-US"/>
        </a:p>
      </dgm:t>
    </dgm:pt>
    <dgm:pt modelId="{C8F713D5-F102-40C7-95BE-03175E2ACD58}">
      <dgm:prSet/>
      <dgm:spPr/>
      <dgm:t>
        <a:bodyPr/>
        <a:lstStyle/>
        <a:p>
          <a:r>
            <a:rPr lang="hr-HR"/>
            <a:t>Pregled zahtjeva</a:t>
          </a:r>
          <a:endParaRPr lang="en-US"/>
        </a:p>
      </dgm:t>
    </dgm:pt>
    <dgm:pt modelId="{47CB4DC7-C8C4-4350-AF0A-4689AEAE9A10}" type="parTrans" cxnId="{243A3D8B-D708-4F5F-AA52-DFABB0028517}">
      <dgm:prSet/>
      <dgm:spPr/>
      <dgm:t>
        <a:bodyPr/>
        <a:lstStyle/>
        <a:p>
          <a:endParaRPr lang="en-US"/>
        </a:p>
      </dgm:t>
    </dgm:pt>
    <dgm:pt modelId="{86C7346E-7368-47DA-815F-777541C486C3}" type="sibTrans" cxnId="{243A3D8B-D708-4F5F-AA52-DFABB0028517}">
      <dgm:prSet/>
      <dgm:spPr/>
      <dgm:t>
        <a:bodyPr/>
        <a:lstStyle/>
        <a:p>
          <a:endParaRPr lang="en-US"/>
        </a:p>
      </dgm:t>
    </dgm:pt>
    <dgm:pt modelId="{EEFDE0CA-6ECC-43C6-A067-46BE11862677}">
      <dgm:prSet/>
      <dgm:spPr/>
      <dgm:t>
        <a:bodyPr/>
        <a:lstStyle/>
        <a:p>
          <a:r>
            <a:rPr lang="hr-HR"/>
            <a:t>Korišteni alati i tehnologije</a:t>
          </a:r>
          <a:endParaRPr lang="en-US"/>
        </a:p>
      </dgm:t>
    </dgm:pt>
    <dgm:pt modelId="{637B2CDC-E70B-40E8-A3F6-6A8540C7F69D}" type="parTrans" cxnId="{E11560BA-D4AC-4556-B2DE-D91D66FDEAA5}">
      <dgm:prSet/>
      <dgm:spPr/>
      <dgm:t>
        <a:bodyPr/>
        <a:lstStyle/>
        <a:p>
          <a:endParaRPr lang="en-US"/>
        </a:p>
      </dgm:t>
    </dgm:pt>
    <dgm:pt modelId="{D96AEA5E-BCFA-498F-B90C-D4D8C2C4E0A3}" type="sibTrans" cxnId="{E11560BA-D4AC-4556-B2DE-D91D66FDEAA5}">
      <dgm:prSet/>
      <dgm:spPr/>
      <dgm:t>
        <a:bodyPr/>
        <a:lstStyle/>
        <a:p>
          <a:endParaRPr lang="en-US"/>
        </a:p>
      </dgm:t>
    </dgm:pt>
    <dgm:pt modelId="{7277B101-EAFD-4401-AECC-26A2998D4EA9}">
      <dgm:prSet/>
      <dgm:spPr/>
      <dgm:t>
        <a:bodyPr/>
        <a:lstStyle/>
        <a:p>
          <a:r>
            <a:rPr lang="hr-HR"/>
            <a:t>Arhitektura</a:t>
          </a:r>
          <a:endParaRPr lang="en-US"/>
        </a:p>
      </dgm:t>
    </dgm:pt>
    <dgm:pt modelId="{673A34F9-5FB1-41E1-BE81-F329B662EDC0}" type="parTrans" cxnId="{B39DF6FB-B857-4F07-AD43-5BFDB082E072}">
      <dgm:prSet/>
      <dgm:spPr/>
      <dgm:t>
        <a:bodyPr/>
        <a:lstStyle/>
        <a:p>
          <a:endParaRPr lang="en-US"/>
        </a:p>
      </dgm:t>
    </dgm:pt>
    <dgm:pt modelId="{1C7E8B38-78CB-4DDA-A715-56650AECDDBF}" type="sibTrans" cxnId="{B39DF6FB-B857-4F07-AD43-5BFDB082E072}">
      <dgm:prSet/>
      <dgm:spPr/>
      <dgm:t>
        <a:bodyPr/>
        <a:lstStyle/>
        <a:p>
          <a:endParaRPr lang="en-US"/>
        </a:p>
      </dgm:t>
    </dgm:pt>
    <dgm:pt modelId="{4D9508C0-826E-4786-B099-2CAE395B417D}">
      <dgm:prSet/>
      <dgm:spPr/>
      <dgm:t>
        <a:bodyPr/>
        <a:lstStyle/>
        <a:p>
          <a:r>
            <a:rPr lang="hr-HR"/>
            <a:t>Organizacija rada </a:t>
          </a:r>
          <a:endParaRPr lang="en-US"/>
        </a:p>
      </dgm:t>
    </dgm:pt>
    <dgm:pt modelId="{C53D75CD-1324-4186-8FB5-179F799A98C3}" type="parTrans" cxnId="{BEBEC2C1-800E-4298-8F4A-1D509E0A0541}">
      <dgm:prSet/>
      <dgm:spPr/>
      <dgm:t>
        <a:bodyPr/>
        <a:lstStyle/>
        <a:p>
          <a:endParaRPr lang="en-US"/>
        </a:p>
      </dgm:t>
    </dgm:pt>
    <dgm:pt modelId="{1027D0EA-C877-4E89-8B03-0FDEE111FFD2}" type="sibTrans" cxnId="{BEBEC2C1-800E-4298-8F4A-1D509E0A0541}">
      <dgm:prSet/>
      <dgm:spPr/>
      <dgm:t>
        <a:bodyPr/>
        <a:lstStyle/>
        <a:p>
          <a:endParaRPr lang="en-US"/>
        </a:p>
      </dgm:t>
    </dgm:pt>
    <dgm:pt modelId="{C7D35DFD-32C0-492C-99C1-7E60EF439CF4}">
      <dgm:prSet/>
      <dgm:spPr/>
      <dgm:t>
        <a:bodyPr/>
        <a:lstStyle/>
        <a:p>
          <a:r>
            <a:rPr lang="hr-HR" dirty="0"/>
            <a:t>Iskustva</a:t>
          </a:r>
          <a:endParaRPr lang="en-US" dirty="0"/>
        </a:p>
      </dgm:t>
    </dgm:pt>
    <dgm:pt modelId="{03A97E6A-3114-47D0-95F9-348F02B67695}" type="parTrans" cxnId="{FA3F18C7-4D0C-40B7-BF1B-0602C820D65A}">
      <dgm:prSet/>
      <dgm:spPr/>
      <dgm:t>
        <a:bodyPr/>
        <a:lstStyle/>
        <a:p>
          <a:endParaRPr lang="en-US"/>
        </a:p>
      </dgm:t>
    </dgm:pt>
    <dgm:pt modelId="{909D3EC5-2479-486D-B9B5-2C2222865C99}" type="sibTrans" cxnId="{FA3F18C7-4D0C-40B7-BF1B-0602C820D65A}">
      <dgm:prSet/>
      <dgm:spPr/>
      <dgm:t>
        <a:bodyPr/>
        <a:lstStyle/>
        <a:p>
          <a:endParaRPr lang="en-US"/>
        </a:p>
      </dgm:t>
    </dgm:pt>
    <dgm:pt modelId="{E8EB9003-F937-439D-8A1A-C79EB88A84A1}">
      <dgm:prSet/>
      <dgm:spPr/>
      <dgm:t>
        <a:bodyPr/>
        <a:lstStyle/>
        <a:p>
          <a:r>
            <a:rPr lang="hr-HR" dirty="0"/>
            <a:t>Č</a:t>
          </a:r>
          <a:r>
            <a:rPr lang="en-GB" dirty="0" err="1"/>
            <a:t>lanovi</a:t>
          </a:r>
          <a:r>
            <a:rPr lang="en-GB" dirty="0"/>
            <a:t> </a:t>
          </a:r>
          <a:r>
            <a:rPr lang="en-GB" dirty="0" err="1"/>
            <a:t>tima</a:t>
          </a:r>
          <a:r>
            <a:rPr lang="en-GB" dirty="0"/>
            <a:t>	</a:t>
          </a:r>
          <a:endParaRPr lang="hr-HR" dirty="0"/>
        </a:p>
      </dgm:t>
    </dgm:pt>
    <dgm:pt modelId="{A94CEEF6-FA04-4E81-B17E-7D10F3C94FBC}" type="parTrans" cxnId="{9D67145B-E31C-4F1F-9330-AFF4C0FBC0F5}">
      <dgm:prSet/>
      <dgm:spPr/>
      <dgm:t>
        <a:bodyPr/>
        <a:lstStyle/>
        <a:p>
          <a:endParaRPr lang="hr-HR"/>
        </a:p>
      </dgm:t>
    </dgm:pt>
    <dgm:pt modelId="{D3984765-43FB-4866-AC01-A3FB14C4A143}" type="sibTrans" cxnId="{9D67145B-E31C-4F1F-9330-AFF4C0FBC0F5}">
      <dgm:prSet/>
      <dgm:spPr/>
      <dgm:t>
        <a:bodyPr/>
        <a:lstStyle/>
        <a:p>
          <a:endParaRPr lang="hr-HR"/>
        </a:p>
      </dgm:t>
    </dgm:pt>
    <dgm:pt modelId="{82E70812-3ADC-4ED5-A633-5B8F5378680E}">
      <dgm:prSet/>
      <dgm:spPr/>
      <dgm:t>
        <a:bodyPr/>
        <a:lstStyle/>
        <a:p>
          <a:r>
            <a:rPr lang="hr-HR" dirty="0"/>
            <a:t>Cilj projekta</a:t>
          </a:r>
        </a:p>
      </dgm:t>
    </dgm:pt>
    <dgm:pt modelId="{F4BAD4FC-98D6-4192-B10C-32E622F52441}" type="parTrans" cxnId="{08F6121A-B2B6-4F7C-A899-8FCFE6CD461F}">
      <dgm:prSet/>
      <dgm:spPr/>
      <dgm:t>
        <a:bodyPr/>
        <a:lstStyle/>
        <a:p>
          <a:endParaRPr lang="hr-HR"/>
        </a:p>
      </dgm:t>
    </dgm:pt>
    <dgm:pt modelId="{7242C431-0727-4EDB-803D-1CBE3BCC9E1D}" type="sibTrans" cxnId="{08F6121A-B2B6-4F7C-A899-8FCFE6CD461F}">
      <dgm:prSet/>
      <dgm:spPr/>
      <dgm:t>
        <a:bodyPr/>
        <a:lstStyle/>
        <a:p>
          <a:endParaRPr lang="hr-HR"/>
        </a:p>
      </dgm:t>
    </dgm:pt>
    <dgm:pt modelId="{E96818AC-CB3C-4040-8D43-AB434BEE84FA}">
      <dgm:prSet/>
      <dgm:spPr/>
      <dgm:t>
        <a:bodyPr/>
        <a:lstStyle/>
        <a:p>
          <a:r>
            <a:rPr lang="hr-HR" dirty="0"/>
            <a:t>Analiza i oblikovanje sustava</a:t>
          </a:r>
        </a:p>
      </dgm:t>
    </dgm:pt>
    <dgm:pt modelId="{6A15F247-9CC3-423C-ABDD-C46821278AB0}" type="parTrans" cxnId="{9466763A-BB83-46BE-B4E0-DA2C974D47DF}">
      <dgm:prSet/>
      <dgm:spPr/>
      <dgm:t>
        <a:bodyPr/>
        <a:lstStyle/>
        <a:p>
          <a:endParaRPr lang="hr-HR"/>
        </a:p>
      </dgm:t>
    </dgm:pt>
    <dgm:pt modelId="{C1997766-261F-424D-B186-39B998C01EB7}" type="sibTrans" cxnId="{9466763A-BB83-46BE-B4E0-DA2C974D47DF}">
      <dgm:prSet/>
      <dgm:spPr/>
      <dgm:t>
        <a:bodyPr/>
        <a:lstStyle/>
        <a:p>
          <a:endParaRPr lang="hr-HR"/>
        </a:p>
      </dgm:t>
    </dgm:pt>
    <dgm:pt modelId="{BD5F9635-3597-4B06-ADE9-AC2E8BD34833}">
      <dgm:prSet/>
      <dgm:spPr/>
      <dgm:t>
        <a:bodyPr/>
        <a:lstStyle/>
        <a:p>
          <a:r>
            <a:rPr lang="hr-HR" dirty="0"/>
            <a:t>Organizacija rada</a:t>
          </a:r>
        </a:p>
      </dgm:t>
    </dgm:pt>
    <dgm:pt modelId="{E3F560E7-136F-4FE0-B2B1-860349300089}" type="parTrans" cxnId="{38BDF9D6-1EF2-4A0A-B7B6-2A1CE484FABE}">
      <dgm:prSet/>
      <dgm:spPr/>
      <dgm:t>
        <a:bodyPr/>
        <a:lstStyle/>
        <a:p>
          <a:endParaRPr lang="hr-HR"/>
        </a:p>
      </dgm:t>
    </dgm:pt>
    <dgm:pt modelId="{B1AC5612-81FB-42A9-8F1F-D8E12BB225C1}" type="sibTrans" cxnId="{38BDF9D6-1EF2-4A0A-B7B6-2A1CE484FABE}">
      <dgm:prSet/>
      <dgm:spPr/>
      <dgm:t>
        <a:bodyPr/>
        <a:lstStyle/>
        <a:p>
          <a:endParaRPr lang="hr-HR"/>
        </a:p>
      </dgm:t>
    </dgm:pt>
    <dgm:pt modelId="{F9EA8178-CAA0-4FF2-B950-039BEA0341BE}">
      <dgm:prSet/>
      <dgm:spPr/>
      <dgm:t>
        <a:bodyPr/>
        <a:lstStyle/>
        <a:p>
          <a:r>
            <a:rPr lang="hr-HR" dirty="0"/>
            <a:t>Iskustva</a:t>
          </a:r>
        </a:p>
      </dgm:t>
    </dgm:pt>
    <dgm:pt modelId="{F3A15967-69B4-4ED1-B440-31E54751940E}" type="parTrans" cxnId="{A2CB724B-A83C-481B-955D-78E0E0648956}">
      <dgm:prSet/>
      <dgm:spPr/>
      <dgm:t>
        <a:bodyPr/>
        <a:lstStyle/>
        <a:p>
          <a:endParaRPr lang="hr-HR"/>
        </a:p>
      </dgm:t>
    </dgm:pt>
    <dgm:pt modelId="{173ADACF-B252-4FFE-829C-D8C3C59A38BD}" type="sibTrans" cxnId="{A2CB724B-A83C-481B-955D-78E0E0648956}">
      <dgm:prSet/>
      <dgm:spPr/>
      <dgm:t>
        <a:bodyPr/>
        <a:lstStyle/>
        <a:p>
          <a:endParaRPr lang="hr-HR"/>
        </a:p>
      </dgm:t>
    </dgm:pt>
    <dgm:pt modelId="{6267B17E-ED7B-419A-8E3B-5BDACB7391AD}" type="pres">
      <dgm:prSet presAssocID="{06E82BA1-DC81-479F-BB9B-C48C49098F31}" presName="linear" presStyleCnt="0">
        <dgm:presLayoutVars>
          <dgm:animLvl val="lvl"/>
          <dgm:resizeHandles val="exact"/>
        </dgm:presLayoutVars>
      </dgm:prSet>
      <dgm:spPr/>
    </dgm:pt>
    <dgm:pt modelId="{740800C2-B3EF-42B0-AFFC-0B9E6207CD2A}" type="pres">
      <dgm:prSet presAssocID="{7986F941-B703-4BB6-8C17-9811553C1E1F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8FCDD3BD-8E51-46E5-8E87-03B7FB3AF626}" type="pres">
      <dgm:prSet presAssocID="{2D021B64-4E79-4546-84B1-8E7100A6F1A0}" presName="spacer" presStyleCnt="0"/>
      <dgm:spPr/>
    </dgm:pt>
    <dgm:pt modelId="{B271DF94-6A65-4F05-B5CE-A2F6A4F8025F}" type="pres">
      <dgm:prSet presAssocID="{C8F713D5-F102-40C7-95BE-03175E2ACD58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942AEA4D-E6CB-4046-B22F-4081B396E57A}" type="pres">
      <dgm:prSet presAssocID="{86C7346E-7368-47DA-815F-777541C486C3}" presName="spacer" presStyleCnt="0"/>
      <dgm:spPr/>
    </dgm:pt>
    <dgm:pt modelId="{4AB35E06-38DA-485A-8735-75D744F065E7}" type="pres">
      <dgm:prSet presAssocID="{EEFDE0CA-6ECC-43C6-A067-46BE11862677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9F3BA88B-2BAE-4CD3-83D8-C0B301AFE5F9}" type="pres">
      <dgm:prSet presAssocID="{D96AEA5E-BCFA-498F-B90C-D4D8C2C4E0A3}" presName="spacer" presStyleCnt="0"/>
      <dgm:spPr/>
    </dgm:pt>
    <dgm:pt modelId="{F6FB814C-F83D-484D-8AF5-994364F99DE0}" type="pres">
      <dgm:prSet presAssocID="{7277B101-EAFD-4401-AECC-26A2998D4EA9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55A0FEF1-82FB-4471-B027-4EA9E77F9AE1}" type="pres">
      <dgm:prSet presAssocID="{1C7E8B38-78CB-4DDA-A715-56650AECDDBF}" presName="spacer" presStyleCnt="0"/>
      <dgm:spPr/>
    </dgm:pt>
    <dgm:pt modelId="{AA328B94-C2E7-4B09-BD59-8A24145C662C}" type="pres">
      <dgm:prSet presAssocID="{4D9508C0-826E-4786-B099-2CAE395B417D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094559FE-A616-439A-A8A7-1AF4D0C32B4C}" type="pres">
      <dgm:prSet presAssocID="{1027D0EA-C877-4E89-8B03-0FDEE111FFD2}" presName="spacer" presStyleCnt="0"/>
      <dgm:spPr/>
    </dgm:pt>
    <dgm:pt modelId="{86BAB254-6B4B-4851-8321-2C85BA1A11EB}" type="pres">
      <dgm:prSet presAssocID="{C7D35DFD-32C0-492C-99C1-7E60EF439CF4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7BED5ED9-957F-49C4-ABD0-69E1180C2FE4}" type="pres">
      <dgm:prSet presAssocID="{909D3EC5-2479-486D-B9B5-2C2222865C99}" presName="spacer" presStyleCnt="0"/>
      <dgm:spPr/>
    </dgm:pt>
    <dgm:pt modelId="{E9865F06-256D-42CE-B0D4-418A3216E2CC}" type="pres">
      <dgm:prSet presAssocID="{E8EB9003-F937-439D-8A1A-C79EB88A84A1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9804ED67-1930-477C-8B8F-DA5153ABDB00}" type="pres">
      <dgm:prSet presAssocID="{D3984765-43FB-4866-AC01-A3FB14C4A143}" presName="spacer" presStyleCnt="0"/>
      <dgm:spPr/>
    </dgm:pt>
    <dgm:pt modelId="{DE306D46-B45A-4901-AA07-273F1CB89355}" type="pres">
      <dgm:prSet presAssocID="{82E70812-3ADC-4ED5-A633-5B8F5378680E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F6F74641-352F-4F5A-945A-7103C69122B2}" type="pres">
      <dgm:prSet presAssocID="{7242C431-0727-4EDB-803D-1CBE3BCC9E1D}" presName="spacer" presStyleCnt="0"/>
      <dgm:spPr/>
    </dgm:pt>
    <dgm:pt modelId="{41158F1B-371A-4992-B2EC-7A5F269DF30C}" type="pres">
      <dgm:prSet presAssocID="{E96818AC-CB3C-4040-8D43-AB434BEE84FA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C8DD0525-DD75-44F8-A49A-0932A9B2DDA2}" type="pres">
      <dgm:prSet presAssocID="{C1997766-261F-424D-B186-39B998C01EB7}" presName="spacer" presStyleCnt="0"/>
      <dgm:spPr/>
    </dgm:pt>
    <dgm:pt modelId="{2356CAD4-6C86-4656-8424-35019E915118}" type="pres">
      <dgm:prSet presAssocID="{BD5F9635-3597-4B06-ADE9-AC2E8BD34833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421DE727-01AD-4E64-A6B0-9E9B817A3858}" type="pres">
      <dgm:prSet presAssocID="{B1AC5612-81FB-42A9-8F1F-D8E12BB225C1}" presName="spacer" presStyleCnt="0"/>
      <dgm:spPr/>
    </dgm:pt>
    <dgm:pt modelId="{3598683F-A3B1-4733-B3A8-15B9AC793CB5}" type="pres">
      <dgm:prSet presAssocID="{F9EA8178-CAA0-4FF2-B950-039BEA0341BE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E3252A00-FB6A-4856-B453-0B6D59A66396}" type="presOf" srcId="{7986F941-B703-4BB6-8C17-9811553C1E1F}" destId="{740800C2-B3EF-42B0-AFFC-0B9E6207CD2A}" srcOrd="0" destOrd="0" presId="urn:microsoft.com/office/officeart/2005/8/layout/vList2"/>
    <dgm:cxn modelId="{1A876E06-4E53-481D-888F-A3637E247409}" type="presOf" srcId="{BD5F9635-3597-4B06-ADE9-AC2E8BD34833}" destId="{2356CAD4-6C86-4656-8424-35019E915118}" srcOrd="0" destOrd="0" presId="urn:microsoft.com/office/officeart/2005/8/layout/vList2"/>
    <dgm:cxn modelId="{33CA3708-01B2-4EDF-ACB4-58698EBD108B}" type="presOf" srcId="{E8EB9003-F937-439D-8A1A-C79EB88A84A1}" destId="{E9865F06-256D-42CE-B0D4-418A3216E2CC}" srcOrd="0" destOrd="0" presId="urn:microsoft.com/office/officeart/2005/8/layout/vList2"/>
    <dgm:cxn modelId="{08F6121A-B2B6-4F7C-A899-8FCFE6CD461F}" srcId="{06E82BA1-DC81-479F-BB9B-C48C49098F31}" destId="{82E70812-3ADC-4ED5-A633-5B8F5378680E}" srcOrd="7" destOrd="0" parTransId="{F4BAD4FC-98D6-4192-B10C-32E622F52441}" sibTransId="{7242C431-0727-4EDB-803D-1CBE3BCC9E1D}"/>
    <dgm:cxn modelId="{9466763A-BB83-46BE-B4E0-DA2C974D47DF}" srcId="{06E82BA1-DC81-479F-BB9B-C48C49098F31}" destId="{E96818AC-CB3C-4040-8D43-AB434BEE84FA}" srcOrd="8" destOrd="0" parTransId="{6A15F247-9CC3-423C-ABDD-C46821278AB0}" sibTransId="{C1997766-261F-424D-B186-39B998C01EB7}"/>
    <dgm:cxn modelId="{9D67145B-E31C-4F1F-9330-AFF4C0FBC0F5}" srcId="{06E82BA1-DC81-479F-BB9B-C48C49098F31}" destId="{E8EB9003-F937-439D-8A1A-C79EB88A84A1}" srcOrd="6" destOrd="0" parTransId="{A94CEEF6-FA04-4E81-B17E-7D10F3C94FBC}" sibTransId="{D3984765-43FB-4866-AC01-A3FB14C4A143}"/>
    <dgm:cxn modelId="{AAB6155B-159D-4C82-9DCD-F23F45E2CCA1}" type="presOf" srcId="{EEFDE0CA-6ECC-43C6-A067-46BE11862677}" destId="{4AB35E06-38DA-485A-8735-75D744F065E7}" srcOrd="0" destOrd="0" presId="urn:microsoft.com/office/officeart/2005/8/layout/vList2"/>
    <dgm:cxn modelId="{C7D19E62-7DF8-4E74-B645-37CCE74154AF}" type="presOf" srcId="{82E70812-3ADC-4ED5-A633-5B8F5378680E}" destId="{DE306D46-B45A-4901-AA07-273F1CB89355}" srcOrd="0" destOrd="0" presId="urn:microsoft.com/office/officeart/2005/8/layout/vList2"/>
    <dgm:cxn modelId="{A2CB724B-A83C-481B-955D-78E0E0648956}" srcId="{06E82BA1-DC81-479F-BB9B-C48C49098F31}" destId="{F9EA8178-CAA0-4FF2-B950-039BEA0341BE}" srcOrd="10" destOrd="0" parTransId="{F3A15967-69B4-4ED1-B440-31E54751940E}" sibTransId="{173ADACF-B252-4FFE-829C-D8C3C59A38BD}"/>
    <dgm:cxn modelId="{E1C11373-11A5-4EED-A986-BEEE29378F0A}" type="presOf" srcId="{06E82BA1-DC81-479F-BB9B-C48C49098F31}" destId="{6267B17E-ED7B-419A-8E3B-5BDACB7391AD}" srcOrd="0" destOrd="0" presId="urn:microsoft.com/office/officeart/2005/8/layout/vList2"/>
    <dgm:cxn modelId="{243A3D8B-D708-4F5F-AA52-DFABB0028517}" srcId="{06E82BA1-DC81-479F-BB9B-C48C49098F31}" destId="{C8F713D5-F102-40C7-95BE-03175E2ACD58}" srcOrd="1" destOrd="0" parTransId="{47CB4DC7-C8C4-4350-AF0A-4689AEAE9A10}" sibTransId="{86C7346E-7368-47DA-815F-777541C486C3}"/>
    <dgm:cxn modelId="{4E5D2491-2634-4DCE-8F05-F030AD0F8B80}" type="presOf" srcId="{7277B101-EAFD-4401-AECC-26A2998D4EA9}" destId="{F6FB814C-F83D-484D-8AF5-994364F99DE0}" srcOrd="0" destOrd="0" presId="urn:microsoft.com/office/officeart/2005/8/layout/vList2"/>
    <dgm:cxn modelId="{48CF39B3-0E3E-4D23-A13D-DFCCA94D5837}" type="presOf" srcId="{E96818AC-CB3C-4040-8D43-AB434BEE84FA}" destId="{41158F1B-371A-4992-B2EC-7A5F269DF30C}" srcOrd="0" destOrd="0" presId="urn:microsoft.com/office/officeart/2005/8/layout/vList2"/>
    <dgm:cxn modelId="{37EC38BA-CE22-46BD-84CF-031AFA725338}" type="presOf" srcId="{C7D35DFD-32C0-492C-99C1-7E60EF439CF4}" destId="{86BAB254-6B4B-4851-8321-2C85BA1A11EB}" srcOrd="0" destOrd="0" presId="urn:microsoft.com/office/officeart/2005/8/layout/vList2"/>
    <dgm:cxn modelId="{E11560BA-D4AC-4556-B2DE-D91D66FDEAA5}" srcId="{06E82BA1-DC81-479F-BB9B-C48C49098F31}" destId="{EEFDE0CA-6ECC-43C6-A067-46BE11862677}" srcOrd="2" destOrd="0" parTransId="{637B2CDC-E70B-40E8-A3F6-6A8540C7F69D}" sibTransId="{D96AEA5E-BCFA-498F-B90C-D4D8C2C4E0A3}"/>
    <dgm:cxn modelId="{BEBEC2C1-800E-4298-8F4A-1D509E0A0541}" srcId="{06E82BA1-DC81-479F-BB9B-C48C49098F31}" destId="{4D9508C0-826E-4786-B099-2CAE395B417D}" srcOrd="4" destOrd="0" parTransId="{C53D75CD-1324-4186-8FB5-179F799A98C3}" sibTransId="{1027D0EA-C877-4E89-8B03-0FDEE111FFD2}"/>
    <dgm:cxn modelId="{A2D1E5C4-B80C-4B1C-810E-1F85DBDFBECA}" type="presOf" srcId="{C8F713D5-F102-40C7-95BE-03175E2ACD58}" destId="{B271DF94-6A65-4F05-B5CE-A2F6A4F8025F}" srcOrd="0" destOrd="0" presId="urn:microsoft.com/office/officeart/2005/8/layout/vList2"/>
    <dgm:cxn modelId="{FA3F18C7-4D0C-40B7-BF1B-0602C820D65A}" srcId="{06E82BA1-DC81-479F-BB9B-C48C49098F31}" destId="{C7D35DFD-32C0-492C-99C1-7E60EF439CF4}" srcOrd="5" destOrd="0" parTransId="{03A97E6A-3114-47D0-95F9-348F02B67695}" sibTransId="{909D3EC5-2479-486D-B9B5-2C2222865C99}"/>
    <dgm:cxn modelId="{42E8D8D0-785B-4FD8-B065-CE7F579CA3F5}" srcId="{06E82BA1-DC81-479F-BB9B-C48C49098F31}" destId="{7986F941-B703-4BB6-8C17-9811553C1E1F}" srcOrd="0" destOrd="0" parTransId="{D06C60A6-FE49-42C0-B5A7-BA24F7648B34}" sibTransId="{2D021B64-4E79-4546-84B1-8E7100A6F1A0}"/>
    <dgm:cxn modelId="{38BDF9D6-1EF2-4A0A-B7B6-2A1CE484FABE}" srcId="{06E82BA1-DC81-479F-BB9B-C48C49098F31}" destId="{BD5F9635-3597-4B06-ADE9-AC2E8BD34833}" srcOrd="9" destOrd="0" parTransId="{E3F560E7-136F-4FE0-B2B1-860349300089}" sibTransId="{B1AC5612-81FB-42A9-8F1F-D8E12BB225C1}"/>
    <dgm:cxn modelId="{F38985EF-4406-4234-97AB-45E6465D3EF6}" type="presOf" srcId="{4D9508C0-826E-4786-B099-2CAE395B417D}" destId="{AA328B94-C2E7-4B09-BD59-8A24145C662C}" srcOrd="0" destOrd="0" presId="urn:microsoft.com/office/officeart/2005/8/layout/vList2"/>
    <dgm:cxn modelId="{B39DF6FB-B857-4F07-AD43-5BFDB082E072}" srcId="{06E82BA1-DC81-479F-BB9B-C48C49098F31}" destId="{7277B101-EAFD-4401-AECC-26A2998D4EA9}" srcOrd="3" destOrd="0" parTransId="{673A34F9-5FB1-41E1-BE81-F329B662EDC0}" sibTransId="{1C7E8B38-78CB-4DDA-A715-56650AECDDBF}"/>
    <dgm:cxn modelId="{614782FC-505E-4B44-BB6E-881141623655}" type="presOf" srcId="{F9EA8178-CAA0-4FF2-B950-039BEA0341BE}" destId="{3598683F-A3B1-4733-B3A8-15B9AC793CB5}" srcOrd="0" destOrd="0" presId="urn:microsoft.com/office/officeart/2005/8/layout/vList2"/>
    <dgm:cxn modelId="{1762EE67-AE75-435A-8121-37BAEAF8C5F6}" type="presParOf" srcId="{6267B17E-ED7B-419A-8E3B-5BDACB7391AD}" destId="{740800C2-B3EF-42B0-AFFC-0B9E6207CD2A}" srcOrd="0" destOrd="0" presId="urn:microsoft.com/office/officeart/2005/8/layout/vList2"/>
    <dgm:cxn modelId="{1801FDEF-1675-465D-9F70-103B5AF82E1A}" type="presParOf" srcId="{6267B17E-ED7B-419A-8E3B-5BDACB7391AD}" destId="{8FCDD3BD-8E51-46E5-8E87-03B7FB3AF626}" srcOrd="1" destOrd="0" presId="urn:microsoft.com/office/officeart/2005/8/layout/vList2"/>
    <dgm:cxn modelId="{9BE23B9E-C340-4491-B05E-646390C2966D}" type="presParOf" srcId="{6267B17E-ED7B-419A-8E3B-5BDACB7391AD}" destId="{B271DF94-6A65-4F05-B5CE-A2F6A4F8025F}" srcOrd="2" destOrd="0" presId="urn:microsoft.com/office/officeart/2005/8/layout/vList2"/>
    <dgm:cxn modelId="{CED26FE9-3D36-4EA6-9AEE-03043E1AC178}" type="presParOf" srcId="{6267B17E-ED7B-419A-8E3B-5BDACB7391AD}" destId="{942AEA4D-E6CB-4046-B22F-4081B396E57A}" srcOrd="3" destOrd="0" presId="urn:microsoft.com/office/officeart/2005/8/layout/vList2"/>
    <dgm:cxn modelId="{42B40380-3B28-4ECF-B8D0-18DE66950379}" type="presParOf" srcId="{6267B17E-ED7B-419A-8E3B-5BDACB7391AD}" destId="{4AB35E06-38DA-485A-8735-75D744F065E7}" srcOrd="4" destOrd="0" presId="urn:microsoft.com/office/officeart/2005/8/layout/vList2"/>
    <dgm:cxn modelId="{BF13CF3C-8A84-4F5C-B1E3-166E504410B6}" type="presParOf" srcId="{6267B17E-ED7B-419A-8E3B-5BDACB7391AD}" destId="{9F3BA88B-2BAE-4CD3-83D8-C0B301AFE5F9}" srcOrd="5" destOrd="0" presId="urn:microsoft.com/office/officeart/2005/8/layout/vList2"/>
    <dgm:cxn modelId="{52D530DD-9DD1-4555-AF01-1C77D09D4CF0}" type="presParOf" srcId="{6267B17E-ED7B-419A-8E3B-5BDACB7391AD}" destId="{F6FB814C-F83D-484D-8AF5-994364F99DE0}" srcOrd="6" destOrd="0" presId="urn:microsoft.com/office/officeart/2005/8/layout/vList2"/>
    <dgm:cxn modelId="{B2344B9C-F930-458D-9F55-AB37271E7C3C}" type="presParOf" srcId="{6267B17E-ED7B-419A-8E3B-5BDACB7391AD}" destId="{55A0FEF1-82FB-4471-B027-4EA9E77F9AE1}" srcOrd="7" destOrd="0" presId="urn:microsoft.com/office/officeart/2005/8/layout/vList2"/>
    <dgm:cxn modelId="{4CA36414-1B07-4A28-9638-BF4338E3EECC}" type="presParOf" srcId="{6267B17E-ED7B-419A-8E3B-5BDACB7391AD}" destId="{AA328B94-C2E7-4B09-BD59-8A24145C662C}" srcOrd="8" destOrd="0" presId="urn:microsoft.com/office/officeart/2005/8/layout/vList2"/>
    <dgm:cxn modelId="{5E46684C-C71E-434C-9F7A-7F001113A597}" type="presParOf" srcId="{6267B17E-ED7B-419A-8E3B-5BDACB7391AD}" destId="{094559FE-A616-439A-A8A7-1AF4D0C32B4C}" srcOrd="9" destOrd="0" presId="urn:microsoft.com/office/officeart/2005/8/layout/vList2"/>
    <dgm:cxn modelId="{1AFC6B8A-E9D9-49F1-90B3-68DD039B91AD}" type="presParOf" srcId="{6267B17E-ED7B-419A-8E3B-5BDACB7391AD}" destId="{86BAB254-6B4B-4851-8321-2C85BA1A11EB}" srcOrd="10" destOrd="0" presId="urn:microsoft.com/office/officeart/2005/8/layout/vList2"/>
    <dgm:cxn modelId="{CD5D5AC9-46D2-4285-BB1D-B81F0E39EA9B}" type="presParOf" srcId="{6267B17E-ED7B-419A-8E3B-5BDACB7391AD}" destId="{7BED5ED9-957F-49C4-ABD0-69E1180C2FE4}" srcOrd="11" destOrd="0" presId="urn:microsoft.com/office/officeart/2005/8/layout/vList2"/>
    <dgm:cxn modelId="{787228A2-0A50-42B9-A584-11071B57158C}" type="presParOf" srcId="{6267B17E-ED7B-419A-8E3B-5BDACB7391AD}" destId="{E9865F06-256D-42CE-B0D4-418A3216E2CC}" srcOrd="12" destOrd="0" presId="urn:microsoft.com/office/officeart/2005/8/layout/vList2"/>
    <dgm:cxn modelId="{C660D187-3970-45E3-9F31-E3CC66AA193A}" type="presParOf" srcId="{6267B17E-ED7B-419A-8E3B-5BDACB7391AD}" destId="{9804ED67-1930-477C-8B8F-DA5153ABDB00}" srcOrd="13" destOrd="0" presId="urn:microsoft.com/office/officeart/2005/8/layout/vList2"/>
    <dgm:cxn modelId="{09AED3F5-A62F-43D8-B544-B3CF7068D606}" type="presParOf" srcId="{6267B17E-ED7B-419A-8E3B-5BDACB7391AD}" destId="{DE306D46-B45A-4901-AA07-273F1CB89355}" srcOrd="14" destOrd="0" presId="urn:microsoft.com/office/officeart/2005/8/layout/vList2"/>
    <dgm:cxn modelId="{026C8B29-13C0-415F-984B-60D567FAC1DD}" type="presParOf" srcId="{6267B17E-ED7B-419A-8E3B-5BDACB7391AD}" destId="{F6F74641-352F-4F5A-945A-7103C69122B2}" srcOrd="15" destOrd="0" presId="urn:microsoft.com/office/officeart/2005/8/layout/vList2"/>
    <dgm:cxn modelId="{F1FDA14F-022D-4888-BA57-F26C26794273}" type="presParOf" srcId="{6267B17E-ED7B-419A-8E3B-5BDACB7391AD}" destId="{41158F1B-371A-4992-B2EC-7A5F269DF30C}" srcOrd="16" destOrd="0" presId="urn:microsoft.com/office/officeart/2005/8/layout/vList2"/>
    <dgm:cxn modelId="{2ACB4D3C-098D-455A-B7E4-49FF377E3A40}" type="presParOf" srcId="{6267B17E-ED7B-419A-8E3B-5BDACB7391AD}" destId="{C8DD0525-DD75-44F8-A49A-0932A9B2DDA2}" srcOrd="17" destOrd="0" presId="urn:microsoft.com/office/officeart/2005/8/layout/vList2"/>
    <dgm:cxn modelId="{2FB0772B-412A-4EE9-A0FA-162B4CCB1762}" type="presParOf" srcId="{6267B17E-ED7B-419A-8E3B-5BDACB7391AD}" destId="{2356CAD4-6C86-4656-8424-35019E915118}" srcOrd="18" destOrd="0" presId="urn:microsoft.com/office/officeart/2005/8/layout/vList2"/>
    <dgm:cxn modelId="{400673AC-8D56-41EA-8422-9D359A5AAD19}" type="presParOf" srcId="{6267B17E-ED7B-419A-8E3B-5BDACB7391AD}" destId="{421DE727-01AD-4E64-A6B0-9E9B817A3858}" srcOrd="19" destOrd="0" presId="urn:microsoft.com/office/officeart/2005/8/layout/vList2"/>
    <dgm:cxn modelId="{403C2745-363F-45E8-93AC-7ED7226DFF45}" type="presParOf" srcId="{6267B17E-ED7B-419A-8E3B-5BDACB7391AD}" destId="{3598683F-A3B1-4733-B3A8-15B9AC793CB5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ECBC8E-A895-42F1-8EFF-59DA5CD9308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B3C4CA6-D0FE-47A8-8286-A6D2587A6141}">
      <dgm:prSet/>
      <dgm:spPr/>
      <dgm:t>
        <a:bodyPr/>
        <a:lstStyle/>
        <a:p>
          <a:r>
            <a:rPr lang="hr-HR" dirty="0"/>
            <a:t>Sara </a:t>
          </a:r>
          <a:r>
            <a:rPr lang="hr-HR" dirty="0" err="1"/>
            <a:t>Lazarušić</a:t>
          </a:r>
          <a:r>
            <a:rPr lang="hr-HR" dirty="0"/>
            <a:t>  </a:t>
          </a:r>
          <a:r>
            <a:rPr lang="hr-HR" dirty="0" err="1"/>
            <a:t>frontend</a:t>
          </a:r>
          <a:r>
            <a:rPr lang="hr-HR" dirty="0"/>
            <a:t>, dokumentacija</a:t>
          </a:r>
          <a:endParaRPr lang="en-US" dirty="0"/>
        </a:p>
      </dgm:t>
    </dgm:pt>
    <dgm:pt modelId="{104BDF6A-845E-4336-8175-88A25BC51756}" type="parTrans" cxnId="{20858E2C-1877-435D-A728-7D84441263DB}">
      <dgm:prSet/>
      <dgm:spPr/>
      <dgm:t>
        <a:bodyPr/>
        <a:lstStyle/>
        <a:p>
          <a:endParaRPr lang="en-US"/>
        </a:p>
      </dgm:t>
    </dgm:pt>
    <dgm:pt modelId="{75CED896-62A3-42C0-A892-09F2FE10A8EE}" type="sibTrans" cxnId="{20858E2C-1877-435D-A728-7D84441263DB}">
      <dgm:prSet/>
      <dgm:spPr/>
      <dgm:t>
        <a:bodyPr/>
        <a:lstStyle/>
        <a:p>
          <a:endParaRPr lang="en-US"/>
        </a:p>
      </dgm:t>
    </dgm:pt>
    <dgm:pt modelId="{FAB6089B-2378-4CA3-8712-47EDD1B3366B}">
      <dgm:prSet/>
      <dgm:spPr/>
      <dgm:t>
        <a:bodyPr/>
        <a:lstStyle/>
        <a:p>
          <a:r>
            <a:rPr lang="hr-HR" dirty="0"/>
            <a:t>Lovro </a:t>
          </a:r>
          <a:r>
            <a:rPr lang="hr-HR" dirty="0" err="1"/>
            <a:t>Nidogon</a:t>
          </a:r>
          <a:r>
            <a:rPr lang="hr-HR" dirty="0"/>
            <a:t>  </a:t>
          </a:r>
          <a:r>
            <a:rPr lang="hr-HR" dirty="0" err="1"/>
            <a:t>frontend</a:t>
          </a:r>
          <a:endParaRPr lang="en-US" dirty="0"/>
        </a:p>
      </dgm:t>
    </dgm:pt>
    <dgm:pt modelId="{42754C3C-1C59-41AD-915E-8F7ECE284EA6}" type="parTrans" cxnId="{2161C29E-D40E-4A34-8045-E53568F7954B}">
      <dgm:prSet/>
      <dgm:spPr/>
      <dgm:t>
        <a:bodyPr/>
        <a:lstStyle/>
        <a:p>
          <a:endParaRPr lang="en-US"/>
        </a:p>
      </dgm:t>
    </dgm:pt>
    <dgm:pt modelId="{A055AE3D-C24D-4D25-B347-BF3296033502}" type="sibTrans" cxnId="{2161C29E-D40E-4A34-8045-E53568F7954B}">
      <dgm:prSet/>
      <dgm:spPr/>
      <dgm:t>
        <a:bodyPr/>
        <a:lstStyle/>
        <a:p>
          <a:endParaRPr lang="en-US"/>
        </a:p>
      </dgm:t>
    </dgm:pt>
    <dgm:pt modelId="{B03EC34B-97F3-4D1D-A41F-88844D1BE086}">
      <dgm:prSet/>
      <dgm:spPr/>
      <dgm:t>
        <a:bodyPr/>
        <a:lstStyle/>
        <a:p>
          <a:r>
            <a:rPr lang="hr-HR" dirty="0"/>
            <a:t>Kristian </a:t>
          </a:r>
          <a:r>
            <a:rPr lang="hr-HR" dirty="0" err="1"/>
            <a:t>Lovey</a:t>
          </a:r>
          <a:r>
            <a:rPr lang="hr-HR" dirty="0"/>
            <a:t> dizajn, </a:t>
          </a:r>
          <a:r>
            <a:rPr lang="hr-HR" dirty="0" err="1"/>
            <a:t>deployment</a:t>
          </a:r>
          <a:r>
            <a:rPr lang="hr-HR" dirty="0"/>
            <a:t>, dokumentacija, ispitivanje</a:t>
          </a:r>
          <a:endParaRPr lang="en-US" dirty="0"/>
        </a:p>
      </dgm:t>
    </dgm:pt>
    <dgm:pt modelId="{A2BFADE1-42EF-4EEF-A494-710165748726}" type="parTrans" cxnId="{3A1807DD-0372-4891-AFEF-46A58A83BFB1}">
      <dgm:prSet/>
      <dgm:spPr/>
      <dgm:t>
        <a:bodyPr/>
        <a:lstStyle/>
        <a:p>
          <a:endParaRPr lang="en-US"/>
        </a:p>
      </dgm:t>
    </dgm:pt>
    <dgm:pt modelId="{B1CDC311-C067-4351-A221-AB72DC8FD082}" type="sibTrans" cxnId="{3A1807DD-0372-4891-AFEF-46A58A83BFB1}">
      <dgm:prSet/>
      <dgm:spPr/>
      <dgm:t>
        <a:bodyPr/>
        <a:lstStyle/>
        <a:p>
          <a:endParaRPr lang="en-US"/>
        </a:p>
      </dgm:t>
    </dgm:pt>
    <dgm:pt modelId="{9C8A57DE-AA8B-43D8-B8F4-8C8129B24CD0}">
      <dgm:prSet/>
      <dgm:spPr/>
      <dgm:t>
        <a:bodyPr/>
        <a:lstStyle/>
        <a:p>
          <a:r>
            <a:rPr lang="hr-HR" dirty="0"/>
            <a:t>Marin </a:t>
          </a:r>
          <a:r>
            <a:rPr lang="hr-HR" dirty="0" err="1"/>
            <a:t>Rossini</a:t>
          </a:r>
          <a:r>
            <a:rPr lang="hr-HR" dirty="0"/>
            <a:t>   baza podataka, dokumentacija, ispitivanje</a:t>
          </a:r>
          <a:endParaRPr lang="en-US" dirty="0"/>
        </a:p>
      </dgm:t>
    </dgm:pt>
    <dgm:pt modelId="{6492A89F-D312-4760-8C3A-F17FDA19BF9D}" type="parTrans" cxnId="{48113F3D-E705-4028-9F46-0F70BBFA2C99}">
      <dgm:prSet/>
      <dgm:spPr/>
      <dgm:t>
        <a:bodyPr/>
        <a:lstStyle/>
        <a:p>
          <a:endParaRPr lang="en-US"/>
        </a:p>
      </dgm:t>
    </dgm:pt>
    <dgm:pt modelId="{1727E368-6114-45FD-A95C-F33717E8CD19}" type="sibTrans" cxnId="{48113F3D-E705-4028-9F46-0F70BBFA2C99}">
      <dgm:prSet/>
      <dgm:spPr/>
      <dgm:t>
        <a:bodyPr/>
        <a:lstStyle/>
        <a:p>
          <a:endParaRPr lang="en-US"/>
        </a:p>
      </dgm:t>
    </dgm:pt>
    <dgm:pt modelId="{80D3631F-5B7B-4F32-B208-784F746EA9ED}">
      <dgm:prSet/>
      <dgm:spPr/>
      <dgm:t>
        <a:bodyPr/>
        <a:lstStyle/>
        <a:p>
          <a:r>
            <a:rPr lang="hr-HR" dirty="0"/>
            <a:t>Dino </a:t>
          </a:r>
          <a:r>
            <a:rPr lang="hr-HR" dirty="0" err="1"/>
            <a:t>Dervišević</a:t>
          </a:r>
          <a:r>
            <a:rPr lang="hr-HR" dirty="0"/>
            <a:t>  </a:t>
          </a:r>
          <a:r>
            <a:rPr lang="hr-HR" dirty="0" err="1"/>
            <a:t>backend</a:t>
          </a:r>
          <a:endParaRPr lang="en-US" dirty="0"/>
        </a:p>
      </dgm:t>
    </dgm:pt>
    <dgm:pt modelId="{59DC5116-9EB3-4212-A6D8-5143841C6758}" type="parTrans" cxnId="{1FAC6283-96DC-4CF2-AD4A-E3E5112E0EA7}">
      <dgm:prSet/>
      <dgm:spPr/>
      <dgm:t>
        <a:bodyPr/>
        <a:lstStyle/>
        <a:p>
          <a:endParaRPr lang="en-US"/>
        </a:p>
      </dgm:t>
    </dgm:pt>
    <dgm:pt modelId="{9DA40B70-010C-45EF-82D0-10E7CEB62AC4}" type="sibTrans" cxnId="{1FAC6283-96DC-4CF2-AD4A-E3E5112E0EA7}">
      <dgm:prSet/>
      <dgm:spPr/>
      <dgm:t>
        <a:bodyPr/>
        <a:lstStyle/>
        <a:p>
          <a:endParaRPr lang="en-US"/>
        </a:p>
      </dgm:t>
    </dgm:pt>
    <dgm:pt modelId="{E7E4351D-DF21-4F59-8B87-416A1A7F75BE}">
      <dgm:prSet/>
      <dgm:spPr/>
      <dgm:t>
        <a:bodyPr/>
        <a:lstStyle/>
        <a:p>
          <a:r>
            <a:rPr lang="hr-HR" dirty="0"/>
            <a:t>Vedran Vrabec  </a:t>
          </a:r>
          <a:r>
            <a:rPr lang="hr-HR" dirty="0" err="1"/>
            <a:t>backend</a:t>
          </a:r>
          <a:r>
            <a:rPr lang="hr-HR" dirty="0"/>
            <a:t>, baza podataka</a:t>
          </a:r>
          <a:endParaRPr lang="en-US" dirty="0"/>
        </a:p>
      </dgm:t>
    </dgm:pt>
    <dgm:pt modelId="{757A0FDD-0095-4402-A03D-F07A5E1DE8C1}" type="parTrans" cxnId="{97FDA96F-C5B2-4870-AC15-B5EE1539C8FA}">
      <dgm:prSet/>
      <dgm:spPr/>
      <dgm:t>
        <a:bodyPr/>
        <a:lstStyle/>
        <a:p>
          <a:endParaRPr lang="en-US"/>
        </a:p>
      </dgm:t>
    </dgm:pt>
    <dgm:pt modelId="{B81E0DE0-ADF3-44BC-8CCB-B9150E68C392}" type="sibTrans" cxnId="{97FDA96F-C5B2-4870-AC15-B5EE1539C8FA}">
      <dgm:prSet/>
      <dgm:spPr/>
      <dgm:t>
        <a:bodyPr/>
        <a:lstStyle/>
        <a:p>
          <a:endParaRPr lang="en-US"/>
        </a:p>
      </dgm:t>
    </dgm:pt>
    <dgm:pt modelId="{54518D0C-DB04-481D-B678-E07986CAEB78}">
      <dgm:prSet/>
      <dgm:spPr/>
      <dgm:t>
        <a:bodyPr/>
        <a:lstStyle/>
        <a:p>
          <a:r>
            <a:rPr lang="hr-HR" dirty="0"/>
            <a:t>Ivan Golubić  </a:t>
          </a:r>
          <a:r>
            <a:rPr lang="hr-HR" dirty="0" err="1"/>
            <a:t>backend</a:t>
          </a:r>
          <a:r>
            <a:rPr lang="hr-HR" dirty="0"/>
            <a:t>, </a:t>
          </a:r>
          <a:r>
            <a:rPr lang="hr-HR" dirty="0" err="1"/>
            <a:t>deployment</a:t>
          </a:r>
          <a:r>
            <a:rPr lang="hr-HR" dirty="0"/>
            <a:t>, voditelj </a:t>
          </a:r>
          <a:endParaRPr lang="en-US" dirty="0"/>
        </a:p>
      </dgm:t>
    </dgm:pt>
    <dgm:pt modelId="{269BD9C7-B989-4940-BE6D-2142B24BA918}" type="parTrans" cxnId="{E92F2333-B83D-4D44-8888-AD802595E579}">
      <dgm:prSet/>
      <dgm:spPr/>
      <dgm:t>
        <a:bodyPr/>
        <a:lstStyle/>
        <a:p>
          <a:endParaRPr lang="en-US"/>
        </a:p>
      </dgm:t>
    </dgm:pt>
    <dgm:pt modelId="{111452F6-3F11-4A5E-8028-E4116239F772}" type="sibTrans" cxnId="{E92F2333-B83D-4D44-8888-AD802595E579}">
      <dgm:prSet/>
      <dgm:spPr/>
      <dgm:t>
        <a:bodyPr/>
        <a:lstStyle/>
        <a:p>
          <a:endParaRPr lang="en-US"/>
        </a:p>
      </dgm:t>
    </dgm:pt>
    <dgm:pt modelId="{6A01A2DC-54B2-498B-B683-9C55A3F4CF4C}" type="pres">
      <dgm:prSet presAssocID="{5AECBC8E-A895-42F1-8EFF-59DA5CD9308A}" presName="diagram" presStyleCnt="0">
        <dgm:presLayoutVars>
          <dgm:dir/>
          <dgm:resizeHandles val="exact"/>
        </dgm:presLayoutVars>
      </dgm:prSet>
      <dgm:spPr/>
    </dgm:pt>
    <dgm:pt modelId="{3CE429F4-44D8-4620-B072-0648EADADA40}" type="pres">
      <dgm:prSet presAssocID="{2B3C4CA6-D0FE-47A8-8286-A6D2587A6141}" presName="node" presStyleLbl="node1" presStyleIdx="0" presStyleCnt="7">
        <dgm:presLayoutVars>
          <dgm:bulletEnabled val="1"/>
        </dgm:presLayoutVars>
      </dgm:prSet>
      <dgm:spPr/>
    </dgm:pt>
    <dgm:pt modelId="{042F0D3C-3C59-4AB9-91B7-CC51C7AAFD43}" type="pres">
      <dgm:prSet presAssocID="{75CED896-62A3-42C0-A892-09F2FE10A8EE}" presName="sibTrans" presStyleCnt="0"/>
      <dgm:spPr/>
    </dgm:pt>
    <dgm:pt modelId="{358E7B48-D5FF-41A8-BFA6-7C7CE0A3DE68}" type="pres">
      <dgm:prSet presAssocID="{FAB6089B-2378-4CA3-8712-47EDD1B3366B}" presName="node" presStyleLbl="node1" presStyleIdx="1" presStyleCnt="7">
        <dgm:presLayoutVars>
          <dgm:bulletEnabled val="1"/>
        </dgm:presLayoutVars>
      </dgm:prSet>
      <dgm:spPr/>
    </dgm:pt>
    <dgm:pt modelId="{164AB1AB-9D0B-4D94-9044-DF30D640A590}" type="pres">
      <dgm:prSet presAssocID="{A055AE3D-C24D-4D25-B347-BF3296033502}" presName="sibTrans" presStyleCnt="0"/>
      <dgm:spPr/>
    </dgm:pt>
    <dgm:pt modelId="{CF274345-CE34-4807-9C0D-AD8D8DA80A58}" type="pres">
      <dgm:prSet presAssocID="{B03EC34B-97F3-4D1D-A41F-88844D1BE086}" presName="node" presStyleLbl="node1" presStyleIdx="2" presStyleCnt="7">
        <dgm:presLayoutVars>
          <dgm:bulletEnabled val="1"/>
        </dgm:presLayoutVars>
      </dgm:prSet>
      <dgm:spPr/>
    </dgm:pt>
    <dgm:pt modelId="{92CB0B7D-82D7-4AC9-B5FB-24C880FCB67C}" type="pres">
      <dgm:prSet presAssocID="{B1CDC311-C067-4351-A221-AB72DC8FD082}" presName="sibTrans" presStyleCnt="0"/>
      <dgm:spPr/>
    </dgm:pt>
    <dgm:pt modelId="{60379FB6-D5E8-4DA8-B428-7D5A29A60370}" type="pres">
      <dgm:prSet presAssocID="{9C8A57DE-AA8B-43D8-B8F4-8C8129B24CD0}" presName="node" presStyleLbl="node1" presStyleIdx="3" presStyleCnt="7">
        <dgm:presLayoutVars>
          <dgm:bulletEnabled val="1"/>
        </dgm:presLayoutVars>
      </dgm:prSet>
      <dgm:spPr/>
    </dgm:pt>
    <dgm:pt modelId="{500A5E9C-2E7F-4E68-A1B9-4228D0FDF581}" type="pres">
      <dgm:prSet presAssocID="{1727E368-6114-45FD-A95C-F33717E8CD19}" presName="sibTrans" presStyleCnt="0"/>
      <dgm:spPr/>
    </dgm:pt>
    <dgm:pt modelId="{452CB4EC-7AFB-4AA8-90B7-540E3F93D547}" type="pres">
      <dgm:prSet presAssocID="{80D3631F-5B7B-4F32-B208-784F746EA9ED}" presName="node" presStyleLbl="node1" presStyleIdx="4" presStyleCnt="7">
        <dgm:presLayoutVars>
          <dgm:bulletEnabled val="1"/>
        </dgm:presLayoutVars>
      </dgm:prSet>
      <dgm:spPr/>
    </dgm:pt>
    <dgm:pt modelId="{E2508D8D-33A6-4270-8785-7782BE68028B}" type="pres">
      <dgm:prSet presAssocID="{9DA40B70-010C-45EF-82D0-10E7CEB62AC4}" presName="sibTrans" presStyleCnt="0"/>
      <dgm:spPr/>
    </dgm:pt>
    <dgm:pt modelId="{3C015BB4-AA2B-4CB0-967A-CB95539D03AF}" type="pres">
      <dgm:prSet presAssocID="{E7E4351D-DF21-4F59-8B87-416A1A7F75BE}" presName="node" presStyleLbl="node1" presStyleIdx="5" presStyleCnt="7">
        <dgm:presLayoutVars>
          <dgm:bulletEnabled val="1"/>
        </dgm:presLayoutVars>
      </dgm:prSet>
      <dgm:spPr/>
    </dgm:pt>
    <dgm:pt modelId="{CDDD4C1D-2C79-46AE-9CE0-F453437427CF}" type="pres">
      <dgm:prSet presAssocID="{B81E0DE0-ADF3-44BC-8CCB-B9150E68C392}" presName="sibTrans" presStyleCnt="0"/>
      <dgm:spPr/>
    </dgm:pt>
    <dgm:pt modelId="{4F778885-487F-429A-BBF7-9CEF7C9D7DAA}" type="pres">
      <dgm:prSet presAssocID="{54518D0C-DB04-481D-B678-E07986CAEB78}" presName="node" presStyleLbl="node1" presStyleIdx="6" presStyleCnt="7">
        <dgm:presLayoutVars>
          <dgm:bulletEnabled val="1"/>
        </dgm:presLayoutVars>
      </dgm:prSet>
      <dgm:spPr/>
    </dgm:pt>
  </dgm:ptLst>
  <dgm:cxnLst>
    <dgm:cxn modelId="{E3350511-8EF4-445D-83F1-A6A2B378EF6C}" type="presOf" srcId="{80D3631F-5B7B-4F32-B208-784F746EA9ED}" destId="{452CB4EC-7AFB-4AA8-90B7-540E3F93D547}" srcOrd="0" destOrd="0" presId="urn:microsoft.com/office/officeart/2005/8/layout/default"/>
    <dgm:cxn modelId="{21059D1C-CD65-40F8-A121-B62F0C78551F}" type="presOf" srcId="{B03EC34B-97F3-4D1D-A41F-88844D1BE086}" destId="{CF274345-CE34-4807-9C0D-AD8D8DA80A58}" srcOrd="0" destOrd="0" presId="urn:microsoft.com/office/officeart/2005/8/layout/default"/>
    <dgm:cxn modelId="{20858E2C-1877-435D-A728-7D84441263DB}" srcId="{5AECBC8E-A895-42F1-8EFF-59DA5CD9308A}" destId="{2B3C4CA6-D0FE-47A8-8286-A6D2587A6141}" srcOrd="0" destOrd="0" parTransId="{104BDF6A-845E-4336-8175-88A25BC51756}" sibTransId="{75CED896-62A3-42C0-A892-09F2FE10A8EE}"/>
    <dgm:cxn modelId="{E92F2333-B83D-4D44-8888-AD802595E579}" srcId="{5AECBC8E-A895-42F1-8EFF-59DA5CD9308A}" destId="{54518D0C-DB04-481D-B678-E07986CAEB78}" srcOrd="6" destOrd="0" parTransId="{269BD9C7-B989-4940-BE6D-2142B24BA918}" sibTransId="{111452F6-3F11-4A5E-8028-E4116239F772}"/>
    <dgm:cxn modelId="{48113F3D-E705-4028-9F46-0F70BBFA2C99}" srcId="{5AECBC8E-A895-42F1-8EFF-59DA5CD9308A}" destId="{9C8A57DE-AA8B-43D8-B8F4-8C8129B24CD0}" srcOrd="3" destOrd="0" parTransId="{6492A89F-D312-4760-8C3A-F17FDA19BF9D}" sibTransId="{1727E368-6114-45FD-A95C-F33717E8CD19}"/>
    <dgm:cxn modelId="{5FC3B74D-378C-4142-A36F-FA650B5C5576}" type="presOf" srcId="{54518D0C-DB04-481D-B678-E07986CAEB78}" destId="{4F778885-487F-429A-BBF7-9CEF7C9D7DAA}" srcOrd="0" destOrd="0" presId="urn:microsoft.com/office/officeart/2005/8/layout/default"/>
    <dgm:cxn modelId="{97FDA96F-C5B2-4870-AC15-B5EE1539C8FA}" srcId="{5AECBC8E-A895-42F1-8EFF-59DA5CD9308A}" destId="{E7E4351D-DF21-4F59-8B87-416A1A7F75BE}" srcOrd="5" destOrd="0" parTransId="{757A0FDD-0095-4402-A03D-F07A5E1DE8C1}" sibTransId="{B81E0DE0-ADF3-44BC-8CCB-B9150E68C392}"/>
    <dgm:cxn modelId="{1FAC6283-96DC-4CF2-AD4A-E3E5112E0EA7}" srcId="{5AECBC8E-A895-42F1-8EFF-59DA5CD9308A}" destId="{80D3631F-5B7B-4F32-B208-784F746EA9ED}" srcOrd="4" destOrd="0" parTransId="{59DC5116-9EB3-4212-A6D8-5143841C6758}" sibTransId="{9DA40B70-010C-45EF-82D0-10E7CEB62AC4}"/>
    <dgm:cxn modelId="{2161C29E-D40E-4A34-8045-E53568F7954B}" srcId="{5AECBC8E-A895-42F1-8EFF-59DA5CD9308A}" destId="{FAB6089B-2378-4CA3-8712-47EDD1B3366B}" srcOrd="1" destOrd="0" parTransId="{42754C3C-1C59-41AD-915E-8F7ECE284EA6}" sibTransId="{A055AE3D-C24D-4D25-B347-BF3296033502}"/>
    <dgm:cxn modelId="{486B17AB-11AE-4F1A-88A9-D6DA3D38E151}" type="presOf" srcId="{2B3C4CA6-D0FE-47A8-8286-A6D2587A6141}" destId="{3CE429F4-44D8-4620-B072-0648EADADA40}" srcOrd="0" destOrd="0" presId="urn:microsoft.com/office/officeart/2005/8/layout/default"/>
    <dgm:cxn modelId="{9B4F32C9-29D6-459A-AD87-5AA0BE8315B8}" type="presOf" srcId="{E7E4351D-DF21-4F59-8B87-416A1A7F75BE}" destId="{3C015BB4-AA2B-4CB0-967A-CB95539D03AF}" srcOrd="0" destOrd="0" presId="urn:microsoft.com/office/officeart/2005/8/layout/default"/>
    <dgm:cxn modelId="{3A1807DD-0372-4891-AFEF-46A58A83BFB1}" srcId="{5AECBC8E-A895-42F1-8EFF-59DA5CD9308A}" destId="{B03EC34B-97F3-4D1D-A41F-88844D1BE086}" srcOrd="2" destOrd="0" parTransId="{A2BFADE1-42EF-4EEF-A494-710165748726}" sibTransId="{B1CDC311-C067-4351-A221-AB72DC8FD082}"/>
    <dgm:cxn modelId="{EBF5B9DE-8B36-446D-914F-C3A30223D5D6}" type="presOf" srcId="{9C8A57DE-AA8B-43D8-B8F4-8C8129B24CD0}" destId="{60379FB6-D5E8-4DA8-B428-7D5A29A60370}" srcOrd="0" destOrd="0" presId="urn:microsoft.com/office/officeart/2005/8/layout/default"/>
    <dgm:cxn modelId="{88CC7EF2-B123-4773-84F0-E799EB8CFE46}" type="presOf" srcId="{FAB6089B-2378-4CA3-8712-47EDD1B3366B}" destId="{358E7B48-D5FF-41A8-BFA6-7C7CE0A3DE68}" srcOrd="0" destOrd="0" presId="urn:microsoft.com/office/officeart/2005/8/layout/default"/>
    <dgm:cxn modelId="{C091D9F7-47F5-4E0F-B175-06786C7BD431}" type="presOf" srcId="{5AECBC8E-A895-42F1-8EFF-59DA5CD9308A}" destId="{6A01A2DC-54B2-498B-B683-9C55A3F4CF4C}" srcOrd="0" destOrd="0" presId="urn:microsoft.com/office/officeart/2005/8/layout/default"/>
    <dgm:cxn modelId="{5D88F838-58D7-4101-AF10-4A7AA47096D1}" type="presParOf" srcId="{6A01A2DC-54B2-498B-B683-9C55A3F4CF4C}" destId="{3CE429F4-44D8-4620-B072-0648EADADA40}" srcOrd="0" destOrd="0" presId="urn:microsoft.com/office/officeart/2005/8/layout/default"/>
    <dgm:cxn modelId="{88B2F4A6-2F0C-4BD6-87DD-0B1479C175AB}" type="presParOf" srcId="{6A01A2DC-54B2-498B-B683-9C55A3F4CF4C}" destId="{042F0D3C-3C59-4AB9-91B7-CC51C7AAFD43}" srcOrd="1" destOrd="0" presId="urn:microsoft.com/office/officeart/2005/8/layout/default"/>
    <dgm:cxn modelId="{4392C40C-5A61-4E22-9AB2-1DF7AD6843FB}" type="presParOf" srcId="{6A01A2DC-54B2-498B-B683-9C55A3F4CF4C}" destId="{358E7B48-D5FF-41A8-BFA6-7C7CE0A3DE68}" srcOrd="2" destOrd="0" presId="urn:microsoft.com/office/officeart/2005/8/layout/default"/>
    <dgm:cxn modelId="{D894380D-DC45-4065-9B12-D1757DC22F75}" type="presParOf" srcId="{6A01A2DC-54B2-498B-B683-9C55A3F4CF4C}" destId="{164AB1AB-9D0B-4D94-9044-DF30D640A590}" srcOrd="3" destOrd="0" presId="urn:microsoft.com/office/officeart/2005/8/layout/default"/>
    <dgm:cxn modelId="{251467DA-BEF0-42A5-807D-BA746948CFD9}" type="presParOf" srcId="{6A01A2DC-54B2-498B-B683-9C55A3F4CF4C}" destId="{CF274345-CE34-4807-9C0D-AD8D8DA80A58}" srcOrd="4" destOrd="0" presId="urn:microsoft.com/office/officeart/2005/8/layout/default"/>
    <dgm:cxn modelId="{798663D5-ABE2-4E3E-BF86-6ECFDE49914C}" type="presParOf" srcId="{6A01A2DC-54B2-498B-B683-9C55A3F4CF4C}" destId="{92CB0B7D-82D7-4AC9-B5FB-24C880FCB67C}" srcOrd="5" destOrd="0" presId="urn:microsoft.com/office/officeart/2005/8/layout/default"/>
    <dgm:cxn modelId="{2A2ADF30-2697-4AFF-B666-468C5E182C2E}" type="presParOf" srcId="{6A01A2DC-54B2-498B-B683-9C55A3F4CF4C}" destId="{60379FB6-D5E8-4DA8-B428-7D5A29A60370}" srcOrd="6" destOrd="0" presId="urn:microsoft.com/office/officeart/2005/8/layout/default"/>
    <dgm:cxn modelId="{508F35E6-A98F-4F04-8207-52B2B19890C9}" type="presParOf" srcId="{6A01A2DC-54B2-498B-B683-9C55A3F4CF4C}" destId="{500A5E9C-2E7F-4E68-A1B9-4228D0FDF581}" srcOrd="7" destOrd="0" presId="urn:microsoft.com/office/officeart/2005/8/layout/default"/>
    <dgm:cxn modelId="{952C138E-1EED-4BBC-994D-F9C85FCFD0E4}" type="presParOf" srcId="{6A01A2DC-54B2-498B-B683-9C55A3F4CF4C}" destId="{452CB4EC-7AFB-4AA8-90B7-540E3F93D547}" srcOrd="8" destOrd="0" presId="urn:microsoft.com/office/officeart/2005/8/layout/default"/>
    <dgm:cxn modelId="{3F4DC1D5-9043-4DC4-806B-1DAE9ED727E6}" type="presParOf" srcId="{6A01A2DC-54B2-498B-B683-9C55A3F4CF4C}" destId="{E2508D8D-33A6-4270-8785-7782BE68028B}" srcOrd="9" destOrd="0" presId="urn:microsoft.com/office/officeart/2005/8/layout/default"/>
    <dgm:cxn modelId="{4562712A-8CD6-41BB-9ED9-E38785B09A58}" type="presParOf" srcId="{6A01A2DC-54B2-498B-B683-9C55A3F4CF4C}" destId="{3C015BB4-AA2B-4CB0-967A-CB95539D03AF}" srcOrd="10" destOrd="0" presId="urn:microsoft.com/office/officeart/2005/8/layout/default"/>
    <dgm:cxn modelId="{CF5586A3-7F89-4A5A-B646-7FB5953BC72B}" type="presParOf" srcId="{6A01A2DC-54B2-498B-B683-9C55A3F4CF4C}" destId="{CDDD4C1D-2C79-46AE-9CE0-F453437427CF}" srcOrd="11" destOrd="0" presId="urn:microsoft.com/office/officeart/2005/8/layout/default"/>
    <dgm:cxn modelId="{BE3A5B4D-7A3F-483F-B618-0913460999E0}" type="presParOf" srcId="{6A01A2DC-54B2-498B-B683-9C55A3F4CF4C}" destId="{4F778885-487F-429A-BBF7-9CEF7C9D7DA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9D59BE-24B4-4B13-8569-A1D3A7E58B0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4684F6-8FC4-4823-8E74-771843957F22}">
      <dgm:prSet/>
      <dgm:spPr/>
      <dgm:t>
        <a:bodyPr/>
        <a:lstStyle/>
        <a:p>
          <a:r>
            <a:rPr lang="hr-HR" b="1"/>
            <a:t>Funkcionalni zahtjevi</a:t>
          </a:r>
          <a:endParaRPr lang="en-US"/>
        </a:p>
      </dgm:t>
    </dgm:pt>
    <dgm:pt modelId="{64576F3B-A154-4E43-9583-6584BE9424D5}" type="parTrans" cxnId="{6844CB33-B163-4778-8C33-62BA9AEA36E6}">
      <dgm:prSet/>
      <dgm:spPr/>
      <dgm:t>
        <a:bodyPr/>
        <a:lstStyle/>
        <a:p>
          <a:endParaRPr lang="en-US"/>
        </a:p>
      </dgm:t>
    </dgm:pt>
    <dgm:pt modelId="{08872498-D479-4F1C-B0FE-B3409E00731F}" type="sibTrans" cxnId="{6844CB33-B163-4778-8C33-62BA9AEA36E6}">
      <dgm:prSet/>
      <dgm:spPr/>
      <dgm:t>
        <a:bodyPr/>
        <a:lstStyle/>
        <a:p>
          <a:endParaRPr lang="en-US"/>
        </a:p>
      </dgm:t>
    </dgm:pt>
    <dgm:pt modelId="{7C3A43A3-5080-41AB-B2E5-AE0F0B390F96}">
      <dgm:prSet/>
      <dgm:spPr/>
      <dgm:t>
        <a:bodyPr/>
        <a:lstStyle/>
        <a:p>
          <a:r>
            <a:rPr lang="hr-HR"/>
            <a:t>Aplikacija omogućuje prijelaz sastanaka iz jednog stanja u drugo (planiran, objavljen, obavljen, arhiviran)</a:t>
          </a:r>
          <a:endParaRPr lang="en-US"/>
        </a:p>
      </dgm:t>
    </dgm:pt>
    <dgm:pt modelId="{60D8185D-148C-4BF7-9656-8F7D441CCBA2}" type="parTrans" cxnId="{53FE670A-C814-47AE-AA9B-7EF47928B67D}">
      <dgm:prSet/>
      <dgm:spPr/>
      <dgm:t>
        <a:bodyPr/>
        <a:lstStyle/>
        <a:p>
          <a:endParaRPr lang="en-US"/>
        </a:p>
      </dgm:t>
    </dgm:pt>
    <dgm:pt modelId="{3C2A2620-0812-4ECA-863F-FB892F558FB0}" type="sibTrans" cxnId="{53FE670A-C814-47AE-AA9B-7EF47928B67D}">
      <dgm:prSet/>
      <dgm:spPr/>
      <dgm:t>
        <a:bodyPr/>
        <a:lstStyle/>
        <a:p>
          <a:endParaRPr lang="en-US"/>
        </a:p>
      </dgm:t>
    </dgm:pt>
    <dgm:pt modelId="{FB5FAA96-FED0-4166-8163-F9606C931782}">
      <dgm:prSet/>
      <dgm:spPr/>
      <dgm:t>
        <a:bodyPr/>
        <a:lstStyle/>
        <a:p>
          <a:r>
            <a:rPr lang="hr-HR" i="0"/>
            <a:t>Proces registracije i prijave bit će pojednostavljen korištenjem vanjskih servisa za autentifikaciju.</a:t>
          </a:r>
          <a:endParaRPr lang="en-US"/>
        </a:p>
      </dgm:t>
    </dgm:pt>
    <dgm:pt modelId="{7DCF0E5F-2CAB-446D-BF26-850D6C25CF51}" type="parTrans" cxnId="{C6C6470D-3A63-4A72-BE9A-6E8A73361234}">
      <dgm:prSet/>
      <dgm:spPr/>
      <dgm:t>
        <a:bodyPr/>
        <a:lstStyle/>
        <a:p>
          <a:endParaRPr lang="en-US"/>
        </a:p>
      </dgm:t>
    </dgm:pt>
    <dgm:pt modelId="{F986C896-0FB1-4C1C-8115-19FD1A311EF9}" type="sibTrans" cxnId="{C6C6470D-3A63-4A72-BE9A-6E8A73361234}">
      <dgm:prSet/>
      <dgm:spPr/>
      <dgm:t>
        <a:bodyPr/>
        <a:lstStyle/>
        <a:p>
          <a:endParaRPr lang="en-US"/>
        </a:p>
      </dgm:t>
    </dgm:pt>
    <dgm:pt modelId="{1835AE32-8B80-4162-8472-C9389EAF7D6C}">
      <dgm:prSet/>
      <dgm:spPr/>
      <dgm:t>
        <a:bodyPr/>
        <a:lstStyle/>
        <a:p>
          <a:r>
            <a:rPr lang="hr-HR" b="0" i="0"/>
            <a:t>Aplikacija mora omogućiti predstavniku kreiranje novog sastanka.</a:t>
          </a:r>
          <a:endParaRPr lang="en-US"/>
        </a:p>
      </dgm:t>
    </dgm:pt>
    <dgm:pt modelId="{20610C6D-AA1F-42D4-976D-54AE8A1FA89D}" type="parTrans" cxnId="{3CAD0213-CCCF-44BF-B668-A500CA4F72B4}">
      <dgm:prSet/>
      <dgm:spPr/>
      <dgm:t>
        <a:bodyPr/>
        <a:lstStyle/>
        <a:p>
          <a:endParaRPr lang="en-US"/>
        </a:p>
      </dgm:t>
    </dgm:pt>
    <dgm:pt modelId="{95394F7B-E49D-4AE8-8CED-822752ED889C}" type="sibTrans" cxnId="{3CAD0213-CCCF-44BF-B668-A500CA4F72B4}">
      <dgm:prSet/>
      <dgm:spPr/>
      <dgm:t>
        <a:bodyPr/>
        <a:lstStyle/>
        <a:p>
          <a:endParaRPr lang="en-US"/>
        </a:p>
      </dgm:t>
    </dgm:pt>
    <dgm:pt modelId="{7746F39D-DB7D-4C3C-93B9-0119A7B07914}">
      <dgm:prSet/>
      <dgm:spPr/>
      <dgm:t>
        <a:bodyPr/>
        <a:lstStyle/>
        <a:p>
          <a:r>
            <a:rPr lang="hr-HR" b="0" i="0"/>
            <a:t>Aplikacija mora omogućiti predstavniku svrstavanje zaključka s pravnim učinkom u "Izglasan" ili "Odbijen„</a:t>
          </a:r>
          <a:r>
            <a:rPr lang="hr-HR"/>
            <a:t>.</a:t>
          </a:r>
          <a:endParaRPr lang="en-US"/>
        </a:p>
      </dgm:t>
    </dgm:pt>
    <dgm:pt modelId="{EFB443ED-DDF0-414A-A7AA-34196A912343}" type="parTrans" cxnId="{06BD6191-3634-4FB9-874F-1D37A6102ACB}">
      <dgm:prSet/>
      <dgm:spPr/>
      <dgm:t>
        <a:bodyPr/>
        <a:lstStyle/>
        <a:p>
          <a:endParaRPr lang="en-US"/>
        </a:p>
      </dgm:t>
    </dgm:pt>
    <dgm:pt modelId="{B0659D71-D350-42B2-9966-DB1A012E5D26}" type="sibTrans" cxnId="{06BD6191-3634-4FB9-874F-1D37A6102ACB}">
      <dgm:prSet/>
      <dgm:spPr/>
      <dgm:t>
        <a:bodyPr/>
        <a:lstStyle/>
        <a:p>
          <a:endParaRPr lang="en-US"/>
        </a:p>
      </dgm:t>
    </dgm:pt>
    <dgm:pt modelId="{B3EAF185-DF02-4C50-9C09-18E668E0FC88}">
      <dgm:prSet/>
      <dgm:spPr/>
      <dgm:t>
        <a:bodyPr/>
        <a:lstStyle/>
        <a:p>
          <a:r>
            <a:rPr lang="hr-HR" b="1"/>
            <a:t>Nefunkcionalni zahtjevi</a:t>
          </a:r>
          <a:endParaRPr lang="en-US"/>
        </a:p>
      </dgm:t>
    </dgm:pt>
    <dgm:pt modelId="{1E9D5D5C-785D-401A-B22E-C2080BF30B5D}" type="parTrans" cxnId="{2B988B15-5438-46BD-978B-34CE9A4ED064}">
      <dgm:prSet/>
      <dgm:spPr/>
      <dgm:t>
        <a:bodyPr/>
        <a:lstStyle/>
        <a:p>
          <a:endParaRPr lang="en-US"/>
        </a:p>
      </dgm:t>
    </dgm:pt>
    <dgm:pt modelId="{09AF1B3B-E890-4D08-A1CD-B163EF4C2578}" type="sibTrans" cxnId="{2B988B15-5438-46BD-978B-34CE9A4ED064}">
      <dgm:prSet/>
      <dgm:spPr/>
      <dgm:t>
        <a:bodyPr/>
        <a:lstStyle/>
        <a:p>
          <a:endParaRPr lang="en-US"/>
        </a:p>
      </dgm:t>
    </dgm:pt>
    <dgm:pt modelId="{6C6312FB-D033-4D36-A6D8-0B70C1522365}">
      <dgm:prSet/>
      <dgm:spPr/>
      <dgm:t>
        <a:bodyPr/>
        <a:lstStyle/>
        <a:p>
          <a:r>
            <a:rPr lang="hr-HR" b="0" i="0"/>
            <a:t>Osigurani su podaci o korisnicima.</a:t>
          </a:r>
          <a:endParaRPr lang="en-US"/>
        </a:p>
      </dgm:t>
    </dgm:pt>
    <dgm:pt modelId="{100C7CFF-90D6-41F7-BA81-8E3A51265700}" type="parTrans" cxnId="{BF2CA576-6F87-4D20-8E64-23A947CCFBA5}">
      <dgm:prSet/>
      <dgm:spPr/>
      <dgm:t>
        <a:bodyPr/>
        <a:lstStyle/>
        <a:p>
          <a:endParaRPr lang="en-US"/>
        </a:p>
      </dgm:t>
    </dgm:pt>
    <dgm:pt modelId="{BD15B897-B6DA-4EE0-AD52-92D97F742686}" type="sibTrans" cxnId="{BF2CA576-6F87-4D20-8E64-23A947CCFBA5}">
      <dgm:prSet/>
      <dgm:spPr/>
      <dgm:t>
        <a:bodyPr/>
        <a:lstStyle/>
        <a:p>
          <a:endParaRPr lang="en-US"/>
        </a:p>
      </dgm:t>
    </dgm:pt>
    <dgm:pt modelId="{5C358467-5836-454E-9D81-FB229F2F3994}">
      <dgm:prSet/>
      <dgm:spPr/>
      <dgm:t>
        <a:bodyPr/>
        <a:lstStyle/>
        <a:p>
          <a:r>
            <a:rPr lang="hr-HR" b="0" i="0"/>
            <a:t>Aplikacija mora prikazivati predstavniku sažete prikaze svih "Planiranih", "Objavljenih" i "Obavljenih" sastanaka na početnoj stranici.</a:t>
          </a:r>
          <a:endParaRPr lang="en-US"/>
        </a:p>
      </dgm:t>
    </dgm:pt>
    <dgm:pt modelId="{683702B8-D8CA-44A6-9ABD-6F7797FDF2AC}" type="parTrans" cxnId="{EC700FAA-7D3A-4E98-B9E5-D89B92CA7034}">
      <dgm:prSet/>
      <dgm:spPr/>
      <dgm:t>
        <a:bodyPr/>
        <a:lstStyle/>
        <a:p>
          <a:endParaRPr lang="en-US"/>
        </a:p>
      </dgm:t>
    </dgm:pt>
    <dgm:pt modelId="{B7043F4B-7F9A-462E-A37D-901EE79523BD}" type="sibTrans" cxnId="{EC700FAA-7D3A-4E98-B9E5-D89B92CA7034}">
      <dgm:prSet/>
      <dgm:spPr/>
      <dgm:t>
        <a:bodyPr/>
        <a:lstStyle/>
        <a:p>
          <a:endParaRPr lang="en-US"/>
        </a:p>
      </dgm:t>
    </dgm:pt>
    <dgm:pt modelId="{8CBD7149-51A1-4E48-A7C4-454A202207AC}">
      <dgm:prSet/>
      <dgm:spPr/>
      <dgm:t>
        <a:bodyPr/>
        <a:lstStyle/>
        <a:p>
          <a:r>
            <a:rPr lang="hr-HR" b="0" i="0"/>
            <a:t>Svi podaci o korisnicima i sastancima biti će zaštićeni.</a:t>
          </a:r>
          <a:endParaRPr lang="en-US"/>
        </a:p>
      </dgm:t>
    </dgm:pt>
    <dgm:pt modelId="{22452BBE-B021-43A5-9E35-F217BD830DCE}" type="parTrans" cxnId="{A44A8DC5-49DF-4D0B-9685-2A5239E791A5}">
      <dgm:prSet/>
      <dgm:spPr/>
      <dgm:t>
        <a:bodyPr/>
        <a:lstStyle/>
        <a:p>
          <a:endParaRPr lang="en-US"/>
        </a:p>
      </dgm:t>
    </dgm:pt>
    <dgm:pt modelId="{D735F774-534F-4B4A-98F0-6C6C79CB9AF8}" type="sibTrans" cxnId="{A44A8DC5-49DF-4D0B-9685-2A5239E791A5}">
      <dgm:prSet/>
      <dgm:spPr/>
      <dgm:t>
        <a:bodyPr/>
        <a:lstStyle/>
        <a:p>
          <a:endParaRPr lang="en-US"/>
        </a:p>
      </dgm:t>
    </dgm:pt>
    <dgm:pt modelId="{36FEA321-A258-43C3-9C32-AD57E9D5F017}" type="pres">
      <dgm:prSet presAssocID="{E79D59BE-24B4-4B13-8569-A1D3A7E58B0E}" presName="linear" presStyleCnt="0">
        <dgm:presLayoutVars>
          <dgm:dir/>
          <dgm:animLvl val="lvl"/>
          <dgm:resizeHandles val="exact"/>
        </dgm:presLayoutVars>
      </dgm:prSet>
      <dgm:spPr/>
    </dgm:pt>
    <dgm:pt modelId="{ACF746F9-B2E9-45E7-8654-8391710C5EFE}" type="pres">
      <dgm:prSet presAssocID="{934684F6-8FC4-4823-8E74-771843957F22}" presName="parentLin" presStyleCnt="0"/>
      <dgm:spPr/>
    </dgm:pt>
    <dgm:pt modelId="{5AA81663-6302-4FAA-8AD9-2B0BBA5DA108}" type="pres">
      <dgm:prSet presAssocID="{934684F6-8FC4-4823-8E74-771843957F22}" presName="parentLeftMargin" presStyleLbl="node1" presStyleIdx="0" presStyleCnt="2"/>
      <dgm:spPr/>
    </dgm:pt>
    <dgm:pt modelId="{7C9DBEF9-9BFC-4EBF-B276-171B18455F9B}" type="pres">
      <dgm:prSet presAssocID="{934684F6-8FC4-4823-8E74-771843957F2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93AD01-D50F-43EC-9031-156DAE5E3AED}" type="pres">
      <dgm:prSet presAssocID="{934684F6-8FC4-4823-8E74-771843957F22}" presName="negativeSpace" presStyleCnt="0"/>
      <dgm:spPr/>
    </dgm:pt>
    <dgm:pt modelId="{ACC3D478-D105-4FDB-B31C-A030A7A8C242}" type="pres">
      <dgm:prSet presAssocID="{934684F6-8FC4-4823-8E74-771843957F22}" presName="childText" presStyleLbl="conFgAcc1" presStyleIdx="0" presStyleCnt="2">
        <dgm:presLayoutVars>
          <dgm:bulletEnabled val="1"/>
        </dgm:presLayoutVars>
      </dgm:prSet>
      <dgm:spPr/>
    </dgm:pt>
    <dgm:pt modelId="{9F8833D6-7F2E-4C1C-ACAB-86516891F44E}" type="pres">
      <dgm:prSet presAssocID="{08872498-D479-4F1C-B0FE-B3409E00731F}" presName="spaceBetweenRectangles" presStyleCnt="0"/>
      <dgm:spPr/>
    </dgm:pt>
    <dgm:pt modelId="{DA069910-B4D5-41AA-A162-0340A8D5FD44}" type="pres">
      <dgm:prSet presAssocID="{B3EAF185-DF02-4C50-9C09-18E668E0FC88}" presName="parentLin" presStyleCnt="0"/>
      <dgm:spPr/>
    </dgm:pt>
    <dgm:pt modelId="{E238BF0E-913C-4486-82B7-AA410BABE116}" type="pres">
      <dgm:prSet presAssocID="{B3EAF185-DF02-4C50-9C09-18E668E0FC88}" presName="parentLeftMargin" presStyleLbl="node1" presStyleIdx="0" presStyleCnt="2"/>
      <dgm:spPr/>
    </dgm:pt>
    <dgm:pt modelId="{BF0D3FFA-C454-483A-9E81-A1C20D2E802F}" type="pres">
      <dgm:prSet presAssocID="{B3EAF185-DF02-4C50-9C09-18E668E0FC8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1DC5041-064E-4EEF-9AEB-9055473EA232}" type="pres">
      <dgm:prSet presAssocID="{B3EAF185-DF02-4C50-9C09-18E668E0FC88}" presName="negativeSpace" presStyleCnt="0"/>
      <dgm:spPr/>
    </dgm:pt>
    <dgm:pt modelId="{80256CE3-85A2-4A32-99BA-DF5E2372E4BB}" type="pres">
      <dgm:prSet presAssocID="{B3EAF185-DF02-4C50-9C09-18E668E0FC8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3FE670A-C814-47AE-AA9B-7EF47928B67D}" srcId="{934684F6-8FC4-4823-8E74-771843957F22}" destId="{7C3A43A3-5080-41AB-B2E5-AE0F0B390F96}" srcOrd="0" destOrd="0" parTransId="{60D8185D-148C-4BF7-9656-8F7D441CCBA2}" sibTransId="{3C2A2620-0812-4ECA-863F-FB892F558FB0}"/>
    <dgm:cxn modelId="{973B800C-14FE-430F-972E-0E23D4198CC8}" type="presOf" srcId="{934684F6-8FC4-4823-8E74-771843957F22}" destId="{5AA81663-6302-4FAA-8AD9-2B0BBA5DA108}" srcOrd="0" destOrd="0" presId="urn:microsoft.com/office/officeart/2005/8/layout/list1"/>
    <dgm:cxn modelId="{C6C6470D-3A63-4A72-BE9A-6E8A73361234}" srcId="{934684F6-8FC4-4823-8E74-771843957F22}" destId="{FB5FAA96-FED0-4166-8163-F9606C931782}" srcOrd="1" destOrd="0" parTransId="{7DCF0E5F-2CAB-446D-BF26-850D6C25CF51}" sibTransId="{F986C896-0FB1-4C1C-8115-19FD1A311EF9}"/>
    <dgm:cxn modelId="{691E7310-3A5B-408B-8DDF-97D5FD76C01A}" type="presOf" srcId="{E79D59BE-24B4-4B13-8569-A1D3A7E58B0E}" destId="{36FEA321-A258-43C3-9C32-AD57E9D5F017}" srcOrd="0" destOrd="0" presId="urn:microsoft.com/office/officeart/2005/8/layout/list1"/>
    <dgm:cxn modelId="{3CAD0213-CCCF-44BF-B668-A500CA4F72B4}" srcId="{934684F6-8FC4-4823-8E74-771843957F22}" destId="{1835AE32-8B80-4162-8472-C9389EAF7D6C}" srcOrd="2" destOrd="0" parTransId="{20610C6D-AA1F-42D4-976D-54AE8A1FA89D}" sibTransId="{95394F7B-E49D-4AE8-8CED-822752ED889C}"/>
    <dgm:cxn modelId="{2B988B15-5438-46BD-978B-34CE9A4ED064}" srcId="{E79D59BE-24B4-4B13-8569-A1D3A7E58B0E}" destId="{B3EAF185-DF02-4C50-9C09-18E668E0FC88}" srcOrd="1" destOrd="0" parTransId="{1E9D5D5C-785D-401A-B22E-C2080BF30B5D}" sibTransId="{09AF1B3B-E890-4D08-A1CD-B163EF4C2578}"/>
    <dgm:cxn modelId="{E9C7A618-0D32-484F-8F02-28B0B90E7DCD}" type="presOf" srcId="{934684F6-8FC4-4823-8E74-771843957F22}" destId="{7C9DBEF9-9BFC-4EBF-B276-171B18455F9B}" srcOrd="1" destOrd="0" presId="urn:microsoft.com/office/officeart/2005/8/layout/list1"/>
    <dgm:cxn modelId="{55F2FB31-C90D-4908-AC73-1A8E09D4F19B}" type="presOf" srcId="{1835AE32-8B80-4162-8472-C9389EAF7D6C}" destId="{ACC3D478-D105-4FDB-B31C-A030A7A8C242}" srcOrd="0" destOrd="2" presId="urn:microsoft.com/office/officeart/2005/8/layout/list1"/>
    <dgm:cxn modelId="{6844CB33-B163-4778-8C33-62BA9AEA36E6}" srcId="{E79D59BE-24B4-4B13-8569-A1D3A7E58B0E}" destId="{934684F6-8FC4-4823-8E74-771843957F22}" srcOrd="0" destOrd="0" parTransId="{64576F3B-A154-4E43-9583-6584BE9424D5}" sibTransId="{08872498-D479-4F1C-B0FE-B3409E00731F}"/>
    <dgm:cxn modelId="{6699CE60-AE9D-4F36-9C18-81FEDC48877B}" type="presOf" srcId="{6C6312FB-D033-4D36-A6D8-0B70C1522365}" destId="{80256CE3-85A2-4A32-99BA-DF5E2372E4BB}" srcOrd="0" destOrd="0" presId="urn:microsoft.com/office/officeart/2005/8/layout/list1"/>
    <dgm:cxn modelId="{BF2CA576-6F87-4D20-8E64-23A947CCFBA5}" srcId="{B3EAF185-DF02-4C50-9C09-18E668E0FC88}" destId="{6C6312FB-D033-4D36-A6D8-0B70C1522365}" srcOrd="0" destOrd="0" parTransId="{100C7CFF-90D6-41F7-BA81-8E3A51265700}" sibTransId="{BD15B897-B6DA-4EE0-AD52-92D97F742686}"/>
    <dgm:cxn modelId="{5040B586-D4FA-4CFD-8F91-72E3ADF6868D}" type="presOf" srcId="{7C3A43A3-5080-41AB-B2E5-AE0F0B390F96}" destId="{ACC3D478-D105-4FDB-B31C-A030A7A8C242}" srcOrd="0" destOrd="0" presId="urn:microsoft.com/office/officeart/2005/8/layout/list1"/>
    <dgm:cxn modelId="{06BD6191-3634-4FB9-874F-1D37A6102ACB}" srcId="{934684F6-8FC4-4823-8E74-771843957F22}" destId="{7746F39D-DB7D-4C3C-93B9-0119A7B07914}" srcOrd="3" destOrd="0" parTransId="{EFB443ED-DDF0-414A-A7AA-34196A912343}" sibTransId="{B0659D71-D350-42B2-9966-DB1A012E5D26}"/>
    <dgm:cxn modelId="{ACFA4996-C48C-4901-8A6C-5704B0B02858}" type="presOf" srcId="{FB5FAA96-FED0-4166-8163-F9606C931782}" destId="{ACC3D478-D105-4FDB-B31C-A030A7A8C242}" srcOrd="0" destOrd="1" presId="urn:microsoft.com/office/officeart/2005/8/layout/list1"/>
    <dgm:cxn modelId="{6ADA90A1-E406-41B8-88CE-0B036314684F}" type="presOf" srcId="{B3EAF185-DF02-4C50-9C09-18E668E0FC88}" destId="{E238BF0E-913C-4486-82B7-AA410BABE116}" srcOrd="0" destOrd="0" presId="urn:microsoft.com/office/officeart/2005/8/layout/list1"/>
    <dgm:cxn modelId="{EC700FAA-7D3A-4E98-B9E5-D89B92CA7034}" srcId="{B3EAF185-DF02-4C50-9C09-18E668E0FC88}" destId="{5C358467-5836-454E-9D81-FB229F2F3994}" srcOrd="1" destOrd="0" parTransId="{683702B8-D8CA-44A6-9ABD-6F7797FDF2AC}" sibTransId="{B7043F4B-7F9A-462E-A37D-901EE79523BD}"/>
    <dgm:cxn modelId="{85AC8CBA-BC7D-417B-9791-A9887E6F2519}" type="presOf" srcId="{7746F39D-DB7D-4C3C-93B9-0119A7B07914}" destId="{ACC3D478-D105-4FDB-B31C-A030A7A8C242}" srcOrd="0" destOrd="3" presId="urn:microsoft.com/office/officeart/2005/8/layout/list1"/>
    <dgm:cxn modelId="{2C03E6BF-D5F1-4E0A-B996-C39C16790911}" type="presOf" srcId="{8CBD7149-51A1-4E48-A7C4-454A202207AC}" destId="{80256CE3-85A2-4A32-99BA-DF5E2372E4BB}" srcOrd="0" destOrd="2" presId="urn:microsoft.com/office/officeart/2005/8/layout/list1"/>
    <dgm:cxn modelId="{657F8CC1-C016-4AE5-9CD3-89B5E2D7CB09}" type="presOf" srcId="{5C358467-5836-454E-9D81-FB229F2F3994}" destId="{80256CE3-85A2-4A32-99BA-DF5E2372E4BB}" srcOrd="0" destOrd="1" presId="urn:microsoft.com/office/officeart/2005/8/layout/list1"/>
    <dgm:cxn modelId="{A44A8DC5-49DF-4D0B-9685-2A5239E791A5}" srcId="{B3EAF185-DF02-4C50-9C09-18E668E0FC88}" destId="{8CBD7149-51A1-4E48-A7C4-454A202207AC}" srcOrd="2" destOrd="0" parTransId="{22452BBE-B021-43A5-9E35-F217BD830DCE}" sibTransId="{D735F774-534F-4B4A-98F0-6C6C79CB9AF8}"/>
    <dgm:cxn modelId="{BF3AF1CB-0C4B-4197-A722-69CC1F29FE15}" type="presOf" srcId="{B3EAF185-DF02-4C50-9C09-18E668E0FC88}" destId="{BF0D3FFA-C454-483A-9E81-A1C20D2E802F}" srcOrd="1" destOrd="0" presId="urn:microsoft.com/office/officeart/2005/8/layout/list1"/>
    <dgm:cxn modelId="{FCB84C15-56F6-488F-A228-2772A3946743}" type="presParOf" srcId="{36FEA321-A258-43C3-9C32-AD57E9D5F017}" destId="{ACF746F9-B2E9-45E7-8654-8391710C5EFE}" srcOrd="0" destOrd="0" presId="urn:microsoft.com/office/officeart/2005/8/layout/list1"/>
    <dgm:cxn modelId="{CEBA36BA-83F7-4F69-B5FA-0178BA31C667}" type="presParOf" srcId="{ACF746F9-B2E9-45E7-8654-8391710C5EFE}" destId="{5AA81663-6302-4FAA-8AD9-2B0BBA5DA108}" srcOrd="0" destOrd="0" presId="urn:microsoft.com/office/officeart/2005/8/layout/list1"/>
    <dgm:cxn modelId="{D56FDDD2-9884-4D99-AA8C-F6306799E5B5}" type="presParOf" srcId="{ACF746F9-B2E9-45E7-8654-8391710C5EFE}" destId="{7C9DBEF9-9BFC-4EBF-B276-171B18455F9B}" srcOrd="1" destOrd="0" presId="urn:microsoft.com/office/officeart/2005/8/layout/list1"/>
    <dgm:cxn modelId="{85ABD39E-F08E-4415-A489-5488E8F472B0}" type="presParOf" srcId="{36FEA321-A258-43C3-9C32-AD57E9D5F017}" destId="{7493AD01-D50F-43EC-9031-156DAE5E3AED}" srcOrd="1" destOrd="0" presId="urn:microsoft.com/office/officeart/2005/8/layout/list1"/>
    <dgm:cxn modelId="{952F2EF0-D465-4B8E-BE9F-60FA7433AD8D}" type="presParOf" srcId="{36FEA321-A258-43C3-9C32-AD57E9D5F017}" destId="{ACC3D478-D105-4FDB-B31C-A030A7A8C242}" srcOrd="2" destOrd="0" presId="urn:microsoft.com/office/officeart/2005/8/layout/list1"/>
    <dgm:cxn modelId="{03997B06-02A1-4820-90C9-DD303FA07D89}" type="presParOf" srcId="{36FEA321-A258-43C3-9C32-AD57E9D5F017}" destId="{9F8833D6-7F2E-4C1C-ACAB-86516891F44E}" srcOrd="3" destOrd="0" presId="urn:microsoft.com/office/officeart/2005/8/layout/list1"/>
    <dgm:cxn modelId="{572E1007-9AD6-4A34-BE44-40C9E1CDC555}" type="presParOf" srcId="{36FEA321-A258-43C3-9C32-AD57E9D5F017}" destId="{DA069910-B4D5-41AA-A162-0340A8D5FD44}" srcOrd="4" destOrd="0" presId="urn:microsoft.com/office/officeart/2005/8/layout/list1"/>
    <dgm:cxn modelId="{7FFA9F6D-F03D-452D-A5B0-BD517F184825}" type="presParOf" srcId="{DA069910-B4D5-41AA-A162-0340A8D5FD44}" destId="{E238BF0E-913C-4486-82B7-AA410BABE116}" srcOrd="0" destOrd="0" presId="urn:microsoft.com/office/officeart/2005/8/layout/list1"/>
    <dgm:cxn modelId="{8B200327-C3F5-4DC2-84D7-F09B4F4A52BF}" type="presParOf" srcId="{DA069910-B4D5-41AA-A162-0340A8D5FD44}" destId="{BF0D3FFA-C454-483A-9E81-A1C20D2E802F}" srcOrd="1" destOrd="0" presId="urn:microsoft.com/office/officeart/2005/8/layout/list1"/>
    <dgm:cxn modelId="{8C29D230-70C8-447B-975C-C918BB3A55CC}" type="presParOf" srcId="{36FEA321-A258-43C3-9C32-AD57E9D5F017}" destId="{21DC5041-064E-4EEF-9AEB-9055473EA232}" srcOrd="5" destOrd="0" presId="urn:microsoft.com/office/officeart/2005/8/layout/list1"/>
    <dgm:cxn modelId="{B6638398-EC7B-4F66-B7D7-2935D5DF5840}" type="presParOf" srcId="{36FEA321-A258-43C3-9C32-AD57E9D5F017}" destId="{80256CE3-85A2-4A32-99BA-DF5E2372E4B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3B3BCC-327A-47DE-A109-D5D15B89A570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BB369F7-5F2A-4402-88EC-8276C7BEA57D}">
      <dgm:prSet/>
      <dgm:spPr/>
      <dgm:t>
        <a:bodyPr/>
        <a:lstStyle/>
        <a:p>
          <a:r>
            <a:rPr lang="hr-HR"/>
            <a:t>Funkcionalnost </a:t>
          </a:r>
          <a:endParaRPr lang="en-US"/>
        </a:p>
      </dgm:t>
    </dgm:pt>
    <dgm:pt modelId="{D1026216-6989-44B4-ABBE-8DF63A31F4CB}" type="parTrans" cxnId="{7159F60E-5F05-4BD7-89F8-910B6B5B60EF}">
      <dgm:prSet/>
      <dgm:spPr/>
      <dgm:t>
        <a:bodyPr/>
        <a:lstStyle/>
        <a:p>
          <a:endParaRPr lang="en-US"/>
        </a:p>
      </dgm:t>
    </dgm:pt>
    <dgm:pt modelId="{5AA9A10F-6EC7-4144-83FC-30ECE6558161}" type="sibTrans" cxnId="{7159F60E-5F05-4BD7-89F8-910B6B5B60EF}">
      <dgm:prSet/>
      <dgm:spPr/>
      <dgm:t>
        <a:bodyPr/>
        <a:lstStyle/>
        <a:p>
          <a:endParaRPr lang="en-US"/>
        </a:p>
      </dgm:t>
    </dgm:pt>
    <dgm:pt modelId="{59D87E9F-1D42-4C04-A661-EB3BA0BD79D2}">
      <dgm:prSet/>
      <dgm:spPr/>
      <dgm:t>
        <a:bodyPr/>
        <a:lstStyle/>
        <a:p>
          <a:r>
            <a:rPr lang="hr-HR"/>
            <a:t>Cijeli sustav</a:t>
          </a:r>
          <a:endParaRPr lang="en-US"/>
        </a:p>
      </dgm:t>
    </dgm:pt>
    <dgm:pt modelId="{0FEB7F2B-EDEE-4E80-B837-A7E0E259390A}" type="parTrans" cxnId="{95208E7D-C46A-4FD6-A527-133FC515027A}">
      <dgm:prSet/>
      <dgm:spPr/>
      <dgm:t>
        <a:bodyPr/>
        <a:lstStyle/>
        <a:p>
          <a:endParaRPr lang="en-US"/>
        </a:p>
      </dgm:t>
    </dgm:pt>
    <dgm:pt modelId="{B7D63C12-F8EB-4C28-B803-4FC3F9245C41}" type="sibTrans" cxnId="{95208E7D-C46A-4FD6-A527-133FC515027A}">
      <dgm:prSet/>
      <dgm:spPr/>
      <dgm:t>
        <a:bodyPr/>
        <a:lstStyle/>
        <a:p>
          <a:endParaRPr lang="en-US"/>
        </a:p>
      </dgm:t>
    </dgm:pt>
    <dgm:pt modelId="{DCF644D7-2F2E-4EF3-9031-D867E49A831D}">
      <dgm:prSet/>
      <dgm:spPr/>
      <dgm:t>
        <a:bodyPr/>
        <a:lstStyle/>
        <a:p>
          <a:r>
            <a:rPr lang="hr-HR"/>
            <a:t>Komponente</a:t>
          </a:r>
          <a:endParaRPr lang="en-US"/>
        </a:p>
      </dgm:t>
    </dgm:pt>
    <dgm:pt modelId="{BDC3013D-8AE6-4420-9875-5A8728AF4459}" type="parTrans" cxnId="{07B564DB-91C5-4A40-83AD-C55270993C37}">
      <dgm:prSet/>
      <dgm:spPr/>
      <dgm:t>
        <a:bodyPr/>
        <a:lstStyle/>
        <a:p>
          <a:endParaRPr lang="en-US"/>
        </a:p>
      </dgm:t>
    </dgm:pt>
    <dgm:pt modelId="{4117C917-CAF9-4B19-92D6-AB2CD1836FFE}" type="sibTrans" cxnId="{07B564DB-91C5-4A40-83AD-C55270993C37}">
      <dgm:prSet/>
      <dgm:spPr/>
      <dgm:t>
        <a:bodyPr/>
        <a:lstStyle/>
        <a:p>
          <a:endParaRPr lang="en-US"/>
        </a:p>
      </dgm:t>
    </dgm:pt>
    <dgm:pt modelId="{7436EC5A-5929-4B75-9BA7-315271A7C09A}">
      <dgm:prSet/>
      <dgm:spPr/>
      <dgm:t>
        <a:bodyPr/>
        <a:lstStyle/>
        <a:p>
          <a:r>
            <a:rPr lang="hr-HR"/>
            <a:t>Sigurnost</a:t>
          </a:r>
          <a:endParaRPr lang="en-US"/>
        </a:p>
      </dgm:t>
    </dgm:pt>
    <dgm:pt modelId="{D343BC09-BAF0-4DCE-A7B2-C953C58FF49A}" type="parTrans" cxnId="{F7304ADE-D6B3-4E18-AB84-0FCE252796D4}">
      <dgm:prSet/>
      <dgm:spPr/>
      <dgm:t>
        <a:bodyPr/>
        <a:lstStyle/>
        <a:p>
          <a:endParaRPr lang="en-US"/>
        </a:p>
      </dgm:t>
    </dgm:pt>
    <dgm:pt modelId="{890B0F37-DC5C-49A9-9EDA-AB62EE93BFCB}" type="sibTrans" cxnId="{F7304ADE-D6B3-4E18-AB84-0FCE252796D4}">
      <dgm:prSet/>
      <dgm:spPr/>
      <dgm:t>
        <a:bodyPr/>
        <a:lstStyle/>
        <a:p>
          <a:endParaRPr lang="en-US"/>
        </a:p>
      </dgm:t>
    </dgm:pt>
    <dgm:pt modelId="{89B66797-61F8-48C5-8C10-72045C2FE100}">
      <dgm:prSet/>
      <dgm:spPr/>
      <dgm:t>
        <a:bodyPr/>
        <a:lstStyle/>
        <a:p>
          <a:r>
            <a:rPr lang="hr-HR"/>
            <a:t>SQL injection</a:t>
          </a:r>
          <a:endParaRPr lang="en-US"/>
        </a:p>
      </dgm:t>
    </dgm:pt>
    <dgm:pt modelId="{7F96B25E-D584-407C-A02D-AD9729FA2787}" type="parTrans" cxnId="{9D401160-5AD4-47E9-96B6-0D27038B4F2D}">
      <dgm:prSet/>
      <dgm:spPr/>
      <dgm:t>
        <a:bodyPr/>
        <a:lstStyle/>
        <a:p>
          <a:endParaRPr lang="en-US"/>
        </a:p>
      </dgm:t>
    </dgm:pt>
    <dgm:pt modelId="{3BB96FDE-E36D-4B99-8133-0CFBF1F877D2}" type="sibTrans" cxnId="{9D401160-5AD4-47E9-96B6-0D27038B4F2D}">
      <dgm:prSet/>
      <dgm:spPr/>
      <dgm:t>
        <a:bodyPr/>
        <a:lstStyle/>
        <a:p>
          <a:endParaRPr lang="en-US"/>
        </a:p>
      </dgm:t>
    </dgm:pt>
    <dgm:pt modelId="{3FB88BDF-7A1D-4543-910F-08BD9580D450}">
      <dgm:prSet/>
      <dgm:spPr/>
      <dgm:t>
        <a:bodyPr/>
        <a:lstStyle/>
        <a:p>
          <a:r>
            <a:rPr lang="hr-HR"/>
            <a:t>DB leak</a:t>
          </a:r>
          <a:endParaRPr lang="en-US"/>
        </a:p>
      </dgm:t>
    </dgm:pt>
    <dgm:pt modelId="{FC2A3F96-4588-47F3-ADEF-A6CE5EBF8DC5}" type="parTrans" cxnId="{8D73435A-E57E-44DA-9078-1D5F2BA94CD5}">
      <dgm:prSet/>
      <dgm:spPr/>
      <dgm:t>
        <a:bodyPr/>
        <a:lstStyle/>
        <a:p>
          <a:endParaRPr lang="en-US"/>
        </a:p>
      </dgm:t>
    </dgm:pt>
    <dgm:pt modelId="{75C03BED-8B77-4443-8434-0ED2493D36A7}" type="sibTrans" cxnId="{8D73435A-E57E-44DA-9078-1D5F2BA94CD5}">
      <dgm:prSet/>
      <dgm:spPr/>
      <dgm:t>
        <a:bodyPr/>
        <a:lstStyle/>
        <a:p>
          <a:endParaRPr lang="en-US"/>
        </a:p>
      </dgm:t>
    </dgm:pt>
    <dgm:pt modelId="{4DBDB053-6A9D-44AF-8583-F7B009AFD389}">
      <dgm:prSet/>
      <dgm:spPr/>
      <dgm:t>
        <a:bodyPr/>
        <a:lstStyle/>
        <a:p>
          <a:r>
            <a:rPr lang="hr-HR"/>
            <a:t>Robusnost</a:t>
          </a:r>
          <a:endParaRPr lang="en-US"/>
        </a:p>
      </dgm:t>
    </dgm:pt>
    <dgm:pt modelId="{5EC3F405-0B21-4133-BC56-6B7CCAD99784}" type="parTrans" cxnId="{629FB4F8-7D20-444D-8EA5-14733E791DE4}">
      <dgm:prSet/>
      <dgm:spPr/>
      <dgm:t>
        <a:bodyPr/>
        <a:lstStyle/>
        <a:p>
          <a:endParaRPr lang="en-US"/>
        </a:p>
      </dgm:t>
    </dgm:pt>
    <dgm:pt modelId="{F75A0CEE-16D4-47BC-9BA1-81F6097C58A9}" type="sibTrans" cxnId="{629FB4F8-7D20-444D-8EA5-14733E791DE4}">
      <dgm:prSet/>
      <dgm:spPr/>
      <dgm:t>
        <a:bodyPr/>
        <a:lstStyle/>
        <a:p>
          <a:endParaRPr lang="en-US"/>
        </a:p>
      </dgm:t>
    </dgm:pt>
    <dgm:pt modelId="{8D6BCBD8-F7DC-4A72-84C0-892D1094157E}">
      <dgm:prSet/>
      <dgm:spPr/>
      <dgm:t>
        <a:bodyPr/>
        <a:lstStyle/>
        <a:p>
          <a:r>
            <a:rPr lang="hr-HR"/>
            <a:t>Veliki broj korisnika</a:t>
          </a:r>
          <a:endParaRPr lang="en-US"/>
        </a:p>
      </dgm:t>
    </dgm:pt>
    <dgm:pt modelId="{7ECD305D-3CFF-4B15-9FB5-F31355E136FE}" type="parTrans" cxnId="{27843F6F-339F-4F8F-95E0-11A6FFA1A80C}">
      <dgm:prSet/>
      <dgm:spPr/>
      <dgm:t>
        <a:bodyPr/>
        <a:lstStyle/>
        <a:p>
          <a:endParaRPr lang="en-US"/>
        </a:p>
      </dgm:t>
    </dgm:pt>
    <dgm:pt modelId="{07C1EE56-BFB4-41F5-A741-389193F4776C}" type="sibTrans" cxnId="{27843F6F-339F-4F8F-95E0-11A6FFA1A80C}">
      <dgm:prSet/>
      <dgm:spPr/>
      <dgm:t>
        <a:bodyPr/>
        <a:lstStyle/>
        <a:p>
          <a:endParaRPr lang="en-US"/>
        </a:p>
      </dgm:t>
    </dgm:pt>
    <dgm:pt modelId="{E6F99095-B220-4BFE-A736-34A06A5B1207}" type="pres">
      <dgm:prSet presAssocID="{B13B3BCC-327A-47DE-A109-D5D15B89A57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B9A9DF-CB12-42CA-B908-4C3A0843F942}" type="pres">
      <dgm:prSet presAssocID="{5BB369F7-5F2A-4402-88EC-8276C7BEA57D}" presName="root" presStyleCnt="0"/>
      <dgm:spPr/>
    </dgm:pt>
    <dgm:pt modelId="{093BAD70-83FC-4A4A-852A-93803BCC1C70}" type="pres">
      <dgm:prSet presAssocID="{5BB369F7-5F2A-4402-88EC-8276C7BEA57D}" presName="rootComposite" presStyleCnt="0"/>
      <dgm:spPr/>
    </dgm:pt>
    <dgm:pt modelId="{8940D85F-5C17-411C-8F9C-E614418BAE40}" type="pres">
      <dgm:prSet presAssocID="{5BB369F7-5F2A-4402-88EC-8276C7BEA57D}" presName="rootText" presStyleLbl="node1" presStyleIdx="0" presStyleCnt="3"/>
      <dgm:spPr/>
    </dgm:pt>
    <dgm:pt modelId="{BC803DE6-BFB9-40A3-A9C2-7C6A7F1A60A3}" type="pres">
      <dgm:prSet presAssocID="{5BB369F7-5F2A-4402-88EC-8276C7BEA57D}" presName="rootConnector" presStyleLbl="node1" presStyleIdx="0" presStyleCnt="3"/>
      <dgm:spPr/>
    </dgm:pt>
    <dgm:pt modelId="{D15089AE-B459-4B07-9A48-4FFD3799297F}" type="pres">
      <dgm:prSet presAssocID="{5BB369F7-5F2A-4402-88EC-8276C7BEA57D}" presName="childShape" presStyleCnt="0"/>
      <dgm:spPr/>
    </dgm:pt>
    <dgm:pt modelId="{34CB5C5E-DFEF-4E0B-8FE0-58FD9B1F344F}" type="pres">
      <dgm:prSet presAssocID="{0FEB7F2B-EDEE-4E80-B837-A7E0E259390A}" presName="Name13" presStyleLbl="parChTrans1D2" presStyleIdx="0" presStyleCnt="5"/>
      <dgm:spPr/>
    </dgm:pt>
    <dgm:pt modelId="{B6712A65-FA7A-4190-B986-FA2497864173}" type="pres">
      <dgm:prSet presAssocID="{59D87E9F-1D42-4C04-A661-EB3BA0BD79D2}" presName="childText" presStyleLbl="bgAcc1" presStyleIdx="0" presStyleCnt="5">
        <dgm:presLayoutVars>
          <dgm:bulletEnabled val="1"/>
        </dgm:presLayoutVars>
      </dgm:prSet>
      <dgm:spPr/>
    </dgm:pt>
    <dgm:pt modelId="{51FA473A-29B0-4E79-AE6D-864A7ED64548}" type="pres">
      <dgm:prSet presAssocID="{BDC3013D-8AE6-4420-9875-5A8728AF4459}" presName="Name13" presStyleLbl="parChTrans1D2" presStyleIdx="1" presStyleCnt="5"/>
      <dgm:spPr/>
    </dgm:pt>
    <dgm:pt modelId="{1F07523B-AC71-436B-8940-5287A280C327}" type="pres">
      <dgm:prSet presAssocID="{DCF644D7-2F2E-4EF3-9031-D867E49A831D}" presName="childText" presStyleLbl="bgAcc1" presStyleIdx="1" presStyleCnt="5">
        <dgm:presLayoutVars>
          <dgm:bulletEnabled val="1"/>
        </dgm:presLayoutVars>
      </dgm:prSet>
      <dgm:spPr/>
    </dgm:pt>
    <dgm:pt modelId="{2018BFA2-8726-445D-A7B2-4DE1093E445F}" type="pres">
      <dgm:prSet presAssocID="{7436EC5A-5929-4B75-9BA7-315271A7C09A}" presName="root" presStyleCnt="0"/>
      <dgm:spPr/>
    </dgm:pt>
    <dgm:pt modelId="{8644EA0E-6767-498E-AC07-57027C4229BF}" type="pres">
      <dgm:prSet presAssocID="{7436EC5A-5929-4B75-9BA7-315271A7C09A}" presName="rootComposite" presStyleCnt="0"/>
      <dgm:spPr/>
    </dgm:pt>
    <dgm:pt modelId="{C8A6F8A5-3EEC-4B29-BE5D-5E2C0AA40FD3}" type="pres">
      <dgm:prSet presAssocID="{7436EC5A-5929-4B75-9BA7-315271A7C09A}" presName="rootText" presStyleLbl="node1" presStyleIdx="1" presStyleCnt="3"/>
      <dgm:spPr/>
    </dgm:pt>
    <dgm:pt modelId="{2A89EFEC-3258-4751-BA9C-A598AAD23632}" type="pres">
      <dgm:prSet presAssocID="{7436EC5A-5929-4B75-9BA7-315271A7C09A}" presName="rootConnector" presStyleLbl="node1" presStyleIdx="1" presStyleCnt="3"/>
      <dgm:spPr/>
    </dgm:pt>
    <dgm:pt modelId="{A4E7FC9E-9608-499A-A088-4217A33C8F1F}" type="pres">
      <dgm:prSet presAssocID="{7436EC5A-5929-4B75-9BA7-315271A7C09A}" presName="childShape" presStyleCnt="0"/>
      <dgm:spPr/>
    </dgm:pt>
    <dgm:pt modelId="{451B64F6-F475-423A-8843-62EF628F1BDD}" type="pres">
      <dgm:prSet presAssocID="{7F96B25E-D584-407C-A02D-AD9729FA2787}" presName="Name13" presStyleLbl="parChTrans1D2" presStyleIdx="2" presStyleCnt="5"/>
      <dgm:spPr/>
    </dgm:pt>
    <dgm:pt modelId="{6DE1333A-4795-4388-9AF8-8ECA44F2217A}" type="pres">
      <dgm:prSet presAssocID="{89B66797-61F8-48C5-8C10-72045C2FE100}" presName="childText" presStyleLbl="bgAcc1" presStyleIdx="2" presStyleCnt="5">
        <dgm:presLayoutVars>
          <dgm:bulletEnabled val="1"/>
        </dgm:presLayoutVars>
      </dgm:prSet>
      <dgm:spPr/>
    </dgm:pt>
    <dgm:pt modelId="{4729329C-D453-4952-BC23-38BEBA802C16}" type="pres">
      <dgm:prSet presAssocID="{FC2A3F96-4588-47F3-ADEF-A6CE5EBF8DC5}" presName="Name13" presStyleLbl="parChTrans1D2" presStyleIdx="3" presStyleCnt="5"/>
      <dgm:spPr/>
    </dgm:pt>
    <dgm:pt modelId="{8D44F803-1B55-4C3B-ADC3-40FBE6D02827}" type="pres">
      <dgm:prSet presAssocID="{3FB88BDF-7A1D-4543-910F-08BD9580D450}" presName="childText" presStyleLbl="bgAcc1" presStyleIdx="3" presStyleCnt="5">
        <dgm:presLayoutVars>
          <dgm:bulletEnabled val="1"/>
        </dgm:presLayoutVars>
      </dgm:prSet>
      <dgm:spPr/>
    </dgm:pt>
    <dgm:pt modelId="{137D1238-FAB1-4492-914E-6C30854F85E2}" type="pres">
      <dgm:prSet presAssocID="{4DBDB053-6A9D-44AF-8583-F7B009AFD389}" presName="root" presStyleCnt="0"/>
      <dgm:spPr/>
    </dgm:pt>
    <dgm:pt modelId="{0D97DEA3-AFDA-4B92-8625-9B8AC48CED13}" type="pres">
      <dgm:prSet presAssocID="{4DBDB053-6A9D-44AF-8583-F7B009AFD389}" presName="rootComposite" presStyleCnt="0"/>
      <dgm:spPr/>
    </dgm:pt>
    <dgm:pt modelId="{039FA47F-463C-4744-A36A-B5662D0B4A11}" type="pres">
      <dgm:prSet presAssocID="{4DBDB053-6A9D-44AF-8583-F7B009AFD389}" presName="rootText" presStyleLbl="node1" presStyleIdx="2" presStyleCnt="3"/>
      <dgm:spPr/>
    </dgm:pt>
    <dgm:pt modelId="{FDD4BADF-6625-40D2-A6D6-9845A7A9540A}" type="pres">
      <dgm:prSet presAssocID="{4DBDB053-6A9D-44AF-8583-F7B009AFD389}" presName="rootConnector" presStyleLbl="node1" presStyleIdx="2" presStyleCnt="3"/>
      <dgm:spPr/>
    </dgm:pt>
    <dgm:pt modelId="{D1842A0D-7B1E-48D8-9D9A-66476F71BC38}" type="pres">
      <dgm:prSet presAssocID="{4DBDB053-6A9D-44AF-8583-F7B009AFD389}" presName="childShape" presStyleCnt="0"/>
      <dgm:spPr/>
    </dgm:pt>
    <dgm:pt modelId="{5F606DEC-5999-405F-B373-ED631609B9E0}" type="pres">
      <dgm:prSet presAssocID="{7ECD305D-3CFF-4B15-9FB5-F31355E136FE}" presName="Name13" presStyleLbl="parChTrans1D2" presStyleIdx="4" presStyleCnt="5"/>
      <dgm:spPr/>
    </dgm:pt>
    <dgm:pt modelId="{04C09842-186A-4CAE-B8B9-B5390093DC6A}" type="pres">
      <dgm:prSet presAssocID="{8D6BCBD8-F7DC-4A72-84C0-892D1094157E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7159F60E-5F05-4BD7-89F8-910B6B5B60EF}" srcId="{B13B3BCC-327A-47DE-A109-D5D15B89A570}" destId="{5BB369F7-5F2A-4402-88EC-8276C7BEA57D}" srcOrd="0" destOrd="0" parTransId="{D1026216-6989-44B4-ABBE-8DF63A31F4CB}" sibTransId="{5AA9A10F-6EC7-4144-83FC-30ECE6558161}"/>
    <dgm:cxn modelId="{832AF10F-C512-472E-85B8-DCA9E413241C}" type="presOf" srcId="{BDC3013D-8AE6-4420-9875-5A8728AF4459}" destId="{51FA473A-29B0-4E79-AE6D-864A7ED64548}" srcOrd="0" destOrd="0" presId="urn:microsoft.com/office/officeart/2005/8/layout/hierarchy3"/>
    <dgm:cxn modelId="{86FAE422-BE81-4E2F-AEE0-98E2EE91364F}" type="presOf" srcId="{FC2A3F96-4588-47F3-ADEF-A6CE5EBF8DC5}" destId="{4729329C-D453-4952-BC23-38BEBA802C16}" srcOrd="0" destOrd="0" presId="urn:microsoft.com/office/officeart/2005/8/layout/hierarchy3"/>
    <dgm:cxn modelId="{42752637-0272-41FC-9244-9E80FF12F8BF}" type="presOf" srcId="{8D6BCBD8-F7DC-4A72-84C0-892D1094157E}" destId="{04C09842-186A-4CAE-B8B9-B5390093DC6A}" srcOrd="0" destOrd="0" presId="urn:microsoft.com/office/officeart/2005/8/layout/hierarchy3"/>
    <dgm:cxn modelId="{248FB95C-30C5-406D-96A3-2B349B63D60A}" type="presOf" srcId="{0FEB7F2B-EDEE-4E80-B837-A7E0E259390A}" destId="{34CB5C5E-DFEF-4E0B-8FE0-58FD9B1F344F}" srcOrd="0" destOrd="0" presId="urn:microsoft.com/office/officeart/2005/8/layout/hierarchy3"/>
    <dgm:cxn modelId="{9D401160-5AD4-47E9-96B6-0D27038B4F2D}" srcId="{7436EC5A-5929-4B75-9BA7-315271A7C09A}" destId="{89B66797-61F8-48C5-8C10-72045C2FE100}" srcOrd="0" destOrd="0" parTransId="{7F96B25E-D584-407C-A02D-AD9729FA2787}" sibTransId="{3BB96FDE-E36D-4B99-8133-0CFBF1F877D2}"/>
    <dgm:cxn modelId="{6906C461-56E4-4E62-959F-6739E105D27C}" type="presOf" srcId="{7ECD305D-3CFF-4B15-9FB5-F31355E136FE}" destId="{5F606DEC-5999-405F-B373-ED631609B9E0}" srcOrd="0" destOrd="0" presId="urn:microsoft.com/office/officeart/2005/8/layout/hierarchy3"/>
    <dgm:cxn modelId="{90C86462-2C6F-4CBC-B4F7-14D69229F6A5}" type="presOf" srcId="{7436EC5A-5929-4B75-9BA7-315271A7C09A}" destId="{C8A6F8A5-3EEC-4B29-BE5D-5E2C0AA40FD3}" srcOrd="0" destOrd="0" presId="urn:microsoft.com/office/officeart/2005/8/layout/hierarchy3"/>
    <dgm:cxn modelId="{37F20C6E-08F9-416C-B4FE-CE03B05DEE9B}" type="presOf" srcId="{5BB369F7-5F2A-4402-88EC-8276C7BEA57D}" destId="{BC803DE6-BFB9-40A3-A9C2-7C6A7F1A60A3}" srcOrd="1" destOrd="0" presId="urn:microsoft.com/office/officeart/2005/8/layout/hierarchy3"/>
    <dgm:cxn modelId="{27843F6F-339F-4F8F-95E0-11A6FFA1A80C}" srcId="{4DBDB053-6A9D-44AF-8583-F7B009AFD389}" destId="{8D6BCBD8-F7DC-4A72-84C0-892D1094157E}" srcOrd="0" destOrd="0" parTransId="{7ECD305D-3CFF-4B15-9FB5-F31355E136FE}" sibTransId="{07C1EE56-BFB4-41F5-A741-389193F4776C}"/>
    <dgm:cxn modelId="{A1923673-5351-4ED5-9AAA-717575DD6324}" type="presOf" srcId="{7F96B25E-D584-407C-A02D-AD9729FA2787}" destId="{451B64F6-F475-423A-8843-62EF628F1BDD}" srcOrd="0" destOrd="0" presId="urn:microsoft.com/office/officeart/2005/8/layout/hierarchy3"/>
    <dgm:cxn modelId="{E11EEF75-50E2-4BC2-BBB9-8F688EB6621F}" type="presOf" srcId="{5BB369F7-5F2A-4402-88EC-8276C7BEA57D}" destId="{8940D85F-5C17-411C-8F9C-E614418BAE40}" srcOrd="0" destOrd="0" presId="urn:microsoft.com/office/officeart/2005/8/layout/hierarchy3"/>
    <dgm:cxn modelId="{D39AE557-489F-4E03-8CDD-70B218604690}" type="presOf" srcId="{7436EC5A-5929-4B75-9BA7-315271A7C09A}" destId="{2A89EFEC-3258-4751-BA9C-A598AAD23632}" srcOrd="1" destOrd="0" presId="urn:microsoft.com/office/officeart/2005/8/layout/hierarchy3"/>
    <dgm:cxn modelId="{8D73435A-E57E-44DA-9078-1D5F2BA94CD5}" srcId="{7436EC5A-5929-4B75-9BA7-315271A7C09A}" destId="{3FB88BDF-7A1D-4543-910F-08BD9580D450}" srcOrd="1" destOrd="0" parTransId="{FC2A3F96-4588-47F3-ADEF-A6CE5EBF8DC5}" sibTransId="{75C03BED-8B77-4443-8434-0ED2493D36A7}"/>
    <dgm:cxn modelId="{1599C35A-52AC-46EA-81E6-62354F372044}" type="presOf" srcId="{B13B3BCC-327A-47DE-A109-D5D15B89A570}" destId="{E6F99095-B220-4BFE-A736-34A06A5B1207}" srcOrd="0" destOrd="0" presId="urn:microsoft.com/office/officeart/2005/8/layout/hierarchy3"/>
    <dgm:cxn modelId="{95208E7D-C46A-4FD6-A527-133FC515027A}" srcId="{5BB369F7-5F2A-4402-88EC-8276C7BEA57D}" destId="{59D87E9F-1D42-4C04-A661-EB3BA0BD79D2}" srcOrd="0" destOrd="0" parTransId="{0FEB7F2B-EDEE-4E80-B837-A7E0E259390A}" sibTransId="{B7D63C12-F8EB-4C28-B803-4FC3F9245C41}"/>
    <dgm:cxn modelId="{CEED8B85-8281-4F29-9752-81467BDADC95}" type="presOf" srcId="{DCF644D7-2F2E-4EF3-9031-D867E49A831D}" destId="{1F07523B-AC71-436B-8940-5287A280C327}" srcOrd="0" destOrd="0" presId="urn:microsoft.com/office/officeart/2005/8/layout/hierarchy3"/>
    <dgm:cxn modelId="{450A8C89-1F5B-49ED-9228-45F0C59AC6C5}" type="presOf" srcId="{4DBDB053-6A9D-44AF-8583-F7B009AFD389}" destId="{039FA47F-463C-4744-A36A-B5662D0B4A11}" srcOrd="0" destOrd="0" presId="urn:microsoft.com/office/officeart/2005/8/layout/hierarchy3"/>
    <dgm:cxn modelId="{7C049892-C865-4D20-8BBB-C6D84F2C769C}" type="presOf" srcId="{59D87E9F-1D42-4C04-A661-EB3BA0BD79D2}" destId="{B6712A65-FA7A-4190-B986-FA2497864173}" srcOrd="0" destOrd="0" presId="urn:microsoft.com/office/officeart/2005/8/layout/hierarchy3"/>
    <dgm:cxn modelId="{28DE1E97-6A9C-4F95-B396-4396EE6D18EA}" type="presOf" srcId="{3FB88BDF-7A1D-4543-910F-08BD9580D450}" destId="{8D44F803-1B55-4C3B-ADC3-40FBE6D02827}" srcOrd="0" destOrd="0" presId="urn:microsoft.com/office/officeart/2005/8/layout/hierarchy3"/>
    <dgm:cxn modelId="{299F1F9C-3C27-4AD1-81DD-0FC537AE6E9D}" type="presOf" srcId="{89B66797-61F8-48C5-8C10-72045C2FE100}" destId="{6DE1333A-4795-4388-9AF8-8ECA44F2217A}" srcOrd="0" destOrd="0" presId="urn:microsoft.com/office/officeart/2005/8/layout/hierarchy3"/>
    <dgm:cxn modelId="{DB0B85AF-222A-46A5-B4D4-C249820B1B16}" type="presOf" srcId="{4DBDB053-6A9D-44AF-8583-F7B009AFD389}" destId="{FDD4BADF-6625-40D2-A6D6-9845A7A9540A}" srcOrd="1" destOrd="0" presId="urn:microsoft.com/office/officeart/2005/8/layout/hierarchy3"/>
    <dgm:cxn modelId="{07B564DB-91C5-4A40-83AD-C55270993C37}" srcId="{5BB369F7-5F2A-4402-88EC-8276C7BEA57D}" destId="{DCF644D7-2F2E-4EF3-9031-D867E49A831D}" srcOrd="1" destOrd="0" parTransId="{BDC3013D-8AE6-4420-9875-5A8728AF4459}" sibTransId="{4117C917-CAF9-4B19-92D6-AB2CD1836FFE}"/>
    <dgm:cxn modelId="{F7304ADE-D6B3-4E18-AB84-0FCE252796D4}" srcId="{B13B3BCC-327A-47DE-A109-D5D15B89A570}" destId="{7436EC5A-5929-4B75-9BA7-315271A7C09A}" srcOrd="1" destOrd="0" parTransId="{D343BC09-BAF0-4DCE-A7B2-C953C58FF49A}" sibTransId="{890B0F37-DC5C-49A9-9EDA-AB62EE93BFCB}"/>
    <dgm:cxn modelId="{629FB4F8-7D20-444D-8EA5-14733E791DE4}" srcId="{B13B3BCC-327A-47DE-A109-D5D15B89A570}" destId="{4DBDB053-6A9D-44AF-8583-F7B009AFD389}" srcOrd="2" destOrd="0" parTransId="{5EC3F405-0B21-4133-BC56-6B7CCAD99784}" sibTransId="{F75A0CEE-16D4-47BC-9BA1-81F6097C58A9}"/>
    <dgm:cxn modelId="{DA23A3C0-B476-4BCF-A27F-3DFD2236F422}" type="presParOf" srcId="{E6F99095-B220-4BFE-A736-34A06A5B1207}" destId="{73B9A9DF-CB12-42CA-B908-4C3A0843F942}" srcOrd="0" destOrd="0" presId="urn:microsoft.com/office/officeart/2005/8/layout/hierarchy3"/>
    <dgm:cxn modelId="{B83C93E3-03F0-47A8-848E-070EA79E4C72}" type="presParOf" srcId="{73B9A9DF-CB12-42CA-B908-4C3A0843F942}" destId="{093BAD70-83FC-4A4A-852A-93803BCC1C70}" srcOrd="0" destOrd="0" presId="urn:microsoft.com/office/officeart/2005/8/layout/hierarchy3"/>
    <dgm:cxn modelId="{E69904E2-F8BE-40BB-945F-F0EF84730970}" type="presParOf" srcId="{093BAD70-83FC-4A4A-852A-93803BCC1C70}" destId="{8940D85F-5C17-411C-8F9C-E614418BAE40}" srcOrd="0" destOrd="0" presId="urn:microsoft.com/office/officeart/2005/8/layout/hierarchy3"/>
    <dgm:cxn modelId="{E643CA1E-9392-41E0-81CB-76E32C26E4B7}" type="presParOf" srcId="{093BAD70-83FC-4A4A-852A-93803BCC1C70}" destId="{BC803DE6-BFB9-40A3-A9C2-7C6A7F1A60A3}" srcOrd="1" destOrd="0" presId="urn:microsoft.com/office/officeart/2005/8/layout/hierarchy3"/>
    <dgm:cxn modelId="{6A8FC510-F158-4951-9A1E-618C2B52259B}" type="presParOf" srcId="{73B9A9DF-CB12-42CA-B908-4C3A0843F942}" destId="{D15089AE-B459-4B07-9A48-4FFD3799297F}" srcOrd="1" destOrd="0" presId="urn:microsoft.com/office/officeart/2005/8/layout/hierarchy3"/>
    <dgm:cxn modelId="{260CEBE0-2B7C-4C99-B0BA-4546F44CC9F1}" type="presParOf" srcId="{D15089AE-B459-4B07-9A48-4FFD3799297F}" destId="{34CB5C5E-DFEF-4E0B-8FE0-58FD9B1F344F}" srcOrd="0" destOrd="0" presId="urn:microsoft.com/office/officeart/2005/8/layout/hierarchy3"/>
    <dgm:cxn modelId="{773F5FD8-5DA6-496C-BAE3-FACFA80277CC}" type="presParOf" srcId="{D15089AE-B459-4B07-9A48-4FFD3799297F}" destId="{B6712A65-FA7A-4190-B986-FA2497864173}" srcOrd="1" destOrd="0" presId="urn:microsoft.com/office/officeart/2005/8/layout/hierarchy3"/>
    <dgm:cxn modelId="{038E75D1-E34D-4E4B-AFAF-D23FCDD3D16A}" type="presParOf" srcId="{D15089AE-B459-4B07-9A48-4FFD3799297F}" destId="{51FA473A-29B0-4E79-AE6D-864A7ED64548}" srcOrd="2" destOrd="0" presId="urn:microsoft.com/office/officeart/2005/8/layout/hierarchy3"/>
    <dgm:cxn modelId="{1DFEE044-3C14-46C7-8462-FF4110A5E57E}" type="presParOf" srcId="{D15089AE-B459-4B07-9A48-4FFD3799297F}" destId="{1F07523B-AC71-436B-8940-5287A280C327}" srcOrd="3" destOrd="0" presId="urn:microsoft.com/office/officeart/2005/8/layout/hierarchy3"/>
    <dgm:cxn modelId="{9F5ABFD7-B7C7-4AE4-B860-03B7B7344D7E}" type="presParOf" srcId="{E6F99095-B220-4BFE-A736-34A06A5B1207}" destId="{2018BFA2-8726-445D-A7B2-4DE1093E445F}" srcOrd="1" destOrd="0" presId="urn:microsoft.com/office/officeart/2005/8/layout/hierarchy3"/>
    <dgm:cxn modelId="{5C4C2AB3-5CD5-45B3-A398-F84964392C73}" type="presParOf" srcId="{2018BFA2-8726-445D-A7B2-4DE1093E445F}" destId="{8644EA0E-6767-498E-AC07-57027C4229BF}" srcOrd="0" destOrd="0" presId="urn:microsoft.com/office/officeart/2005/8/layout/hierarchy3"/>
    <dgm:cxn modelId="{74573438-F040-405A-85A5-BA19FC4DEB5B}" type="presParOf" srcId="{8644EA0E-6767-498E-AC07-57027C4229BF}" destId="{C8A6F8A5-3EEC-4B29-BE5D-5E2C0AA40FD3}" srcOrd="0" destOrd="0" presId="urn:microsoft.com/office/officeart/2005/8/layout/hierarchy3"/>
    <dgm:cxn modelId="{019ADB24-8E62-4AC8-AFE8-6C82DC119537}" type="presParOf" srcId="{8644EA0E-6767-498E-AC07-57027C4229BF}" destId="{2A89EFEC-3258-4751-BA9C-A598AAD23632}" srcOrd="1" destOrd="0" presId="urn:microsoft.com/office/officeart/2005/8/layout/hierarchy3"/>
    <dgm:cxn modelId="{6ADECEC0-85D4-4A72-B672-C2E9C7DB0AD9}" type="presParOf" srcId="{2018BFA2-8726-445D-A7B2-4DE1093E445F}" destId="{A4E7FC9E-9608-499A-A088-4217A33C8F1F}" srcOrd="1" destOrd="0" presId="urn:microsoft.com/office/officeart/2005/8/layout/hierarchy3"/>
    <dgm:cxn modelId="{065D38F8-4C21-4AEA-893E-CC6132E9BC14}" type="presParOf" srcId="{A4E7FC9E-9608-499A-A088-4217A33C8F1F}" destId="{451B64F6-F475-423A-8843-62EF628F1BDD}" srcOrd="0" destOrd="0" presId="urn:microsoft.com/office/officeart/2005/8/layout/hierarchy3"/>
    <dgm:cxn modelId="{6870ACAB-529D-40C1-B1A7-F3B40D8CDC90}" type="presParOf" srcId="{A4E7FC9E-9608-499A-A088-4217A33C8F1F}" destId="{6DE1333A-4795-4388-9AF8-8ECA44F2217A}" srcOrd="1" destOrd="0" presId="urn:microsoft.com/office/officeart/2005/8/layout/hierarchy3"/>
    <dgm:cxn modelId="{434175CA-B92F-4C1A-A661-4BCE81F776D1}" type="presParOf" srcId="{A4E7FC9E-9608-499A-A088-4217A33C8F1F}" destId="{4729329C-D453-4952-BC23-38BEBA802C16}" srcOrd="2" destOrd="0" presId="urn:microsoft.com/office/officeart/2005/8/layout/hierarchy3"/>
    <dgm:cxn modelId="{83730A1D-51F1-4A7A-B937-3D61659E5972}" type="presParOf" srcId="{A4E7FC9E-9608-499A-A088-4217A33C8F1F}" destId="{8D44F803-1B55-4C3B-ADC3-40FBE6D02827}" srcOrd="3" destOrd="0" presId="urn:microsoft.com/office/officeart/2005/8/layout/hierarchy3"/>
    <dgm:cxn modelId="{9D26D4D3-B02F-4D2B-95FA-08B337D8A430}" type="presParOf" srcId="{E6F99095-B220-4BFE-A736-34A06A5B1207}" destId="{137D1238-FAB1-4492-914E-6C30854F85E2}" srcOrd="2" destOrd="0" presId="urn:microsoft.com/office/officeart/2005/8/layout/hierarchy3"/>
    <dgm:cxn modelId="{91DAC38B-751F-4265-87F1-CA7117D746B9}" type="presParOf" srcId="{137D1238-FAB1-4492-914E-6C30854F85E2}" destId="{0D97DEA3-AFDA-4B92-8625-9B8AC48CED13}" srcOrd="0" destOrd="0" presId="urn:microsoft.com/office/officeart/2005/8/layout/hierarchy3"/>
    <dgm:cxn modelId="{E96B56B8-2885-4FA1-BCA2-F506098FF684}" type="presParOf" srcId="{0D97DEA3-AFDA-4B92-8625-9B8AC48CED13}" destId="{039FA47F-463C-4744-A36A-B5662D0B4A11}" srcOrd="0" destOrd="0" presId="urn:microsoft.com/office/officeart/2005/8/layout/hierarchy3"/>
    <dgm:cxn modelId="{BE171776-C030-45C1-8E62-3633FB358C89}" type="presParOf" srcId="{0D97DEA3-AFDA-4B92-8625-9B8AC48CED13}" destId="{FDD4BADF-6625-40D2-A6D6-9845A7A9540A}" srcOrd="1" destOrd="0" presId="urn:microsoft.com/office/officeart/2005/8/layout/hierarchy3"/>
    <dgm:cxn modelId="{BF8C0F28-2834-4F88-81D4-13E6ACC61C3E}" type="presParOf" srcId="{137D1238-FAB1-4492-914E-6C30854F85E2}" destId="{D1842A0D-7B1E-48D8-9D9A-66476F71BC38}" srcOrd="1" destOrd="0" presId="urn:microsoft.com/office/officeart/2005/8/layout/hierarchy3"/>
    <dgm:cxn modelId="{284B5D27-6F84-444E-9EA4-A72A795F6C87}" type="presParOf" srcId="{D1842A0D-7B1E-48D8-9D9A-66476F71BC38}" destId="{5F606DEC-5999-405F-B373-ED631609B9E0}" srcOrd="0" destOrd="0" presId="urn:microsoft.com/office/officeart/2005/8/layout/hierarchy3"/>
    <dgm:cxn modelId="{15430B31-56CF-42CB-B34E-70B853E6CCBD}" type="presParOf" srcId="{D1842A0D-7B1E-48D8-9D9A-66476F71BC38}" destId="{04C09842-186A-4CAE-B8B9-B5390093DC6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76AC36-778B-4EF3-B91B-AABC6D66259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11650FA-AE57-4E0D-88A5-7D880F499F97}">
      <dgm:prSet/>
      <dgm:spPr/>
      <dgm:t>
        <a:bodyPr/>
        <a:lstStyle/>
        <a:p>
          <a:r>
            <a:rPr lang="hr-HR"/>
            <a:t>Neprogramski (organizacijski) zadaci</a:t>
          </a:r>
          <a:endParaRPr lang="en-US"/>
        </a:p>
      </dgm:t>
    </dgm:pt>
    <dgm:pt modelId="{0C829FD2-B21A-4E14-94C6-A99B4AC911BF}" type="sibTrans" cxnId="{2DA25483-96F9-4BA0-87C1-E5D12B7E19FC}">
      <dgm:prSet/>
      <dgm:spPr/>
      <dgm:t>
        <a:bodyPr/>
        <a:lstStyle/>
        <a:p>
          <a:endParaRPr lang="en-US"/>
        </a:p>
      </dgm:t>
    </dgm:pt>
    <dgm:pt modelId="{6E346719-095E-4191-B442-5FFC2E347F80}" type="parTrans" cxnId="{2DA25483-96F9-4BA0-87C1-E5D12B7E19FC}">
      <dgm:prSet/>
      <dgm:spPr/>
      <dgm:t>
        <a:bodyPr/>
        <a:lstStyle/>
        <a:p>
          <a:endParaRPr lang="en-US"/>
        </a:p>
      </dgm:t>
    </dgm:pt>
    <dgm:pt modelId="{9534B2A3-1EBB-441D-ADD7-4A602134017F}">
      <dgm:prSet/>
      <dgm:spPr/>
      <dgm:t>
        <a:bodyPr/>
        <a:lstStyle/>
        <a:p>
          <a:r>
            <a:rPr lang="hr-HR" dirty="0"/>
            <a:t>Organizacija komunikacije – </a:t>
          </a:r>
          <a:r>
            <a:rPr lang="hr-HR" dirty="0" err="1"/>
            <a:t>gitHub</a:t>
          </a:r>
          <a:r>
            <a:rPr lang="hr-HR" dirty="0"/>
            <a:t>, </a:t>
          </a:r>
          <a:r>
            <a:rPr lang="hr-HR" dirty="0" err="1"/>
            <a:t>Discord</a:t>
          </a:r>
          <a:r>
            <a:rPr lang="hr-HR" dirty="0"/>
            <a:t>, Microsoft </a:t>
          </a:r>
          <a:r>
            <a:rPr lang="hr-HR" dirty="0" err="1"/>
            <a:t>teams</a:t>
          </a:r>
          <a:r>
            <a:rPr lang="hr-HR" dirty="0"/>
            <a:t> </a:t>
          </a:r>
          <a:endParaRPr lang="en-US" dirty="0"/>
        </a:p>
      </dgm:t>
    </dgm:pt>
    <dgm:pt modelId="{B83873E7-7B52-412D-A73E-7F71DE518C7D}" type="sibTrans" cxnId="{5081788F-8F7A-4FC1-99C7-44FD839B8FCE}">
      <dgm:prSet/>
      <dgm:spPr/>
      <dgm:t>
        <a:bodyPr/>
        <a:lstStyle/>
        <a:p>
          <a:endParaRPr lang="en-US"/>
        </a:p>
      </dgm:t>
    </dgm:pt>
    <dgm:pt modelId="{E1E91C73-4184-4046-8F76-07FD1B9A827C}" type="parTrans" cxnId="{5081788F-8F7A-4FC1-99C7-44FD839B8FCE}">
      <dgm:prSet/>
      <dgm:spPr/>
      <dgm:t>
        <a:bodyPr/>
        <a:lstStyle/>
        <a:p>
          <a:endParaRPr lang="en-US"/>
        </a:p>
      </dgm:t>
    </dgm:pt>
    <dgm:pt modelId="{37156F1C-CC60-4E67-A6A9-EA925FC99477}">
      <dgm:prSet/>
      <dgm:spPr/>
      <dgm:t>
        <a:bodyPr/>
        <a:lstStyle/>
        <a:p>
          <a:r>
            <a:rPr lang="hr-HR" dirty="0"/>
            <a:t>Raspodjela na FE i BE</a:t>
          </a:r>
          <a:endParaRPr lang="en-US" dirty="0"/>
        </a:p>
      </dgm:t>
    </dgm:pt>
    <dgm:pt modelId="{FA29CAE2-CEA3-4D42-8F28-2BB09C210441}" type="sibTrans" cxnId="{87AA5BA6-0783-4AAB-A2E1-579A0E8310AC}">
      <dgm:prSet/>
      <dgm:spPr/>
      <dgm:t>
        <a:bodyPr/>
        <a:lstStyle/>
        <a:p>
          <a:endParaRPr lang="en-US"/>
        </a:p>
      </dgm:t>
    </dgm:pt>
    <dgm:pt modelId="{C2DCA573-8AC1-4D48-A766-FD3811AF9231}" type="parTrans" cxnId="{87AA5BA6-0783-4AAB-A2E1-579A0E8310AC}">
      <dgm:prSet/>
      <dgm:spPr/>
      <dgm:t>
        <a:bodyPr/>
        <a:lstStyle/>
        <a:p>
          <a:endParaRPr lang="en-US"/>
        </a:p>
      </dgm:t>
    </dgm:pt>
    <dgm:pt modelId="{EB6E0A96-F1DE-4929-9F67-F3E702D7CD91}">
      <dgm:prSet/>
      <dgm:spPr/>
      <dgm:t>
        <a:bodyPr/>
        <a:lstStyle/>
        <a:p>
          <a:r>
            <a:rPr lang="hr-HR" dirty="0"/>
            <a:t>Programerski zadaci</a:t>
          </a:r>
          <a:endParaRPr lang="en-US" dirty="0"/>
        </a:p>
      </dgm:t>
    </dgm:pt>
    <dgm:pt modelId="{C708B20E-1D9E-4D52-BE7D-68EEAC5AD9B5}" type="sibTrans" cxnId="{5E6083FD-69B8-4E13-8F3B-56A611C7C806}">
      <dgm:prSet/>
      <dgm:spPr/>
      <dgm:t>
        <a:bodyPr/>
        <a:lstStyle/>
        <a:p>
          <a:endParaRPr lang="en-US"/>
        </a:p>
      </dgm:t>
    </dgm:pt>
    <dgm:pt modelId="{E376E203-AD07-406C-BCB0-E97164E46408}" type="parTrans" cxnId="{5E6083FD-69B8-4E13-8F3B-56A611C7C806}">
      <dgm:prSet/>
      <dgm:spPr/>
      <dgm:t>
        <a:bodyPr/>
        <a:lstStyle/>
        <a:p>
          <a:endParaRPr lang="en-US"/>
        </a:p>
      </dgm:t>
    </dgm:pt>
    <dgm:pt modelId="{9814FD74-9B83-4FE0-9679-792432437C0D}">
      <dgm:prSet/>
      <dgm:spPr/>
      <dgm:t>
        <a:bodyPr/>
        <a:lstStyle/>
        <a:p>
          <a:r>
            <a:rPr lang="hr-HR"/>
            <a:t>GitHub iskustvo – </a:t>
          </a:r>
          <a:r>
            <a:rPr lang="hr-HR" b="1"/>
            <a:t>odlično</a:t>
          </a:r>
          <a:r>
            <a:rPr lang="hr-HR"/>
            <a:t> osim kada je merge error</a:t>
          </a:r>
          <a:endParaRPr lang="en-US" dirty="0"/>
        </a:p>
      </dgm:t>
    </dgm:pt>
    <dgm:pt modelId="{799B809A-3C7B-403A-8938-08F8E414C58C}" type="parTrans" cxnId="{88B71BE6-5F80-47CC-8413-7AABB4312516}">
      <dgm:prSet/>
      <dgm:spPr/>
      <dgm:t>
        <a:bodyPr/>
        <a:lstStyle/>
        <a:p>
          <a:endParaRPr lang="hr-HR"/>
        </a:p>
      </dgm:t>
    </dgm:pt>
    <dgm:pt modelId="{CD7918D8-E459-45F3-BDED-7DC8FDFCFA82}" type="sibTrans" cxnId="{88B71BE6-5F80-47CC-8413-7AABB4312516}">
      <dgm:prSet/>
      <dgm:spPr/>
      <dgm:t>
        <a:bodyPr/>
        <a:lstStyle/>
        <a:p>
          <a:endParaRPr lang="hr-HR"/>
        </a:p>
      </dgm:t>
    </dgm:pt>
    <dgm:pt modelId="{614CFAAA-66C6-48D5-AAB1-346F0C32F1E6}">
      <dgm:prSet/>
      <dgm:spPr/>
      <dgm:t>
        <a:bodyPr/>
        <a:lstStyle/>
        <a:p>
          <a:r>
            <a:rPr lang="hr-HR" dirty="0"/>
            <a:t>Korišten </a:t>
          </a:r>
          <a:r>
            <a:rPr lang="hr-HR" dirty="0" err="1"/>
            <a:t>vodopadni</a:t>
          </a:r>
          <a:r>
            <a:rPr lang="hr-HR" dirty="0"/>
            <a:t> način rada</a:t>
          </a:r>
          <a:endParaRPr lang="en-US" dirty="0"/>
        </a:p>
      </dgm:t>
    </dgm:pt>
    <dgm:pt modelId="{89AB24F1-3126-4CD9-A57C-F66875F21F7D}" type="parTrans" cxnId="{02B92C77-F0C8-4802-BF5A-91E35770B34F}">
      <dgm:prSet/>
      <dgm:spPr/>
      <dgm:t>
        <a:bodyPr/>
        <a:lstStyle/>
        <a:p>
          <a:endParaRPr lang="hr-HR"/>
        </a:p>
      </dgm:t>
    </dgm:pt>
    <dgm:pt modelId="{35FD02C2-1F3E-4070-910A-7F97A519D26F}" type="sibTrans" cxnId="{02B92C77-F0C8-4802-BF5A-91E35770B34F}">
      <dgm:prSet/>
      <dgm:spPr/>
      <dgm:t>
        <a:bodyPr/>
        <a:lstStyle/>
        <a:p>
          <a:endParaRPr lang="hr-HR"/>
        </a:p>
      </dgm:t>
    </dgm:pt>
    <dgm:pt modelId="{3D7D881B-93C1-498F-9B25-2512A08B14D5}">
      <dgm:prSet/>
      <dgm:spPr/>
      <dgm:t>
        <a:bodyPr/>
        <a:lstStyle/>
        <a:p>
          <a:r>
            <a:rPr lang="hr-HR" dirty="0"/>
            <a:t>Rastav sustava na komponente</a:t>
          </a:r>
          <a:endParaRPr lang="en-US" dirty="0"/>
        </a:p>
      </dgm:t>
    </dgm:pt>
    <dgm:pt modelId="{7E3CF7CE-7871-4DAF-80A6-64AAF6EBD2E1}" type="parTrans" cxnId="{AA2818E6-1655-4E00-9AF3-9ACCDF2F72C2}">
      <dgm:prSet/>
      <dgm:spPr/>
      <dgm:t>
        <a:bodyPr/>
        <a:lstStyle/>
        <a:p>
          <a:endParaRPr lang="hr-HR"/>
        </a:p>
      </dgm:t>
    </dgm:pt>
    <dgm:pt modelId="{2BAA7EEC-AAFB-4DF9-8113-F119691975A7}" type="sibTrans" cxnId="{AA2818E6-1655-4E00-9AF3-9ACCDF2F72C2}">
      <dgm:prSet/>
      <dgm:spPr/>
      <dgm:t>
        <a:bodyPr/>
        <a:lstStyle/>
        <a:p>
          <a:endParaRPr lang="hr-HR"/>
        </a:p>
      </dgm:t>
    </dgm:pt>
    <dgm:pt modelId="{92ECCDCE-9C0E-452A-8C50-7DCFA94102EC}">
      <dgm:prSet/>
      <dgm:spPr/>
      <dgm:t>
        <a:bodyPr/>
        <a:lstStyle/>
        <a:p>
          <a:r>
            <a:rPr lang="hr-HR" dirty="0"/>
            <a:t>Same komponente se što općenitije</a:t>
          </a:r>
          <a:endParaRPr lang="en-US" dirty="0"/>
        </a:p>
      </dgm:t>
    </dgm:pt>
    <dgm:pt modelId="{3331DF74-C9CE-40E4-A7DC-D78C75A6BD15}" type="parTrans" cxnId="{93F1BC3F-33D4-43BF-86FF-4780FEA04417}">
      <dgm:prSet/>
      <dgm:spPr/>
      <dgm:t>
        <a:bodyPr/>
        <a:lstStyle/>
        <a:p>
          <a:endParaRPr lang="hr-HR"/>
        </a:p>
      </dgm:t>
    </dgm:pt>
    <dgm:pt modelId="{38B80193-7F4D-427C-9219-43897A9CAB6E}" type="sibTrans" cxnId="{93F1BC3F-33D4-43BF-86FF-4780FEA04417}">
      <dgm:prSet/>
      <dgm:spPr/>
      <dgm:t>
        <a:bodyPr/>
        <a:lstStyle/>
        <a:p>
          <a:endParaRPr lang="hr-HR"/>
        </a:p>
      </dgm:t>
    </dgm:pt>
    <dgm:pt modelId="{5A31890A-E592-4969-891C-013EF9597591}" type="pres">
      <dgm:prSet presAssocID="{DE76AC36-778B-4EF3-B91B-AABC6D66259E}" presName="linear" presStyleCnt="0">
        <dgm:presLayoutVars>
          <dgm:dir/>
          <dgm:animLvl val="lvl"/>
          <dgm:resizeHandles val="exact"/>
        </dgm:presLayoutVars>
      </dgm:prSet>
      <dgm:spPr/>
    </dgm:pt>
    <dgm:pt modelId="{B23C1E77-20CE-42CA-8B21-0DCFF4BD59C2}" type="pres">
      <dgm:prSet presAssocID="{F11650FA-AE57-4E0D-88A5-7D880F499F97}" presName="parentLin" presStyleCnt="0"/>
      <dgm:spPr/>
    </dgm:pt>
    <dgm:pt modelId="{B4A379C8-8948-4337-A977-9FFAA8FDE73D}" type="pres">
      <dgm:prSet presAssocID="{F11650FA-AE57-4E0D-88A5-7D880F499F97}" presName="parentLeftMargin" presStyleLbl="node1" presStyleIdx="0" presStyleCnt="2"/>
      <dgm:spPr/>
    </dgm:pt>
    <dgm:pt modelId="{0BBF0016-2C9C-4071-BF77-D4E13A576DDF}" type="pres">
      <dgm:prSet presAssocID="{F11650FA-AE57-4E0D-88A5-7D880F499F9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135B00-593C-45D4-A42F-D7A6EAA9E243}" type="pres">
      <dgm:prSet presAssocID="{F11650FA-AE57-4E0D-88A5-7D880F499F97}" presName="negativeSpace" presStyleCnt="0"/>
      <dgm:spPr/>
    </dgm:pt>
    <dgm:pt modelId="{33E67D10-402F-470C-BFAD-3203F38DAD9A}" type="pres">
      <dgm:prSet presAssocID="{F11650FA-AE57-4E0D-88A5-7D880F499F97}" presName="childText" presStyleLbl="conFgAcc1" presStyleIdx="0" presStyleCnt="2">
        <dgm:presLayoutVars>
          <dgm:bulletEnabled val="1"/>
        </dgm:presLayoutVars>
      </dgm:prSet>
      <dgm:spPr/>
    </dgm:pt>
    <dgm:pt modelId="{0B3ADB20-4EDC-4397-9045-4AD72B70394B}" type="pres">
      <dgm:prSet presAssocID="{0C829FD2-B21A-4E14-94C6-A99B4AC911BF}" presName="spaceBetweenRectangles" presStyleCnt="0"/>
      <dgm:spPr/>
    </dgm:pt>
    <dgm:pt modelId="{D976D2E3-4BD9-4E9A-A045-DC81370E560F}" type="pres">
      <dgm:prSet presAssocID="{EB6E0A96-F1DE-4929-9F67-F3E702D7CD91}" presName="parentLin" presStyleCnt="0"/>
      <dgm:spPr/>
    </dgm:pt>
    <dgm:pt modelId="{34345E29-F5BF-4255-8537-B9005B0775E2}" type="pres">
      <dgm:prSet presAssocID="{EB6E0A96-F1DE-4929-9F67-F3E702D7CD91}" presName="parentLeftMargin" presStyleLbl="node1" presStyleIdx="0" presStyleCnt="2"/>
      <dgm:spPr/>
    </dgm:pt>
    <dgm:pt modelId="{4E5A3AB7-D203-419B-A1C0-F260DCFA9807}" type="pres">
      <dgm:prSet presAssocID="{EB6E0A96-F1DE-4929-9F67-F3E702D7CD9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55BEE20-6D46-4EE2-9BD1-A803D493606A}" type="pres">
      <dgm:prSet presAssocID="{EB6E0A96-F1DE-4929-9F67-F3E702D7CD91}" presName="negativeSpace" presStyleCnt="0"/>
      <dgm:spPr/>
    </dgm:pt>
    <dgm:pt modelId="{F32FFACC-7874-4F4C-A733-23313FBBF611}" type="pres">
      <dgm:prSet presAssocID="{EB6E0A96-F1DE-4929-9F67-F3E702D7CD9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71B5A28-F4BA-4C65-A625-769884B43668}" type="presOf" srcId="{F11650FA-AE57-4E0D-88A5-7D880F499F97}" destId="{0BBF0016-2C9C-4071-BF77-D4E13A576DDF}" srcOrd="1" destOrd="0" presId="urn:microsoft.com/office/officeart/2005/8/layout/list1"/>
    <dgm:cxn modelId="{93F1BC3F-33D4-43BF-86FF-4780FEA04417}" srcId="{EB6E0A96-F1DE-4929-9F67-F3E702D7CD91}" destId="{92ECCDCE-9C0E-452A-8C50-7DCFA94102EC}" srcOrd="2" destOrd="0" parTransId="{3331DF74-C9CE-40E4-A7DC-D78C75A6BD15}" sibTransId="{38B80193-7F4D-427C-9219-43897A9CAB6E}"/>
    <dgm:cxn modelId="{03D38363-0307-4BEB-8104-D4CF22C358FE}" type="presOf" srcId="{92ECCDCE-9C0E-452A-8C50-7DCFA94102EC}" destId="{F32FFACC-7874-4F4C-A733-23313FBBF611}" srcOrd="0" destOrd="2" presId="urn:microsoft.com/office/officeart/2005/8/layout/list1"/>
    <dgm:cxn modelId="{52E2A467-75C8-4F6B-AE5D-608053B701BF}" type="presOf" srcId="{DE76AC36-778B-4EF3-B91B-AABC6D66259E}" destId="{5A31890A-E592-4969-891C-013EF9597591}" srcOrd="0" destOrd="0" presId="urn:microsoft.com/office/officeart/2005/8/layout/list1"/>
    <dgm:cxn modelId="{A2DDCC69-9D3E-4C9C-AC7B-F77CC8D6A47B}" type="presOf" srcId="{EB6E0A96-F1DE-4929-9F67-F3E702D7CD91}" destId="{34345E29-F5BF-4255-8537-B9005B0775E2}" srcOrd="0" destOrd="0" presId="urn:microsoft.com/office/officeart/2005/8/layout/list1"/>
    <dgm:cxn modelId="{02B92C77-F0C8-4802-BF5A-91E35770B34F}" srcId="{F11650FA-AE57-4E0D-88A5-7D880F499F97}" destId="{614CFAAA-66C6-48D5-AAB1-346F0C32F1E6}" srcOrd="2" destOrd="0" parTransId="{89AB24F1-3126-4CD9-A57C-F66875F21F7D}" sibTransId="{35FD02C2-1F3E-4070-910A-7F97A519D26F}"/>
    <dgm:cxn modelId="{EDF26377-74D9-407E-8896-BCBD08824C0E}" type="presOf" srcId="{9814FD74-9B83-4FE0-9679-792432437C0D}" destId="{33E67D10-402F-470C-BFAD-3203F38DAD9A}" srcOrd="0" destOrd="1" presId="urn:microsoft.com/office/officeart/2005/8/layout/list1"/>
    <dgm:cxn modelId="{2DA25483-96F9-4BA0-87C1-E5D12B7E19FC}" srcId="{DE76AC36-778B-4EF3-B91B-AABC6D66259E}" destId="{F11650FA-AE57-4E0D-88A5-7D880F499F97}" srcOrd="0" destOrd="0" parTransId="{6E346719-095E-4191-B442-5FFC2E347F80}" sibTransId="{0C829FD2-B21A-4E14-94C6-A99B4AC911BF}"/>
    <dgm:cxn modelId="{5081788F-8F7A-4FC1-99C7-44FD839B8FCE}" srcId="{F11650FA-AE57-4E0D-88A5-7D880F499F97}" destId="{9534B2A3-1EBB-441D-ADD7-4A602134017F}" srcOrd="0" destOrd="0" parTransId="{E1E91C73-4184-4046-8F76-07FD1B9A827C}" sibTransId="{B83873E7-7B52-412D-A73E-7F71DE518C7D}"/>
    <dgm:cxn modelId="{87AA5BA6-0783-4AAB-A2E1-579A0E8310AC}" srcId="{EB6E0A96-F1DE-4929-9F67-F3E702D7CD91}" destId="{37156F1C-CC60-4E67-A6A9-EA925FC99477}" srcOrd="0" destOrd="0" parTransId="{C2DCA573-8AC1-4D48-A766-FD3811AF9231}" sibTransId="{FA29CAE2-CEA3-4D42-8F28-2BB09C210441}"/>
    <dgm:cxn modelId="{B46A80AF-511C-4BC9-B8A0-DD15391FD0C8}" type="presOf" srcId="{37156F1C-CC60-4E67-A6A9-EA925FC99477}" destId="{F32FFACC-7874-4F4C-A733-23313FBBF611}" srcOrd="0" destOrd="0" presId="urn:microsoft.com/office/officeart/2005/8/layout/list1"/>
    <dgm:cxn modelId="{094B72B8-DAA4-4659-82FC-0041A78C8C44}" type="presOf" srcId="{614CFAAA-66C6-48D5-AAB1-346F0C32F1E6}" destId="{33E67D10-402F-470C-BFAD-3203F38DAD9A}" srcOrd="0" destOrd="2" presId="urn:microsoft.com/office/officeart/2005/8/layout/list1"/>
    <dgm:cxn modelId="{D54446C1-4EC5-4177-A558-D50CD077BC19}" type="presOf" srcId="{3D7D881B-93C1-498F-9B25-2512A08B14D5}" destId="{F32FFACC-7874-4F4C-A733-23313FBBF611}" srcOrd="0" destOrd="1" presId="urn:microsoft.com/office/officeart/2005/8/layout/list1"/>
    <dgm:cxn modelId="{34C959D5-D2E6-4C08-8F2E-D8E4F6C0CB31}" type="presOf" srcId="{F11650FA-AE57-4E0D-88A5-7D880F499F97}" destId="{B4A379C8-8948-4337-A977-9FFAA8FDE73D}" srcOrd="0" destOrd="0" presId="urn:microsoft.com/office/officeart/2005/8/layout/list1"/>
    <dgm:cxn modelId="{AA2818E6-1655-4E00-9AF3-9ACCDF2F72C2}" srcId="{EB6E0A96-F1DE-4929-9F67-F3E702D7CD91}" destId="{3D7D881B-93C1-498F-9B25-2512A08B14D5}" srcOrd="1" destOrd="0" parTransId="{7E3CF7CE-7871-4DAF-80A6-64AAF6EBD2E1}" sibTransId="{2BAA7EEC-AAFB-4DF9-8113-F119691975A7}"/>
    <dgm:cxn modelId="{88B71BE6-5F80-47CC-8413-7AABB4312516}" srcId="{F11650FA-AE57-4E0D-88A5-7D880F499F97}" destId="{9814FD74-9B83-4FE0-9679-792432437C0D}" srcOrd="1" destOrd="0" parTransId="{799B809A-3C7B-403A-8938-08F8E414C58C}" sibTransId="{CD7918D8-E459-45F3-BDED-7DC8FDFCFA82}"/>
    <dgm:cxn modelId="{E12845ED-BDCD-486E-97DA-D4504B3A6992}" type="presOf" srcId="{9534B2A3-1EBB-441D-ADD7-4A602134017F}" destId="{33E67D10-402F-470C-BFAD-3203F38DAD9A}" srcOrd="0" destOrd="0" presId="urn:microsoft.com/office/officeart/2005/8/layout/list1"/>
    <dgm:cxn modelId="{CA6225F7-D451-42E7-BFA7-994E68AFA32E}" type="presOf" srcId="{EB6E0A96-F1DE-4929-9F67-F3E702D7CD91}" destId="{4E5A3AB7-D203-419B-A1C0-F260DCFA9807}" srcOrd="1" destOrd="0" presId="urn:microsoft.com/office/officeart/2005/8/layout/list1"/>
    <dgm:cxn modelId="{5E6083FD-69B8-4E13-8F3B-56A611C7C806}" srcId="{DE76AC36-778B-4EF3-B91B-AABC6D66259E}" destId="{EB6E0A96-F1DE-4929-9F67-F3E702D7CD91}" srcOrd="1" destOrd="0" parTransId="{E376E203-AD07-406C-BCB0-E97164E46408}" sibTransId="{C708B20E-1D9E-4D52-BE7D-68EEAC5AD9B5}"/>
    <dgm:cxn modelId="{319D199C-6531-4A0C-ADDA-CF5D44046260}" type="presParOf" srcId="{5A31890A-E592-4969-891C-013EF9597591}" destId="{B23C1E77-20CE-42CA-8B21-0DCFF4BD59C2}" srcOrd="0" destOrd="0" presId="urn:microsoft.com/office/officeart/2005/8/layout/list1"/>
    <dgm:cxn modelId="{FC058603-0BC4-4FF9-B3AC-A5EC0773BD51}" type="presParOf" srcId="{B23C1E77-20CE-42CA-8B21-0DCFF4BD59C2}" destId="{B4A379C8-8948-4337-A977-9FFAA8FDE73D}" srcOrd="0" destOrd="0" presId="urn:microsoft.com/office/officeart/2005/8/layout/list1"/>
    <dgm:cxn modelId="{F35A0DA0-6370-412A-827E-90CEF0435F14}" type="presParOf" srcId="{B23C1E77-20CE-42CA-8B21-0DCFF4BD59C2}" destId="{0BBF0016-2C9C-4071-BF77-D4E13A576DDF}" srcOrd="1" destOrd="0" presId="urn:microsoft.com/office/officeart/2005/8/layout/list1"/>
    <dgm:cxn modelId="{A09EF917-4946-47E4-B5F8-8F9806C93EC9}" type="presParOf" srcId="{5A31890A-E592-4969-891C-013EF9597591}" destId="{EE135B00-593C-45D4-A42F-D7A6EAA9E243}" srcOrd="1" destOrd="0" presId="urn:microsoft.com/office/officeart/2005/8/layout/list1"/>
    <dgm:cxn modelId="{A27B182F-A840-4607-AF40-71053D96C95F}" type="presParOf" srcId="{5A31890A-E592-4969-891C-013EF9597591}" destId="{33E67D10-402F-470C-BFAD-3203F38DAD9A}" srcOrd="2" destOrd="0" presId="urn:microsoft.com/office/officeart/2005/8/layout/list1"/>
    <dgm:cxn modelId="{33FDB0E6-E165-4161-9D3B-CB70A2107B19}" type="presParOf" srcId="{5A31890A-E592-4969-891C-013EF9597591}" destId="{0B3ADB20-4EDC-4397-9045-4AD72B70394B}" srcOrd="3" destOrd="0" presId="urn:microsoft.com/office/officeart/2005/8/layout/list1"/>
    <dgm:cxn modelId="{DF3AA7C3-7A31-458C-903E-FB103B67D751}" type="presParOf" srcId="{5A31890A-E592-4969-891C-013EF9597591}" destId="{D976D2E3-4BD9-4E9A-A045-DC81370E560F}" srcOrd="4" destOrd="0" presId="urn:microsoft.com/office/officeart/2005/8/layout/list1"/>
    <dgm:cxn modelId="{A0C8C685-4F92-4A42-A9BB-71174F5BC477}" type="presParOf" srcId="{D976D2E3-4BD9-4E9A-A045-DC81370E560F}" destId="{34345E29-F5BF-4255-8537-B9005B0775E2}" srcOrd="0" destOrd="0" presId="urn:microsoft.com/office/officeart/2005/8/layout/list1"/>
    <dgm:cxn modelId="{43D0ED88-108D-42D6-B331-7742E4397D78}" type="presParOf" srcId="{D976D2E3-4BD9-4E9A-A045-DC81370E560F}" destId="{4E5A3AB7-D203-419B-A1C0-F260DCFA9807}" srcOrd="1" destOrd="0" presId="urn:microsoft.com/office/officeart/2005/8/layout/list1"/>
    <dgm:cxn modelId="{8F156A86-8813-47F4-B3BF-62D58351D4B1}" type="presParOf" srcId="{5A31890A-E592-4969-891C-013EF9597591}" destId="{155BEE20-6D46-4EE2-9BD1-A803D493606A}" srcOrd="5" destOrd="0" presId="urn:microsoft.com/office/officeart/2005/8/layout/list1"/>
    <dgm:cxn modelId="{478C96B3-B8C8-433D-A5DD-719F6A9CD2C9}" type="presParOf" srcId="{5A31890A-E592-4969-891C-013EF9597591}" destId="{F32FFACC-7874-4F4C-A733-23313FBBF61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334191-1101-4BA3-A26B-904C462942B9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094C89-83A1-4C42-861F-46A89B761540}">
      <dgm:prSet/>
      <dgm:spPr/>
      <dgm:t>
        <a:bodyPr/>
        <a:lstStyle/>
        <a:p>
          <a:r>
            <a:rPr lang="hr-HR"/>
            <a:t>Komunikacija i organizacija</a:t>
          </a:r>
          <a:endParaRPr lang="en-US"/>
        </a:p>
      </dgm:t>
    </dgm:pt>
    <dgm:pt modelId="{F91E9967-96B0-4DE1-B888-6ABC16653CD2}" type="parTrans" cxnId="{F003AB86-8353-4C85-8DED-B5A66843DC93}">
      <dgm:prSet/>
      <dgm:spPr/>
      <dgm:t>
        <a:bodyPr/>
        <a:lstStyle/>
        <a:p>
          <a:endParaRPr lang="en-US"/>
        </a:p>
      </dgm:t>
    </dgm:pt>
    <dgm:pt modelId="{0C1B379E-6A33-4AB5-A204-58343DEF5B97}" type="sibTrans" cxnId="{F003AB86-8353-4C85-8DED-B5A66843DC93}">
      <dgm:prSet/>
      <dgm:spPr/>
      <dgm:t>
        <a:bodyPr/>
        <a:lstStyle/>
        <a:p>
          <a:endParaRPr lang="en-US"/>
        </a:p>
      </dgm:t>
    </dgm:pt>
    <dgm:pt modelId="{161AD995-D6CC-4677-8DB6-6D32B302FCD5}">
      <dgm:prSet/>
      <dgm:spPr/>
      <dgm:t>
        <a:bodyPr/>
        <a:lstStyle/>
        <a:p>
          <a:r>
            <a:rPr lang="hr-HR"/>
            <a:t>Učenje tehnologija</a:t>
          </a:r>
          <a:endParaRPr lang="en-US"/>
        </a:p>
      </dgm:t>
    </dgm:pt>
    <dgm:pt modelId="{DD32BB3E-80E3-459F-A2A5-998BF58F5ECD}" type="parTrans" cxnId="{70DB515D-BE11-4004-8157-4EEA38CFAA6E}">
      <dgm:prSet/>
      <dgm:spPr/>
      <dgm:t>
        <a:bodyPr/>
        <a:lstStyle/>
        <a:p>
          <a:endParaRPr lang="en-US"/>
        </a:p>
      </dgm:t>
    </dgm:pt>
    <dgm:pt modelId="{6CC507C5-A27B-4506-82F1-AD5CB069F9DA}" type="sibTrans" cxnId="{70DB515D-BE11-4004-8157-4EEA38CFAA6E}">
      <dgm:prSet/>
      <dgm:spPr/>
      <dgm:t>
        <a:bodyPr/>
        <a:lstStyle/>
        <a:p>
          <a:endParaRPr lang="en-US"/>
        </a:p>
      </dgm:t>
    </dgm:pt>
    <dgm:pt modelId="{74D5D702-F448-4DBE-BBA8-C9AE4DF7AEC5}">
      <dgm:prSet/>
      <dgm:spPr/>
      <dgm:t>
        <a:bodyPr/>
        <a:lstStyle/>
        <a:p>
          <a:r>
            <a:rPr lang="hr-HR"/>
            <a:t>Korištenje gita</a:t>
          </a:r>
          <a:endParaRPr lang="en-US"/>
        </a:p>
      </dgm:t>
    </dgm:pt>
    <dgm:pt modelId="{1078C65D-20A3-4978-A719-B109BD584337}" type="parTrans" cxnId="{686AEFBD-6FD2-4E50-A8EF-97292867CC0A}">
      <dgm:prSet/>
      <dgm:spPr/>
      <dgm:t>
        <a:bodyPr/>
        <a:lstStyle/>
        <a:p>
          <a:endParaRPr lang="en-US"/>
        </a:p>
      </dgm:t>
    </dgm:pt>
    <dgm:pt modelId="{32FA5345-32CA-46C0-A0C6-A13E882F7CEC}" type="sibTrans" cxnId="{686AEFBD-6FD2-4E50-A8EF-97292867CC0A}">
      <dgm:prSet/>
      <dgm:spPr/>
      <dgm:t>
        <a:bodyPr/>
        <a:lstStyle/>
        <a:p>
          <a:endParaRPr lang="en-US"/>
        </a:p>
      </dgm:t>
    </dgm:pt>
    <dgm:pt modelId="{A133280E-6337-4230-A232-6CD328BB66F5}">
      <dgm:prSet/>
      <dgm:spPr/>
      <dgm:t>
        <a:bodyPr/>
        <a:lstStyle/>
        <a:p>
          <a:r>
            <a:rPr lang="hr-HR"/>
            <a:t>Važnost dokumentacije</a:t>
          </a:r>
          <a:endParaRPr lang="en-US"/>
        </a:p>
      </dgm:t>
    </dgm:pt>
    <dgm:pt modelId="{16DE9523-A9DE-42B3-9FEA-DE8CB2AD7FB6}" type="parTrans" cxnId="{AC94FB86-88EC-479A-8A6F-5923E7D65239}">
      <dgm:prSet/>
      <dgm:spPr/>
      <dgm:t>
        <a:bodyPr/>
        <a:lstStyle/>
        <a:p>
          <a:endParaRPr lang="en-US"/>
        </a:p>
      </dgm:t>
    </dgm:pt>
    <dgm:pt modelId="{A4C1BF4C-B713-4BD7-A69F-1712BFAAE576}" type="sibTrans" cxnId="{AC94FB86-88EC-479A-8A6F-5923E7D65239}">
      <dgm:prSet/>
      <dgm:spPr/>
      <dgm:t>
        <a:bodyPr/>
        <a:lstStyle/>
        <a:p>
          <a:endParaRPr lang="en-US"/>
        </a:p>
      </dgm:t>
    </dgm:pt>
    <dgm:pt modelId="{302C0F9B-0E72-4E87-9CCD-46E4AE060031}" type="pres">
      <dgm:prSet presAssocID="{74334191-1101-4BA3-A26B-904C462942B9}" presName="cycle" presStyleCnt="0">
        <dgm:presLayoutVars>
          <dgm:dir/>
          <dgm:resizeHandles val="exact"/>
        </dgm:presLayoutVars>
      </dgm:prSet>
      <dgm:spPr/>
    </dgm:pt>
    <dgm:pt modelId="{34756586-F2BD-41EF-A544-DA4EE3F459A7}" type="pres">
      <dgm:prSet presAssocID="{4A094C89-83A1-4C42-861F-46A89B761540}" presName="dummy" presStyleCnt="0"/>
      <dgm:spPr/>
    </dgm:pt>
    <dgm:pt modelId="{C3079093-0B84-4704-9FCD-2396A7B3D047}" type="pres">
      <dgm:prSet presAssocID="{4A094C89-83A1-4C42-861F-46A89B761540}" presName="node" presStyleLbl="revTx" presStyleIdx="0" presStyleCnt="4">
        <dgm:presLayoutVars>
          <dgm:bulletEnabled val="1"/>
        </dgm:presLayoutVars>
      </dgm:prSet>
      <dgm:spPr/>
    </dgm:pt>
    <dgm:pt modelId="{25F64BC4-FE27-4536-90B9-C7D7C0BBA16F}" type="pres">
      <dgm:prSet presAssocID="{0C1B379E-6A33-4AB5-A204-58343DEF5B97}" presName="sibTrans" presStyleLbl="node1" presStyleIdx="0" presStyleCnt="4"/>
      <dgm:spPr/>
    </dgm:pt>
    <dgm:pt modelId="{81B2B6F2-E017-4695-8BE3-FE96F5E6DA7C}" type="pres">
      <dgm:prSet presAssocID="{161AD995-D6CC-4677-8DB6-6D32B302FCD5}" presName="dummy" presStyleCnt="0"/>
      <dgm:spPr/>
    </dgm:pt>
    <dgm:pt modelId="{8750D617-C602-4D45-BF4F-9DE92D3565D4}" type="pres">
      <dgm:prSet presAssocID="{161AD995-D6CC-4677-8DB6-6D32B302FCD5}" presName="node" presStyleLbl="revTx" presStyleIdx="1" presStyleCnt="4">
        <dgm:presLayoutVars>
          <dgm:bulletEnabled val="1"/>
        </dgm:presLayoutVars>
      </dgm:prSet>
      <dgm:spPr/>
    </dgm:pt>
    <dgm:pt modelId="{E5A64134-7A3A-4A99-AE2E-2CC791609106}" type="pres">
      <dgm:prSet presAssocID="{6CC507C5-A27B-4506-82F1-AD5CB069F9DA}" presName="sibTrans" presStyleLbl="node1" presStyleIdx="1" presStyleCnt="4"/>
      <dgm:spPr/>
    </dgm:pt>
    <dgm:pt modelId="{64BC663A-34D9-41E8-9593-8BE3A4D9631D}" type="pres">
      <dgm:prSet presAssocID="{74D5D702-F448-4DBE-BBA8-C9AE4DF7AEC5}" presName="dummy" presStyleCnt="0"/>
      <dgm:spPr/>
    </dgm:pt>
    <dgm:pt modelId="{69F06206-D217-4920-AE43-A7A0CA3B817C}" type="pres">
      <dgm:prSet presAssocID="{74D5D702-F448-4DBE-BBA8-C9AE4DF7AEC5}" presName="node" presStyleLbl="revTx" presStyleIdx="2" presStyleCnt="4">
        <dgm:presLayoutVars>
          <dgm:bulletEnabled val="1"/>
        </dgm:presLayoutVars>
      </dgm:prSet>
      <dgm:spPr/>
    </dgm:pt>
    <dgm:pt modelId="{01A6781B-8C48-46D5-962F-2FA969420484}" type="pres">
      <dgm:prSet presAssocID="{32FA5345-32CA-46C0-A0C6-A13E882F7CEC}" presName="sibTrans" presStyleLbl="node1" presStyleIdx="2" presStyleCnt="4"/>
      <dgm:spPr/>
    </dgm:pt>
    <dgm:pt modelId="{9C62BF68-2EFD-4BCF-8853-3AD41DFDABF8}" type="pres">
      <dgm:prSet presAssocID="{A133280E-6337-4230-A232-6CD328BB66F5}" presName="dummy" presStyleCnt="0"/>
      <dgm:spPr/>
    </dgm:pt>
    <dgm:pt modelId="{88B0E156-0679-44FA-93F9-AA5CB0603EF8}" type="pres">
      <dgm:prSet presAssocID="{A133280E-6337-4230-A232-6CD328BB66F5}" presName="node" presStyleLbl="revTx" presStyleIdx="3" presStyleCnt="4">
        <dgm:presLayoutVars>
          <dgm:bulletEnabled val="1"/>
        </dgm:presLayoutVars>
      </dgm:prSet>
      <dgm:spPr/>
    </dgm:pt>
    <dgm:pt modelId="{805F1244-894F-4755-ACB2-6587551F6EDE}" type="pres">
      <dgm:prSet presAssocID="{A4C1BF4C-B713-4BD7-A69F-1712BFAAE576}" presName="sibTrans" presStyleLbl="node1" presStyleIdx="3" presStyleCnt="4"/>
      <dgm:spPr/>
    </dgm:pt>
  </dgm:ptLst>
  <dgm:cxnLst>
    <dgm:cxn modelId="{1A61F216-6B4E-4B4E-9EC6-23C1F2A8A045}" type="presOf" srcId="{32FA5345-32CA-46C0-A0C6-A13E882F7CEC}" destId="{01A6781B-8C48-46D5-962F-2FA969420484}" srcOrd="0" destOrd="0" presId="urn:microsoft.com/office/officeart/2005/8/layout/cycle1"/>
    <dgm:cxn modelId="{63AFEB17-0C44-4BCC-B782-A9628F6B1D10}" type="presOf" srcId="{0C1B379E-6A33-4AB5-A204-58343DEF5B97}" destId="{25F64BC4-FE27-4536-90B9-C7D7C0BBA16F}" srcOrd="0" destOrd="0" presId="urn:microsoft.com/office/officeart/2005/8/layout/cycle1"/>
    <dgm:cxn modelId="{70DB515D-BE11-4004-8157-4EEA38CFAA6E}" srcId="{74334191-1101-4BA3-A26B-904C462942B9}" destId="{161AD995-D6CC-4677-8DB6-6D32B302FCD5}" srcOrd="1" destOrd="0" parTransId="{DD32BB3E-80E3-459F-A2A5-998BF58F5ECD}" sibTransId="{6CC507C5-A27B-4506-82F1-AD5CB069F9DA}"/>
    <dgm:cxn modelId="{3C30BA62-FA8B-4C39-B9AC-F101797855B3}" type="presOf" srcId="{6CC507C5-A27B-4506-82F1-AD5CB069F9DA}" destId="{E5A64134-7A3A-4A99-AE2E-2CC791609106}" srcOrd="0" destOrd="0" presId="urn:microsoft.com/office/officeart/2005/8/layout/cycle1"/>
    <dgm:cxn modelId="{FB86C469-5DD0-490B-BD31-DEE0059D1637}" type="presOf" srcId="{74334191-1101-4BA3-A26B-904C462942B9}" destId="{302C0F9B-0E72-4E87-9CCD-46E4AE060031}" srcOrd="0" destOrd="0" presId="urn:microsoft.com/office/officeart/2005/8/layout/cycle1"/>
    <dgm:cxn modelId="{F003AB86-8353-4C85-8DED-B5A66843DC93}" srcId="{74334191-1101-4BA3-A26B-904C462942B9}" destId="{4A094C89-83A1-4C42-861F-46A89B761540}" srcOrd="0" destOrd="0" parTransId="{F91E9967-96B0-4DE1-B888-6ABC16653CD2}" sibTransId="{0C1B379E-6A33-4AB5-A204-58343DEF5B97}"/>
    <dgm:cxn modelId="{AC94FB86-88EC-479A-8A6F-5923E7D65239}" srcId="{74334191-1101-4BA3-A26B-904C462942B9}" destId="{A133280E-6337-4230-A232-6CD328BB66F5}" srcOrd="3" destOrd="0" parTransId="{16DE9523-A9DE-42B3-9FEA-DE8CB2AD7FB6}" sibTransId="{A4C1BF4C-B713-4BD7-A69F-1712BFAAE576}"/>
    <dgm:cxn modelId="{2B606D9E-DEA7-4BBF-90EE-33A73AA047E8}" type="presOf" srcId="{4A094C89-83A1-4C42-861F-46A89B761540}" destId="{C3079093-0B84-4704-9FCD-2396A7B3D047}" srcOrd="0" destOrd="0" presId="urn:microsoft.com/office/officeart/2005/8/layout/cycle1"/>
    <dgm:cxn modelId="{686AEFBD-6FD2-4E50-A8EF-97292867CC0A}" srcId="{74334191-1101-4BA3-A26B-904C462942B9}" destId="{74D5D702-F448-4DBE-BBA8-C9AE4DF7AEC5}" srcOrd="2" destOrd="0" parTransId="{1078C65D-20A3-4978-A719-B109BD584337}" sibTransId="{32FA5345-32CA-46C0-A0C6-A13E882F7CEC}"/>
    <dgm:cxn modelId="{3F4ADECB-1497-45CC-A8DD-5A5397C1F97B}" type="presOf" srcId="{74D5D702-F448-4DBE-BBA8-C9AE4DF7AEC5}" destId="{69F06206-D217-4920-AE43-A7A0CA3B817C}" srcOrd="0" destOrd="0" presId="urn:microsoft.com/office/officeart/2005/8/layout/cycle1"/>
    <dgm:cxn modelId="{53D9A5CF-E059-460F-8042-5D9333EAD8B3}" type="presOf" srcId="{A133280E-6337-4230-A232-6CD328BB66F5}" destId="{88B0E156-0679-44FA-93F9-AA5CB0603EF8}" srcOrd="0" destOrd="0" presId="urn:microsoft.com/office/officeart/2005/8/layout/cycle1"/>
    <dgm:cxn modelId="{3F4FBCF7-D448-46AB-8514-0E24795DCEBA}" type="presOf" srcId="{161AD995-D6CC-4677-8DB6-6D32B302FCD5}" destId="{8750D617-C602-4D45-BF4F-9DE92D3565D4}" srcOrd="0" destOrd="0" presId="urn:microsoft.com/office/officeart/2005/8/layout/cycle1"/>
    <dgm:cxn modelId="{E0EBB8F9-D5FF-450A-8232-FE449F5550ED}" type="presOf" srcId="{A4C1BF4C-B713-4BD7-A69F-1712BFAAE576}" destId="{805F1244-894F-4755-ACB2-6587551F6EDE}" srcOrd="0" destOrd="0" presId="urn:microsoft.com/office/officeart/2005/8/layout/cycle1"/>
    <dgm:cxn modelId="{12426987-1333-48BC-8FED-78B2C0360CD4}" type="presParOf" srcId="{302C0F9B-0E72-4E87-9CCD-46E4AE060031}" destId="{34756586-F2BD-41EF-A544-DA4EE3F459A7}" srcOrd="0" destOrd="0" presId="urn:microsoft.com/office/officeart/2005/8/layout/cycle1"/>
    <dgm:cxn modelId="{CCE5808A-8CD0-41D2-9A04-9849C9AE1B84}" type="presParOf" srcId="{302C0F9B-0E72-4E87-9CCD-46E4AE060031}" destId="{C3079093-0B84-4704-9FCD-2396A7B3D047}" srcOrd="1" destOrd="0" presId="urn:microsoft.com/office/officeart/2005/8/layout/cycle1"/>
    <dgm:cxn modelId="{F5936F60-1930-45D1-93DD-76DBA7C4D99F}" type="presParOf" srcId="{302C0F9B-0E72-4E87-9CCD-46E4AE060031}" destId="{25F64BC4-FE27-4536-90B9-C7D7C0BBA16F}" srcOrd="2" destOrd="0" presId="urn:microsoft.com/office/officeart/2005/8/layout/cycle1"/>
    <dgm:cxn modelId="{AEA4A35B-04FF-41A3-B366-C4E30E90EA1D}" type="presParOf" srcId="{302C0F9B-0E72-4E87-9CCD-46E4AE060031}" destId="{81B2B6F2-E017-4695-8BE3-FE96F5E6DA7C}" srcOrd="3" destOrd="0" presId="urn:microsoft.com/office/officeart/2005/8/layout/cycle1"/>
    <dgm:cxn modelId="{DE83DAA5-957C-4033-9E17-3F97C9051405}" type="presParOf" srcId="{302C0F9B-0E72-4E87-9CCD-46E4AE060031}" destId="{8750D617-C602-4D45-BF4F-9DE92D3565D4}" srcOrd="4" destOrd="0" presId="urn:microsoft.com/office/officeart/2005/8/layout/cycle1"/>
    <dgm:cxn modelId="{5D76F3B6-B236-4589-9466-79876A6E40AC}" type="presParOf" srcId="{302C0F9B-0E72-4E87-9CCD-46E4AE060031}" destId="{E5A64134-7A3A-4A99-AE2E-2CC791609106}" srcOrd="5" destOrd="0" presId="urn:microsoft.com/office/officeart/2005/8/layout/cycle1"/>
    <dgm:cxn modelId="{30E74FDC-2E8B-432A-B679-E304667CDD8B}" type="presParOf" srcId="{302C0F9B-0E72-4E87-9CCD-46E4AE060031}" destId="{64BC663A-34D9-41E8-9593-8BE3A4D9631D}" srcOrd="6" destOrd="0" presId="urn:microsoft.com/office/officeart/2005/8/layout/cycle1"/>
    <dgm:cxn modelId="{9A8514FF-2228-42FB-ABBF-D5CC7FE7365B}" type="presParOf" srcId="{302C0F9B-0E72-4E87-9CCD-46E4AE060031}" destId="{69F06206-D217-4920-AE43-A7A0CA3B817C}" srcOrd="7" destOrd="0" presId="urn:microsoft.com/office/officeart/2005/8/layout/cycle1"/>
    <dgm:cxn modelId="{7566D9A1-00DB-4C00-9054-4E7B60CB56C9}" type="presParOf" srcId="{302C0F9B-0E72-4E87-9CCD-46E4AE060031}" destId="{01A6781B-8C48-46D5-962F-2FA969420484}" srcOrd="8" destOrd="0" presId="urn:microsoft.com/office/officeart/2005/8/layout/cycle1"/>
    <dgm:cxn modelId="{774129A4-4127-4A57-8C74-25D63FE3BA9A}" type="presParOf" srcId="{302C0F9B-0E72-4E87-9CCD-46E4AE060031}" destId="{9C62BF68-2EFD-4BCF-8853-3AD41DFDABF8}" srcOrd="9" destOrd="0" presId="urn:microsoft.com/office/officeart/2005/8/layout/cycle1"/>
    <dgm:cxn modelId="{742B4F8D-B99E-48D7-81A3-380D21354BAA}" type="presParOf" srcId="{302C0F9B-0E72-4E87-9CCD-46E4AE060031}" destId="{88B0E156-0679-44FA-93F9-AA5CB0603EF8}" srcOrd="10" destOrd="0" presId="urn:microsoft.com/office/officeart/2005/8/layout/cycle1"/>
    <dgm:cxn modelId="{B088F451-9ADF-4514-A250-7FC10F12EA34}" type="presParOf" srcId="{302C0F9B-0E72-4E87-9CCD-46E4AE060031}" destId="{805F1244-894F-4755-ACB2-6587551F6EDE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800C2-B3EF-42B0-AFFC-0B9E6207CD2A}">
      <dsp:nvSpPr>
        <dsp:cNvPr id="0" name=""/>
        <dsp:cNvSpPr/>
      </dsp:nvSpPr>
      <dsp:spPr>
        <a:xfrm>
          <a:off x="0" y="54824"/>
          <a:ext cx="8272463" cy="3422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kern="1200"/>
            <a:t>Opis zadatka</a:t>
          </a:r>
          <a:endParaRPr lang="en-US" sz="1500" kern="1200"/>
        </a:p>
      </dsp:txBody>
      <dsp:txXfrm>
        <a:off x="16706" y="71530"/>
        <a:ext cx="8239051" cy="308813"/>
      </dsp:txXfrm>
    </dsp:sp>
    <dsp:sp modelId="{B271DF94-6A65-4F05-B5CE-A2F6A4F8025F}">
      <dsp:nvSpPr>
        <dsp:cNvPr id="0" name=""/>
        <dsp:cNvSpPr/>
      </dsp:nvSpPr>
      <dsp:spPr>
        <a:xfrm>
          <a:off x="0" y="440249"/>
          <a:ext cx="8272463" cy="342225"/>
        </a:xfrm>
        <a:prstGeom prst="roundRect">
          <a:avLst/>
        </a:prstGeom>
        <a:solidFill>
          <a:schemeClr val="accent2">
            <a:hueOff val="-132337"/>
            <a:satOff val="149"/>
            <a:lumOff val="3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kern="1200"/>
            <a:t>Pregled zahtjeva</a:t>
          </a:r>
          <a:endParaRPr lang="en-US" sz="1500" kern="1200"/>
        </a:p>
      </dsp:txBody>
      <dsp:txXfrm>
        <a:off x="16706" y="456955"/>
        <a:ext cx="8239051" cy="308813"/>
      </dsp:txXfrm>
    </dsp:sp>
    <dsp:sp modelId="{4AB35E06-38DA-485A-8735-75D744F065E7}">
      <dsp:nvSpPr>
        <dsp:cNvPr id="0" name=""/>
        <dsp:cNvSpPr/>
      </dsp:nvSpPr>
      <dsp:spPr>
        <a:xfrm>
          <a:off x="0" y="825674"/>
          <a:ext cx="8272463" cy="342225"/>
        </a:xfrm>
        <a:prstGeom prst="round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kern="1200"/>
            <a:t>Korišteni alati i tehnologije</a:t>
          </a:r>
          <a:endParaRPr lang="en-US" sz="1500" kern="1200"/>
        </a:p>
      </dsp:txBody>
      <dsp:txXfrm>
        <a:off x="16706" y="842380"/>
        <a:ext cx="8239051" cy="308813"/>
      </dsp:txXfrm>
    </dsp:sp>
    <dsp:sp modelId="{F6FB814C-F83D-484D-8AF5-994364F99DE0}">
      <dsp:nvSpPr>
        <dsp:cNvPr id="0" name=""/>
        <dsp:cNvSpPr/>
      </dsp:nvSpPr>
      <dsp:spPr>
        <a:xfrm>
          <a:off x="0" y="1211099"/>
          <a:ext cx="8272463" cy="342225"/>
        </a:xfrm>
        <a:prstGeom prst="roundRect">
          <a:avLst/>
        </a:prstGeom>
        <a:solidFill>
          <a:schemeClr val="accent2">
            <a:hueOff val="-397012"/>
            <a:satOff val="448"/>
            <a:lumOff val="1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kern="1200"/>
            <a:t>Arhitektura</a:t>
          </a:r>
          <a:endParaRPr lang="en-US" sz="1500" kern="1200"/>
        </a:p>
      </dsp:txBody>
      <dsp:txXfrm>
        <a:off x="16706" y="1227805"/>
        <a:ext cx="8239051" cy="308813"/>
      </dsp:txXfrm>
    </dsp:sp>
    <dsp:sp modelId="{AA328B94-C2E7-4B09-BD59-8A24145C662C}">
      <dsp:nvSpPr>
        <dsp:cNvPr id="0" name=""/>
        <dsp:cNvSpPr/>
      </dsp:nvSpPr>
      <dsp:spPr>
        <a:xfrm>
          <a:off x="0" y="1596524"/>
          <a:ext cx="8272463" cy="342225"/>
        </a:xfrm>
        <a:prstGeom prst="roundRect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kern="1200"/>
            <a:t>Organizacija rada </a:t>
          </a:r>
          <a:endParaRPr lang="en-US" sz="1500" kern="1200"/>
        </a:p>
      </dsp:txBody>
      <dsp:txXfrm>
        <a:off x="16706" y="1613230"/>
        <a:ext cx="8239051" cy="308813"/>
      </dsp:txXfrm>
    </dsp:sp>
    <dsp:sp modelId="{86BAB254-6B4B-4851-8321-2C85BA1A11EB}">
      <dsp:nvSpPr>
        <dsp:cNvPr id="0" name=""/>
        <dsp:cNvSpPr/>
      </dsp:nvSpPr>
      <dsp:spPr>
        <a:xfrm>
          <a:off x="0" y="1981949"/>
          <a:ext cx="8272463" cy="342225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kern="1200" dirty="0"/>
            <a:t>Iskustva</a:t>
          </a:r>
          <a:endParaRPr lang="en-US" sz="1500" kern="1200" dirty="0"/>
        </a:p>
      </dsp:txBody>
      <dsp:txXfrm>
        <a:off x="16706" y="1998655"/>
        <a:ext cx="8239051" cy="308813"/>
      </dsp:txXfrm>
    </dsp:sp>
    <dsp:sp modelId="{E9865F06-256D-42CE-B0D4-418A3216E2CC}">
      <dsp:nvSpPr>
        <dsp:cNvPr id="0" name=""/>
        <dsp:cNvSpPr/>
      </dsp:nvSpPr>
      <dsp:spPr>
        <a:xfrm>
          <a:off x="0" y="2367374"/>
          <a:ext cx="8272463" cy="342225"/>
        </a:xfrm>
        <a:prstGeom prst="round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kern="1200" dirty="0"/>
            <a:t>Č</a:t>
          </a:r>
          <a:r>
            <a:rPr lang="en-GB" sz="1500" kern="1200" dirty="0" err="1"/>
            <a:t>lanovi</a:t>
          </a:r>
          <a:r>
            <a:rPr lang="en-GB" sz="1500" kern="1200" dirty="0"/>
            <a:t> </a:t>
          </a:r>
          <a:r>
            <a:rPr lang="en-GB" sz="1500" kern="1200" dirty="0" err="1"/>
            <a:t>tima</a:t>
          </a:r>
          <a:r>
            <a:rPr lang="en-GB" sz="1500" kern="1200" dirty="0"/>
            <a:t>	</a:t>
          </a:r>
          <a:endParaRPr lang="hr-HR" sz="1500" kern="1200" dirty="0"/>
        </a:p>
      </dsp:txBody>
      <dsp:txXfrm>
        <a:off x="16706" y="2384080"/>
        <a:ext cx="8239051" cy="308813"/>
      </dsp:txXfrm>
    </dsp:sp>
    <dsp:sp modelId="{DE306D46-B45A-4901-AA07-273F1CB89355}">
      <dsp:nvSpPr>
        <dsp:cNvPr id="0" name=""/>
        <dsp:cNvSpPr/>
      </dsp:nvSpPr>
      <dsp:spPr>
        <a:xfrm>
          <a:off x="0" y="2752799"/>
          <a:ext cx="8272463" cy="342225"/>
        </a:xfrm>
        <a:prstGeom prst="roundRect">
          <a:avLst/>
        </a:prstGeom>
        <a:solidFill>
          <a:schemeClr val="accent2">
            <a:hueOff val="-926361"/>
            <a:satOff val="1044"/>
            <a:lumOff val="247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kern="1200" dirty="0"/>
            <a:t>Cilj projekta</a:t>
          </a:r>
        </a:p>
      </dsp:txBody>
      <dsp:txXfrm>
        <a:off x="16706" y="2769505"/>
        <a:ext cx="8239051" cy="308813"/>
      </dsp:txXfrm>
    </dsp:sp>
    <dsp:sp modelId="{41158F1B-371A-4992-B2EC-7A5F269DF30C}">
      <dsp:nvSpPr>
        <dsp:cNvPr id="0" name=""/>
        <dsp:cNvSpPr/>
      </dsp:nvSpPr>
      <dsp:spPr>
        <a:xfrm>
          <a:off x="0" y="3138224"/>
          <a:ext cx="8272463" cy="342225"/>
        </a:xfrm>
        <a:prstGeom prst="roundRect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kern="1200" dirty="0"/>
            <a:t>Analiza i oblikovanje sustava</a:t>
          </a:r>
        </a:p>
      </dsp:txBody>
      <dsp:txXfrm>
        <a:off x="16706" y="3154930"/>
        <a:ext cx="8239051" cy="308813"/>
      </dsp:txXfrm>
    </dsp:sp>
    <dsp:sp modelId="{2356CAD4-6C86-4656-8424-35019E915118}">
      <dsp:nvSpPr>
        <dsp:cNvPr id="0" name=""/>
        <dsp:cNvSpPr/>
      </dsp:nvSpPr>
      <dsp:spPr>
        <a:xfrm>
          <a:off x="0" y="3523650"/>
          <a:ext cx="8272463" cy="342225"/>
        </a:xfrm>
        <a:prstGeom prst="roundRect">
          <a:avLst/>
        </a:prstGeom>
        <a:solidFill>
          <a:schemeClr val="accent2">
            <a:hueOff val="-1191035"/>
            <a:satOff val="1343"/>
            <a:lumOff val="317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kern="1200" dirty="0"/>
            <a:t>Organizacija rada</a:t>
          </a:r>
        </a:p>
      </dsp:txBody>
      <dsp:txXfrm>
        <a:off x="16706" y="3540356"/>
        <a:ext cx="8239051" cy="308813"/>
      </dsp:txXfrm>
    </dsp:sp>
    <dsp:sp modelId="{3598683F-A3B1-4733-B3A8-15B9AC793CB5}">
      <dsp:nvSpPr>
        <dsp:cNvPr id="0" name=""/>
        <dsp:cNvSpPr/>
      </dsp:nvSpPr>
      <dsp:spPr>
        <a:xfrm>
          <a:off x="0" y="3909075"/>
          <a:ext cx="8272463" cy="342225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kern="1200" dirty="0"/>
            <a:t>Iskustva</a:t>
          </a:r>
        </a:p>
      </dsp:txBody>
      <dsp:txXfrm>
        <a:off x="16706" y="3925781"/>
        <a:ext cx="8239051" cy="308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429F4-44D8-4620-B072-0648EADADA40}">
      <dsp:nvSpPr>
        <dsp:cNvPr id="0" name=""/>
        <dsp:cNvSpPr/>
      </dsp:nvSpPr>
      <dsp:spPr>
        <a:xfrm>
          <a:off x="2423" y="657384"/>
          <a:ext cx="1922701" cy="11536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Sara </a:t>
          </a:r>
          <a:r>
            <a:rPr lang="hr-HR" sz="1700" kern="1200" dirty="0" err="1"/>
            <a:t>Lazarušić</a:t>
          </a:r>
          <a:r>
            <a:rPr lang="hr-HR" sz="1700" kern="1200" dirty="0"/>
            <a:t>  </a:t>
          </a:r>
          <a:r>
            <a:rPr lang="hr-HR" sz="1700" kern="1200" dirty="0" err="1"/>
            <a:t>frontend</a:t>
          </a:r>
          <a:r>
            <a:rPr lang="hr-HR" sz="1700" kern="1200" dirty="0"/>
            <a:t>, dokumentacija</a:t>
          </a:r>
          <a:endParaRPr lang="en-US" sz="1700" kern="1200" dirty="0"/>
        </a:p>
      </dsp:txBody>
      <dsp:txXfrm>
        <a:off x="2423" y="657384"/>
        <a:ext cx="1922701" cy="1153620"/>
      </dsp:txXfrm>
    </dsp:sp>
    <dsp:sp modelId="{358E7B48-D5FF-41A8-BFA6-7C7CE0A3DE68}">
      <dsp:nvSpPr>
        <dsp:cNvPr id="0" name=""/>
        <dsp:cNvSpPr/>
      </dsp:nvSpPr>
      <dsp:spPr>
        <a:xfrm>
          <a:off x="2117395" y="657384"/>
          <a:ext cx="1922701" cy="1153620"/>
        </a:xfrm>
        <a:prstGeom prst="rect">
          <a:avLst/>
        </a:prstGeom>
        <a:solidFill>
          <a:schemeClr val="accent2">
            <a:hueOff val="-220562"/>
            <a:satOff val="249"/>
            <a:lumOff val="58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Lovro </a:t>
          </a:r>
          <a:r>
            <a:rPr lang="hr-HR" sz="1700" kern="1200" dirty="0" err="1"/>
            <a:t>Nidogon</a:t>
          </a:r>
          <a:r>
            <a:rPr lang="hr-HR" sz="1700" kern="1200" dirty="0"/>
            <a:t>  </a:t>
          </a:r>
          <a:r>
            <a:rPr lang="hr-HR" sz="1700" kern="1200" dirty="0" err="1"/>
            <a:t>frontend</a:t>
          </a:r>
          <a:endParaRPr lang="en-US" sz="1700" kern="1200" dirty="0"/>
        </a:p>
      </dsp:txBody>
      <dsp:txXfrm>
        <a:off x="2117395" y="657384"/>
        <a:ext cx="1922701" cy="1153620"/>
      </dsp:txXfrm>
    </dsp:sp>
    <dsp:sp modelId="{CF274345-CE34-4807-9C0D-AD8D8DA80A58}">
      <dsp:nvSpPr>
        <dsp:cNvPr id="0" name=""/>
        <dsp:cNvSpPr/>
      </dsp:nvSpPr>
      <dsp:spPr>
        <a:xfrm>
          <a:off x="4232366" y="657384"/>
          <a:ext cx="1922701" cy="1153620"/>
        </a:xfrm>
        <a:prstGeom prst="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Kristian </a:t>
          </a:r>
          <a:r>
            <a:rPr lang="hr-HR" sz="1700" kern="1200" dirty="0" err="1"/>
            <a:t>Lovey</a:t>
          </a:r>
          <a:r>
            <a:rPr lang="hr-HR" sz="1700" kern="1200" dirty="0"/>
            <a:t> dizajn, </a:t>
          </a:r>
          <a:r>
            <a:rPr lang="hr-HR" sz="1700" kern="1200" dirty="0" err="1"/>
            <a:t>deployment</a:t>
          </a:r>
          <a:r>
            <a:rPr lang="hr-HR" sz="1700" kern="1200" dirty="0"/>
            <a:t>, dokumentacija, ispitivanje</a:t>
          </a:r>
          <a:endParaRPr lang="en-US" sz="1700" kern="1200" dirty="0"/>
        </a:p>
      </dsp:txBody>
      <dsp:txXfrm>
        <a:off x="4232366" y="657384"/>
        <a:ext cx="1922701" cy="1153620"/>
      </dsp:txXfrm>
    </dsp:sp>
    <dsp:sp modelId="{60379FB6-D5E8-4DA8-B428-7D5A29A60370}">
      <dsp:nvSpPr>
        <dsp:cNvPr id="0" name=""/>
        <dsp:cNvSpPr/>
      </dsp:nvSpPr>
      <dsp:spPr>
        <a:xfrm>
          <a:off x="6347338" y="657384"/>
          <a:ext cx="1922701" cy="1153620"/>
        </a:xfrm>
        <a:prstGeom prst="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Marin </a:t>
          </a:r>
          <a:r>
            <a:rPr lang="hr-HR" sz="1700" kern="1200" dirty="0" err="1"/>
            <a:t>Rossini</a:t>
          </a:r>
          <a:r>
            <a:rPr lang="hr-HR" sz="1700" kern="1200" dirty="0"/>
            <a:t>   baza podataka, dokumentacija, ispitivanje</a:t>
          </a:r>
          <a:endParaRPr lang="en-US" sz="1700" kern="1200" dirty="0"/>
        </a:p>
      </dsp:txBody>
      <dsp:txXfrm>
        <a:off x="6347338" y="657384"/>
        <a:ext cx="1922701" cy="1153620"/>
      </dsp:txXfrm>
    </dsp:sp>
    <dsp:sp modelId="{452CB4EC-7AFB-4AA8-90B7-540E3F93D547}">
      <dsp:nvSpPr>
        <dsp:cNvPr id="0" name=""/>
        <dsp:cNvSpPr/>
      </dsp:nvSpPr>
      <dsp:spPr>
        <a:xfrm>
          <a:off x="1059909" y="2003275"/>
          <a:ext cx="1922701" cy="1153620"/>
        </a:xfrm>
        <a:prstGeom prst="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Dino </a:t>
          </a:r>
          <a:r>
            <a:rPr lang="hr-HR" sz="1700" kern="1200" dirty="0" err="1"/>
            <a:t>Dervišević</a:t>
          </a:r>
          <a:r>
            <a:rPr lang="hr-HR" sz="1700" kern="1200" dirty="0"/>
            <a:t>  </a:t>
          </a:r>
          <a:r>
            <a:rPr lang="hr-HR" sz="1700" kern="1200" dirty="0" err="1"/>
            <a:t>backend</a:t>
          </a:r>
          <a:endParaRPr lang="en-US" sz="1700" kern="1200" dirty="0"/>
        </a:p>
      </dsp:txBody>
      <dsp:txXfrm>
        <a:off x="1059909" y="2003275"/>
        <a:ext cx="1922701" cy="1153620"/>
      </dsp:txXfrm>
    </dsp:sp>
    <dsp:sp modelId="{3C015BB4-AA2B-4CB0-967A-CB95539D03AF}">
      <dsp:nvSpPr>
        <dsp:cNvPr id="0" name=""/>
        <dsp:cNvSpPr/>
      </dsp:nvSpPr>
      <dsp:spPr>
        <a:xfrm>
          <a:off x="3174880" y="2003275"/>
          <a:ext cx="1922701" cy="1153620"/>
        </a:xfrm>
        <a:prstGeom prst="rect">
          <a:avLst/>
        </a:prstGeom>
        <a:solidFill>
          <a:schemeClr val="accent2">
            <a:hueOff val="-1102811"/>
            <a:satOff val="1243"/>
            <a:lumOff val="294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Vedran Vrabec  </a:t>
          </a:r>
          <a:r>
            <a:rPr lang="hr-HR" sz="1700" kern="1200" dirty="0" err="1"/>
            <a:t>backend</a:t>
          </a:r>
          <a:r>
            <a:rPr lang="hr-HR" sz="1700" kern="1200" dirty="0"/>
            <a:t>, baza podataka</a:t>
          </a:r>
          <a:endParaRPr lang="en-US" sz="1700" kern="1200" dirty="0"/>
        </a:p>
      </dsp:txBody>
      <dsp:txXfrm>
        <a:off x="3174880" y="2003275"/>
        <a:ext cx="1922701" cy="1153620"/>
      </dsp:txXfrm>
    </dsp:sp>
    <dsp:sp modelId="{4F778885-487F-429A-BBF7-9CEF7C9D7DAA}">
      <dsp:nvSpPr>
        <dsp:cNvPr id="0" name=""/>
        <dsp:cNvSpPr/>
      </dsp:nvSpPr>
      <dsp:spPr>
        <a:xfrm>
          <a:off x="5289852" y="2003275"/>
          <a:ext cx="1922701" cy="1153620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700" kern="1200" dirty="0"/>
            <a:t>Ivan Golubić  </a:t>
          </a:r>
          <a:r>
            <a:rPr lang="hr-HR" sz="1700" kern="1200" dirty="0" err="1"/>
            <a:t>backend</a:t>
          </a:r>
          <a:r>
            <a:rPr lang="hr-HR" sz="1700" kern="1200" dirty="0"/>
            <a:t>, </a:t>
          </a:r>
          <a:r>
            <a:rPr lang="hr-HR" sz="1700" kern="1200" dirty="0" err="1"/>
            <a:t>deployment</a:t>
          </a:r>
          <a:r>
            <a:rPr lang="hr-HR" sz="1700" kern="1200" dirty="0"/>
            <a:t>, voditelj </a:t>
          </a:r>
          <a:endParaRPr lang="en-US" sz="1700" kern="1200" dirty="0"/>
        </a:p>
      </dsp:txBody>
      <dsp:txXfrm>
        <a:off x="5289852" y="2003275"/>
        <a:ext cx="1922701" cy="1153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3D478-D105-4FDB-B31C-A030A7A8C242}">
      <dsp:nvSpPr>
        <dsp:cNvPr id="0" name=""/>
        <dsp:cNvSpPr/>
      </dsp:nvSpPr>
      <dsp:spPr>
        <a:xfrm>
          <a:off x="0" y="283765"/>
          <a:ext cx="8272463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035" tIns="312420" rIns="64203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kern="1200"/>
            <a:t>Aplikacija omogućuje prijelaz sastanaka iz jednog stanja u drugo (planiran, objavljen, obavljen, arhiviran)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i="0" kern="1200"/>
            <a:t>Proces registracije i prijave bit će pojednostavljen korištenjem vanjskih servisa za autentifikaciju.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b="0" i="0" kern="1200"/>
            <a:t>Aplikacija mora omogućiti predstavniku kreiranje novog sastanka.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b="0" i="0" kern="1200"/>
            <a:t>Aplikacija mora omogućiti predstavniku svrstavanje zaključka s pravnim učinkom u "Izglasan" ili "Odbijen„</a:t>
          </a:r>
          <a:r>
            <a:rPr lang="hr-HR" sz="1500" kern="1200"/>
            <a:t>.</a:t>
          </a:r>
          <a:endParaRPr lang="en-US" sz="1500" kern="1200"/>
        </a:p>
      </dsp:txBody>
      <dsp:txXfrm>
        <a:off x="0" y="283765"/>
        <a:ext cx="8272463" cy="1890000"/>
      </dsp:txXfrm>
    </dsp:sp>
    <dsp:sp modelId="{7C9DBEF9-9BFC-4EBF-B276-171B18455F9B}">
      <dsp:nvSpPr>
        <dsp:cNvPr id="0" name=""/>
        <dsp:cNvSpPr/>
      </dsp:nvSpPr>
      <dsp:spPr>
        <a:xfrm>
          <a:off x="413623" y="62365"/>
          <a:ext cx="5790724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876" tIns="0" rIns="2188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b="1" kern="1200"/>
            <a:t>Funkcionalni zahtjevi</a:t>
          </a:r>
          <a:endParaRPr lang="en-US" sz="1500" kern="1200"/>
        </a:p>
      </dsp:txBody>
      <dsp:txXfrm>
        <a:off x="435239" y="83981"/>
        <a:ext cx="5747492" cy="399568"/>
      </dsp:txXfrm>
    </dsp:sp>
    <dsp:sp modelId="{80256CE3-85A2-4A32-99BA-DF5E2372E4BB}">
      <dsp:nvSpPr>
        <dsp:cNvPr id="0" name=""/>
        <dsp:cNvSpPr/>
      </dsp:nvSpPr>
      <dsp:spPr>
        <a:xfrm>
          <a:off x="0" y="2476165"/>
          <a:ext cx="8272463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035" tIns="312420" rIns="64203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b="0" i="0" kern="1200"/>
            <a:t>Osigurani su podaci o korisnicima.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b="0" i="0" kern="1200"/>
            <a:t>Aplikacija mora prikazivati predstavniku sažete prikaze svih "Planiranih", "Objavljenih" i "Obavljenih" sastanaka na početnoj stranici.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1500" b="0" i="0" kern="1200"/>
            <a:t>Svi podaci o korisnicima i sastancima biti će zaštićeni.</a:t>
          </a:r>
          <a:endParaRPr lang="en-US" sz="1500" kern="1200"/>
        </a:p>
      </dsp:txBody>
      <dsp:txXfrm>
        <a:off x="0" y="2476165"/>
        <a:ext cx="8272463" cy="1275750"/>
      </dsp:txXfrm>
    </dsp:sp>
    <dsp:sp modelId="{BF0D3FFA-C454-483A-9E81-A1C20D2E802F}">
      <dsp:nvSpPr>
        <dsp:cNvPr id="0" name=""/>
        <dsp:cNvSpPr/>
      </dsp:nvSpPr>
      <dsp:spPr>
        <a:xfrm>
          <a:off x="413623" y="2254765"/>
          <a:ext cx="5790724" cy="4428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876" tIns="0" rIns="2188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500" b="1" kern="1200"/>
            <a:t>Nefunkcionalni zahtjevi</a:t>
          </a:r>
          <a:endParaRPr lang="en-US" sz="1500" kern="1200"/>
        </a:p>
      </dsp:txBody>
      <dsp:txXfrm>
        <a:off x="435239" y="2276381"/>
        <a:ext cx="5747492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0D85F-5C17-411C-8F9C-E614418BAE40}">
      <dsp:nvSpPr>
        <dsp:cNvPr id="0" name=""/>
        <dsp:cNvSpPr/>
      </dsp:nvSpPr>
      <dsp:spPr>
        <a:xfrm>
          <a:off x="326172" y="2111"/>
          <a:ext cx="2177176" cy="10885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/>
            <a:t>Funkcionalnost </a:t>
          </a:r>
          <a:endParaRPr lang="en-US" sz="2400" kern="1200"/>
        </a:p>
      </dsp:txBody>
      <dsp:txXfrm>
        <a:off x="358056" y="33995"/>
        <a:ext cx="2113408" cy="1024820"/>
      </dsp:txXfrm>
    </dsp:sp>
    <dsp:sp modelId="{34CB5C5E-DFEF-4E0B-8FE0-58FD9B1F344F}">
      <dsp:nvSpPr>
        <dsp:cNvPr id="0" name=""/>
        <dsp:cNvSpPr/>
      </dsp:nvSpPr>
      <dsp:spPr>
        <a:xfrm>
          <a:off x="543890" y="1090699"/>
          <a:ext cx="217717" cy="816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441"/>
              </a:lnTo>
              <a:lnTo>
                <a:pt x="217717" y="816441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12A65-FA7A-4190-B986-FA2497864173}">
      <dsp:nvSpPr>
        <dsp:cNvPr id="0" name=""/>
        <dsp:cNvSpPr/>
      </dsp:nvSpPr>
      <dsp:spPr>
        <a:xfrm>
          <a:off x="761607" y="1362846"/>
          <a:ext cx="1741741" cy="1088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Cijeli sustav</a:t>
          </a:r>
          <a:endParaRPr lang="en-US" sz="2300" kern="1200"/>
        </a:p>
      </dsp:txBody>
      <dsp:txXfrm>
        <a:off x="793491" y="1394730"/>
        <a:ext cx="1677973" cy="1024820"/>
      </dsp:txXfrm>
    </dsp:sp>
    <dsp:sp modelId="{51FA473A-29B0-4E79-AE6D-864A7ED64548}">
      <dsp:nvSpPr>
        <dsp:cNvPr id="0" name=""/>
        <dsp:cNvSpPr/>
      </dsp:nvSpPr>
      <dsp:spPr>
        <a:xfrm>
          <a:off x="543890" y="1090699"/>
          <a:ext cx="217717" cy="2177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7176"/>
              </a:lnTo>
              <a:lnTo>
                <a:pt x="217717" y="2177176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7523B-AC71-436B-8940-5287A280C327}">
      <dsp:nvSpPr>
        <dsp:cNvPr id="0" name=""/>
        <dsp:cNvSpPr/>
      </dsp:nvSpPr>
      <dsp:spPr>
        <a:xfrm>
          <a:off x="761607" y="2723581"/>
          <a:ext cx="1741741" cy="1088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Komponente</a:t>
          </a:r>
          <a:endParaRPr lang="en-US" sz="2300" kern="1200"/>
        </a:p>
      </dsp:txBody>
      <dsp:txXfrm>
        <a:off x="793491" y="2755465"/>
        <a:ext cx="1677973" cy="1024820"/>
      </dsp:txXfrm>
    </dsp:sp>
    <dsp:sp modelId="{C8A6F8A5-3EEC-4B29-BE5D-5E2C0AA40FD3}">
      <dsp:nvSpPr>
        <dsp:cNvPr id="0" name=""/>
        <dsp:cNvSpPr/>
      </dsp:nvSpPr>
      <dsp:spPr>
        <a:xfrm>
          <a:off x="3047643" y="2111"/>
          <a:ext cx="2177176" cy="10885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/>
            <a:t>Sigurnost</a:t>
          </a:r>
          <a:endParaRPr lang="en-US" sz="2400" kern="1200"/>
        </a:p>
      </dsp:txBody>
      <dsp:txXfrm>
        <a:off x="3079527" y="33995"/>
        <a:ext cx="2113408" cy="1024820"/>
      </dsp:txXfrm>
    </dsp:sp>
    <dsp:sp modelId="{451B64F6-F475-423A-8843-62EF628F1BDD}">
      <dsp:nvSpPr>
        <dsp:cNvPr id="0" name=""/>
        <dsp:cNvSpPr/>
      </dsp:nvSpPr>
      <dsp:spPr>
        <a:xfrm>
          <a:off x="3265360" y="1090699"/>
          <a:ext cx="217717" cy="816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441"/>
              </a:lnTo>
              <a:lnTo>
                <a:pt x="217717" y="816441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1333A-4795-4388-9AF8-8ECA44F2217A}">
      <dsp:nvSpPr>
        <dsp:cNvPr id="0" name=""/>
        <dsp:cNvSpPr/>
      </dsp:nvSpPr>
      <dsp:spPr>
        <a:xfrm>
          <a:off x="3483078" y="1362846"/>
          <a:ext cx="1741741" cy="1088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SQL injection</a:t>
          </a:r>
          <a:endParaRPr lang="en-US" sz="2300" kern="1200"/>
        </a:p>
      </dsp:txBody>
      <dsp:txXfrm>
        <a:off x="3514962" y="1394730"/>
        <a:ext cx="1677973" cy="1024820"/>
      </dsp:txXfrm>
    </dsp:sp>
    <dsp:sp modelId="{4729329C-D453-4952-BC23-38BEBA802C16}">
      <dsp:nvSpPr>
        <dsp:cNvPr id="0" name=""/>
        <dsp:cNvSpPr/>
      </dsp:nvSpPr>
      <dsp:spPr>
        <a:xfrm>
          <a:off x="3265360" y="1090699"/>
          <a:ext cx="217717" cy="2177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7176"/>
              </a:lnTo>
              <a:lnTo>
                <a:pt x="217717" y="2177176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44F803-1B55-4C3B-ADC3-40FBE6D02827}">
      <dsp:nvSpPr>
        <dsp:cNvPr id="0" name=""/>
        <dsp:cNvSpPr/>
      </dsp:nvSpPr>
      <dsp:spPr>
        <a:xfrm>
          <a:off x="3483078" y="2723581"/>
          <a:ext cx="1741741" cy="1088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DB leak</a:t>
          </a:r>
          <a:endParaRPr lang="en-US" sz="2300" kern="1200"/>
        </a:p>
      </dsp:txBody>
      <dsp:txXfrm>
        <a:off x="3514962" y="2755465"/>
        <a:ext cx="1677973" cy="1024820"/>
      </dsp:txXfrm>
    </dsp:sp>
    <dsp:sp modelId="{039FA47F-463C-4744-A36A-B5662D0B4A11}">
      <dsp:nvSpPr>
        <dsp:cNvPr id="0" name=""/>
        <dsp:cNvSpPr/>
      </dsp:nvSpPr>
      <dsp:spPr>
        <a:xfrm>
          <a:off x="5769113" y="2111"/>
          <a:ext cx="2177176" cy="10885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400" kern="1200"/>
            <a:t>Robusnost</a:t>
          </a:r>
          <a:endParaRPr lang="en-US" sz="2400" kern="1200"/>
        </a:p>
      </dsp:txBody>
      <dsp:txXfrm>
        <a:off x="5800997" y="33995"/>
        <a:ext cx="2113408" cy="1024820"/>
      </dsp:txXfrm>
    </dsp:sp>
    <dsp:sp modelId="{5F606DEC-5999-405F-B373-ED631609B9E0}">
      <dsp:nvSpPr>
        <dsp:cNvPr id="0" name=""/>
        <dsp:cNvSpPr/>
      </dsp:nvSpPr>
      <dsp:spPr>
        <a:xfrm>
          <a:off x="5986831" y="1090699"/>
          <a:ext cx="217717" cy="8164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441"/>
              </a:lnTo>
              <a:lnTo>
                <a:pt x="217717" y="816441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09842-186A-4CAE-B8B9-B5390093DC6A}">
      <dsp:nvSpPr>
        <dsp:cNvPr id="0" name=""/>
        <dsp:cNvSpPr/>
      </dsp:nvSpPr>
      <dsp:spPr>
        <a:xfrm>
          <a:off x="6204549" y="1362846"/>
          <a:ext cx="1741741" cy="10885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Veliki broj korisnika</a:t>
          </a:r>
          <a:endParaRPr lang="en-US" sz="2300" kern="1200"/>
        </a:p>
      </dsp:txBody>
      <dsp:txXfrm>
        <a:off x="6236433" y="1394730"/>
        <a:ext cx="1677973" cy="10248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67D10-402F-470C-BFAD-3203F38DAD9A}">
      <dsp:nvSpPr>
        <dsp:cNvPr id="0" name=""/>
        <dsp:cNvSpPr/>
      </dsp:nvSpPr>
      <dsp:spPr>
        <a:xfrm>
          <a:off x="0" y="404140"/>
          <a:ext cx="8272463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035" tIns="416560" rIns="64203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000" kern="1200" dirty="0"/>
            <a:t>Organizacija komunikacije – </a:t>
          </a:r>
          <a:r>
            <a:rPr lang="hr-HR" sz="2000" kern="1200" dirty="0" err="1"/>
            <a:t>gitHub</a:t>
          </a:r>
          <a:r>
            <a:rPr lang="hr-HR" sz="2000" kern="1200" dirty="0"/>
            <a:t>, </a:t>
          </a:r>
          <a:r>
            <a:rPr lang="hr-HR" sz="2000" kern="1200" dirty="0" err="1"/>
            <a:t>Discord</a:t>
          </a:r>
          <a:r>
            <a:rPr lang="hr-HR" sz="2000" kern="1200" dirty="0"/>
            <a:t>, Microsoft </a:t>
          </a:r>
          <a:r>
            <a:rPr lang="hr-HR" sz="2000" kern="1200" dirty="0" err="1"/>
            <a:t>teams</a:t>
          </a:r>
          <a:r>
            <a:rPr lang="hr-HR" sz="2000" kern="1200" dirty="0"/>
            <a:t>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000" kern="1200"/>
            <a:t>GitHub iskustvo – </a:t>
          </a:r>
          <a:r>
            <a:rPr lang="hr-HR" sz="2000" b="1" kern="1200"/>
            <a:t>odlično</a:t>
          </a:r>
          <a:r>
            <a:rPr lang="hr-HR" sz="2000" kern="1200"/>
            <a:t> osim kada je merge error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000" kern="1200" dirty="0"/>
            <a:t>Korišten </a:t>
          </a:r>
          <a:r>
            <a:rPr lang="hr-HR" sz="2000" kern="1200" dirty="0" err="1"/>
            <a:t>vodopadni</a:t>
          </a:r>
          <a:r>
            <a:rPr lang="hr-HR" sz="2000" kern="1200" dirty="0"/>
            <a:t> način rada</a:t>
          </a:r>
          <a:endParaRPr lang="en-US" sz="2000" kern="1200" dirty="0"/>
        </a:p>
      </dsp:txBody>
      <dsp:txXfrm>
        <a:off x="0" y="404140"/>
        <a:ext cx="8272463" cy="1449000"/>
      </dsp:txXfrm>
    </dsp:sp>
    <dsp:sp modelId="{0BBF0016-2C9C-4071-BF77-D4E13A576DDF}">
      <dsp:nvSpPr>
        <dsp:cNvPr id="0" name=""/>
        <dsp:cNvSpPr/>
      </dsp:nvSpPr>
      <dsp:spPr>
        <a:xfrm>
          <a:off x="413623" y="108940"/>
          <a:ext cx="5790724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876" tIns="0" rIns="21887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/>
            <a:t>Neprogramski (organizacijski) zadaci</a:t>
          </a:r>
          <a:endParaRPr lang="en-US" sz="2000" kern="1200"/>
        </a:p>
      </dsp:txBody>
      <dsp:txXfrm>
        <a:off x="442444" y="137761"/>
        <a:ext cx="5733082" cy="532758"/>
      </dsp:txXfrm>
    </dsp:sp>
    <dsp:sp modelId="{F32FFACC-7874-4F4C-A733-23313FBBF611}">
      <dsp:nvSpPr>
        <dsp:cNvPr id="0" name=""/>
        <dsp:cNvSpPr/>
      </dsp:nvSpPr>
      <dsp:spPr>
        <a:xfrm>
          <a:off x="0" y="2256340"/>
          <a:ext cx="8272463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2035" tIns="416560" rIns="64203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000" kern="1200" dirty="0"/>
            <a:t>Raspodjela na FE i BE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000" kern="1200" dirty="0"/>
            <a:t>Rastav sustava na komponente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r-HR" sz="2000" kern="1200" dirty="0"/>
            <a:t>Same komponente se što općenitije</a:t>
          </a:r>
          <a:endParaRPr lang="en-US" sz="2000" kern="1200" dirty="0"/>
        </a:p>
      </dsp:txBody>
      <dsp:txXfrm>
        <a:off x="0" y="2256340"/>
        <a:ext cx="8272463" cy="1449000"/>
      </dsp:txXfrm>
    </dsp:sp>
    <dsp:sp modelId="{4E5A3AB7-D203-419B-A1C0-F260DCFA9807}">
      <dsp:nvSpPr>
        <dsp:cNvPr id="0" name=""/>
        <dsp:cNvSpPr/>
      </dsp:nvSpPr>
      <dsp:spPr>
        <a:xfrm>
          <a:off x="413623" y="1961140"/>
          <a:ext cx="5790724" cy="5904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876" tIns="0" rIns="21887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000" kern="1200" dirty="0"/>
            <a:t>Programerski zadaci</a:t>
          </a:r>
          <a:endParaRPr lang="en-US" sz="2000" kern="1200" dirty="0"/>
        </a:p>
      </dsp:txBody>
      <dsp:txXfrm>
        <a:off x="442444" y="1989961"/>
        <a:ext cx="5733082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79093-0B84-4704-9FCD-2396A7B3D047}">
      <dsp:nvSpPr>
        <dsp:cNvPr id="0" name=""/>
        <dsp:cNvSpPr/>
      </dsp:nvSpPr>
      <dsp:spPr>
        <a:xfrm>
          <a:off x="5166835" y="121543"/>
          <a:ext cx="1911621" cy="1911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Komunikacija i organizacija</a:t>
          </a:r>
          <a:endParaRPr lang="en-US" sz="2300" kern="1200"/>
        </a:p>
      </dsp:txBody>
      <dsp:txXfrm>
        <a:off x="5166835" y="121543"/>
        <a:ext cx="1911621" cy="1911621"/>
      </dsp:txXfrm>
    </dsp:sp>
    <dsp:sp modelId="{25F64BC4-FE27-4536-90B9-C7D7C0BBA16F}">
      <dsp:nvSpPr>
        <dsp:cNvPr id="0" name=""/>
        <dsp:cNvSpPr/>
      </dsp:nvSpPr>
      <dsp:spPr>
        <a:xfrm>
          <a:off x="1801401" y="1401"/>
          <a:ext cx="5397197" cy="5397197"/>
        </a:xfrm>
        <a:prstGeom prst="circularArrow">
          <a:avLst>
            <a:gd name="adj1" fmla="val 6907"/>
            <a:gd name="adj2" fmla="val 465717"/>
            <a:gd name="adj3" fmla="val 547878"/>
            <a:gd name="adj4" fmla="val 20586405"/>
            <a:gd name="adj5" fmla="val 80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0D617-C602-4D45-BF4F-9DE92D3565D4}">
      <dsp:nvSpPr>
        <dsp:cNvPr id="0" name=""/>
        <dsp:cNvSpPr/>
      </dsp:nvSpPr>
      <dsp:spPr>
        <a:xfrm>
          <a:off x="5166835" y="3366835"/>
          <a:ext cx="1911621" cy="1911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Učenje tehnologija</a:t>
          </a:r>
          <a:endParaRPr lang="en-US" sz="2300" kern="1200"/>
        </a:p>
      </dsp:txBody>
      <dsp:txXfrm>
        <a:off x="5166835" y="3366835"/>
        <a:ext cx="1911621" cy="1911621"/>
      </dsp:txXfrm>
    </dsp:sp>
    <dsp:sp modelId="{E5A64134-7A3A-4A99-AE2E-2CC791609106}">
      <dsp:nvSpPr>
        <dsp:cNvPr id="0" name=""/>
        <dsp:cNvSpPr/>
      </dsp:nvSpPr>
      <dsp:spPr>
        <a:xfrm>
          <a:off x="1801401" y="1401"/>
          <a:ext cx="5397197" cy="5397197"/>
        </a:xfrm>
        <a:prstGeom prst="circularArrow">
          <a:avLst>
            <a:gd name="adj1" fmla="val 6907"/>
            <a:gd name="adj2" fmla="val 465717"/>
            <a:gd name="adj3" fmla="val 5947878"/>
            <a:gd name="adj4" fmla="val 4386405"/>
            <a:gd name="adj5" fmla="val 80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06206-D217-4920-AE43-A7A0CA3B817C}">
      <dsp:nvSpPr>
        <dsp:cNvPr id="0" name=""/>
        <dsp:cNvSpPr/>
      </dsp:nvSpPr>
      <dsp:spPr>
        <a:xfrm>
          <a:off x="1921543" y="3366835"/>
          <a:ext cx="1911621" cy="1911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Korištenje gita</a:t>
          </a:r>
          <a:endParaRPr lang="en-US" sz="2300" kern="1200"/>
        </a:p>
      </dsp:txBody>
      <dsp:txXfrm>
        <a:off x="1921543" y="3366835"/>
        <a:ext cx="1911621" cy="1911621"/>
      </dsp:txXfrm>
    </dsp:sp>
    <dsp:sp modelId="{01A6781B-8C48-46D5-962F-2FA969420484}">
      <dsp:nvSpPr>
        <dsp:cNvPr id="0" name=""/>
        <dsp:cNvSpPr/>
      </dsp:nvSpPr>
      <dsp:spPr>
        <a:xfrm>
          <a:off x="1801401" y="1401"/>
          <a:ext cx="5397197" cy="5397197"/>
        </a:xfrm>
        <a:prstGeom prst="circularArrow">
          <a:avLst>
            <a:gd name="adj1" fmla="val 6907"/>
            <a:gd name="adj2" fmla="val 465717"/>
            <a:gd name="adj3" fmla="val 11347878"/>
            <a:gd name="adj4" fmla="val 9786405"/>
            <a:gd name="adj5" fmla="val 80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0E156-0679-44FA-93F9-AA5CB0603EF8}">
      <dsp:nvSpPr>
        <dsp:cNvPr id="0" name=""/>
        <dsp:cNvSpPr/>
      </dsp:nvSpPr>
      <dsp:spPr>
        <a:xfrm>
          <a:off x="1921543" y="121543"/>
          <a:ext cx="1911621" cy="1911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Važnost dokumentacije</a:t>
          </a:r>
          <a:endParaRPr lang="en-US" sz="2300" kern="1200"/>
        </a:p>
      </dsp:txBody>
      <dsp:txXfrm>
        <a:off x="1921543" y="121543"/>
        <a:ext cx="1911621" cy="1911621"/>
      </dsp:txXfrm>
    </dsp:sp>
    <dsp:sp modelId="{805F1244-894F-4755-ACB2-6587551F6EDE}">
      <dsp:nvSpPr>
        <dsp:cNvPr id="0" name=""/>
        <dsp:cNvSpPr/>
      </dsp:nvSpPr>
      <dsp:spPr>
        <a:xfrm>
          <a:off x="1801401" y="1401"/>
          <a:ext cx="5397197" cy="5397197"/>
        </a:xfrm>
        <a:prstGeom prst="circularArrow">
          <a:avLst>
            <a:gd name="adj1" fmla="val 6907"/>
            <a:gd name="adj2" fmla="val 465717"/>
            <a:gd name="adj3" fmla="val 16747878"/>
            <a:gd name="adj4" fmla="val 15186405"/>
            <a:gd name="adj5" fmla="val 80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23.1.2025.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irko@gmail.com" TargetMode="External"/><Relationship Id="rId2" Type="http://schemas.openxmlformats.org/officeDocument/2006/relationships/hyperlink" Target="mailto:ana@gmail.com" TargetMode="Externa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4000" dirty="0"/>
              <a:t>e</a:t>
            </a:r>
            <a:r>
              <a:rPr lang="hr-HR" sz="4000" dirty="0"/>
              <a:t>zgrada</a:t>
            </a:r>
            <a:endParaRPr lang="hr-HR" sz="4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 dirty="0"/>
              <a:t>Tim:  TG 11.4 </a:t>
            </a:r>
            <a:r>
              <a:rPr lang="hr-HR" sz="1400" noProof="0" dirty="0" err="1"/>
              <a:t>eZgrada</a:t>
            </a:r>
            <a:endParaRPr lang="hr-HR" sz="1400" noProof="0" dirty="0"/>
          </a:p>
          <a:p>
            <a:r>
              <a:rPr lang="hr-HR" noProof="0" dirty="0"/>
              <a:t>Ak. god. 2025./2025.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597643"/>
            <a:ext cx="277749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361" y="1037967"/>
            <a:ext cx="2290568" cy="4709131"/>
          </a:xfrm>
        </p:spPr>
        <p:txBody>
          <a:bodyPr anchor="ctr">
            <a:normAutofit/>
          </a:bodyPr>
          <a:lstStyle/>
          <a:p>
            <a:r>
              <a:rPr lang="hr-HR" sz="2600" noProof="0">
                <a:solidFill>
                  <a:srgbClr val="FFFEFF"/>
                </a:solidFill>
              </a:rPr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201" y="1037968"/>
            <a:ext cx="5044424" cy="48208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noProof="0" dirty="0"/>
              <a:t>Popis korištenih tehnologija</a:t>
            </a:r>
          </a:p>
          <a:p>
            <a:pPr lvl="1">
              <a:lnSpc>
                <a:spcPct val="90000"/>
              </a:lnSpc>
            </a:pPr>
            <a:r>
              <a:rPr lang="hr-HR" noProof="0" dirty="0" err="1"/>
              <a:t>Figma</a:t>
            </a:r>
            <a:endParaRPr lang="hr-HR" noProof="0" dirty="0"/>
          </a:p>
          <a:p>
            <a:pPr lvl="1">
              <a:lnSpc>
                <a:spcPct val="90000"/>
              </a:lnSpc>
            </a:pPr>
            <a:r>
              <a:rPr lang="hr-HR" dirty="0" err="1"/>
              <a:t>Astah</a:t>
            </a:r>
            <a:endParaRPr lang="hr-HR" dirty="0"/>
          </a:p>
          <a:p>
            <a:pPr lvl="1">
              <a:lnSpc>
                <a:spcPct val="90000"/>
              </a:lnSpc>
            </a:pPr>
            <a:r>
              <a:rPr lang="hr-HR" noProof="0" dirty="0" err="1"/>
              <a:t>Selenium</a:t>
            </a:r>
            <a:endParaRPr lang="hr-HR" noProof="0" dirty="0"/>
          </a:p>
          <a:p>
            <a:pPr lvl="1">
              <a:lnSpc>
                <a:spcPct val="90000"/>
              </a:lnSpc>
            </a:pPr>
            <a:r>
              <a:rPr lang="hr-HR" dirty="0" err="1"/>
              <a:t>React</a:t>
            </a:r>
            <a:r>
              <a:rPr lang="hr-HR" dirty="0"/>
              <a:t> </a:t>
            </a:r>
          </a:p>
          <a:p>
            <a:pPr lvl="1">
              <a:lnSpc>
                <a:spcPct val="90000"/>
              </a:lnSpc>
            </a:pPr>
            <a:r>
              <a:rPr lang="hr-HR" noProof="0" dirty="0" err="1"/>
              <a:t>PostgreSQL</a:t>
            </a:r>
            <a:endParaRPr lang="hr-HR" noProof="0" dirty="0"/>
          </a:p>
          <a:p>
            <a:pPr lvl="1">
              <a:lnSpc>
                <a:spcPct val="90000"/>
              </a:lnSpc>
            </a:pPr>
            <a:r>
              <a:rPr lang="hr-HR" dirty="0" err="1"/>
              <a:t>Dotnet</a:t>
            </a:r>
            <a:endParaRPr lang="hr-HR" dirty="0"/>
          </a:p>
          <a:p>
            <a:pPr lvl="1">
              <a:lnSpc>
                <a:spcPct val="90000"/>
              </a:lnSpc>
            </a:pPr>
            <a:r>
              <a:rPr lang="hr-HR" noProof="0" dirty="0" err="1"/>
              <a:t>Postman</a:t>
            </a:r>
            <a:endParaRPr lang="hr-HR" noProof="0" dirty="0"/>
          </a:p>
          <a:p>
            <a:pPr lvl="1">
              <a:lnSpc>
                <a:spcPct val="90000"/>
              </a:lnSpc>
            </a:pPr>
            <a:endParaRPr lang="hr-HR" noProof="0" dirty="0"/>
          </a:p>
          <a:p>
            <a:pPr marL="457200" lvl="1" indent="0">
              <a:lnSpc>
                <a:spcPct val="90000"/>
              </a:lnSpc>
              <a:buNone/>
            </a:pPr>
            <a:endParaRPr lang="hr-HR" noProof="0" dirty="0"/>
          </a:p>
          <a:p>
            <a:pPr>
              <a:lnSpc>
                <a:spcPct val="90000"/>
              </a:lnSpc>
            </a:pPr>
            <a:r>
              <a:rPr lang="hr-HR" noProof="0" dirty="0"/>
              <a:t>Aplikacija, </a:t>
            </a:r>
            <a:r>
              <a:rPr lang="hr-HR" noProof="0" dirty="0" err="1"/>
              <a:t>backend</a:t>
            </a:r>
            <a:r>
              <a:rPr lang="hr-HR" noProof="0" dirty="0"/>
              <a:t>, </a:t>
            </a:r>
            <a:r>
              <a:rPr lang="hr-HR" noProof="0" dirty="0" err="1"/>
              <a:t>frontend</a:t>
            </a:r>
            <a:r>
              <a:rPr lang="hr-HR" noProof="0" dirty="0"/>
              <a:t> i baza podataka, smještena na besplatnoj instanci </a:t>
            </a:r>
            <a:r>
              <a:rPr lang="hr-HR" noProof="0" dirty="0" err="1"/>
              <a:t>Render</a:t>
            </a:r>
            <a:r>
              <a:rPr lang="hr-HR" noProof="0" dirty="0"/>
              <a:t>-a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188720"/>
          </a:xfrm>
        </p:spPr>
        <p:txBody>
          <a:bodyPr>
            <a:normAutofit/>
          </a:bodyPr>
          <a:lstStyle/>
          <a:p>
            <a:r>
              <a:rPr lang="hr-HR" noProof="0"/>
              <a:t>Organizacija rada</a:t>
            </a: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11</a:t>
            </a:fld>
            <a:endParaRPr lang="hr-HR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AA75326-232F-9529-E625-A1625ADDD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011139"/>
              </p:ext>
            </p:extLst>
          </p:nvPr>
        </p:nvGraphicFramePr>
        <p:xfrm>
          <a:off x="435768" y="2341563"/>
          <a:ext cx="8272463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zervirano mjesto sadržaja 5">
            <a:extLst>
              <a:ext uri="{FF2B5EF4-FFF2-40B4-BE49-F238E27FC236}">
                <a16:creationId xmlns:a16="http://schemas.microsoft.com/office/drawing/2014/main" id="{AA6E8244-3D9F-B8ED-D226-EE847C4A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24" y="447234"/>
            <a:ext cx="8023889" cy="345027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5425" y="4219240"/>
            <a:ext cx="8476488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5425" y="4359623"/>
            <a:ext cx="8477720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3CBC49F-01CB-81BB-29F1-983AA067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00" y="4596992"/>
            <a:ext cx="7791618" cy="1607013"/>
          </a:xfrm>
        </p:spPr>
        <p:txBody>
          <a:bodyPr anchor="ctr"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Vremenski okvir razvoja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3345A7D2-AAD9-2E51-5A24-E00A9A2B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hr-HR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93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CBA8-11D5-D65F-3F83-F59F385A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Demonstracija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DC07-223F-0954-0AAD-901A9AD8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hlinkClick r:id="rId2"/>
              </a:rPr>
              <a:t>ana@gmail.com</a:t>
            </a:r>
            <a:r>
              <a:rPr lang="hr-HR" dirty="0"/>
              <a:t> : </a:t>
            </a:r>
            <a:r>
              <a:rPr lang="hr-HR" b="0" i="0" dirty="0">
                <a:effectLst/>
                <a:latin typeface="gg sans"/>
              </a:rPr>
              <a:t>lozinka123</a:t>
            </a:r>
          </a:p>
          <a:p>
            <a:r>
              <a:rPr lang="hr-HR" b="0" i="0" dirty="0">
                <a:effectLst/>
                <a:latin typeface="gg sans"/>
                <a:hlinkClick r:id="rId3"/>
              </a:rPr>
              <a:t>mirko@gmail.com</a:t>
            </a:r>
            <a:r>
              <a:rPr lang="hr-HR" b="0" i="0" dirty="0">
                <a:effectLst/>
                <a:latin typeface="gg sans"/>
              </a:rPr>
              <a:t> : lozinka0</a:t>
            </a:r>
            <a:endParaRPr lang="hr-HR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D2D5-F8F8-3548-34C0-61BDD7AA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0860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noProof="0" dirty="0"/>
              <a:t>Naučene lekcije</a:t>
            </a:r>
            <a:br>
              <a:rPr lang="hr-HR" noProof="0" dirty="0"/>
            </a:br>
            <a:endParaRPr lang="hr-HR" noProof="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D31C8AC-6C83-4DD6-496A-D6EB496FBD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999" y="972000"/>
          <a:ext cx="900000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188720"/>
          </a:xfrm>
        </p:spPr>
        <p:txBody>
          <a:bodyPr>
            <a:normAutofit/>
          </a:bodyPr>
          <a:lstStyle/>
          <a:p>
            <a:r>
              <a:rPr lang="hr-HR" noProof="0" dirty="0"/>
              <a:t>Sadržaj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2</a:t>
            </a:fld>
            <a:endParaRPr lang="hr-HR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18B9CB0-191B-97EC-ADB7-37D48B27F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750414"/>
              </p:ext>
            </p:extLst>
          </p:nvPr>
        </p:nvGraphicFramePr>
        <p:xfrm>
          <a:off x="435768" y="2341563"/>
          <a:ext cx="8272463" cy="430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188720"/>
          </a:xfrm>
        </p:spPr>
        <p:txBody>
          <a:bodyPr>
            <a:normAutofit/>
          </a:bodyPr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3</a:t>
            </a:fld>
            <a:endParaRPr lang="hr-HR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003DEE7-9469-5EF1-B401-ED37E68D9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160939"/>
              </p:ext>
            </p:extLst>
          </p:nvPr>
        </p:nvGraphicFramePr>
        <p:xfrm>
          <a:off x="435768" y="2341563"/>
          <a:ext cx="8272463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1073231"/>
            <a:ext cx="2414345" cy="4711539"/>
          </a:xfrm>
        </p:spPr>
        <p:txBody>
          <a:bodyPr anchor="ctr">
            <a:normAutofit/>
          </a:bodyPr>
          <a:lstStyle/>
          <a:p>
            <a:r>
              <a:rPr lang="hr-HR" noProof="0">
                <a:solidFill>
                  <a:schemeClr val="bg1">
                    <a:lumMod val="85000"/>
                    <a:lumOff val="15000"/>
                  </a:schemeClr>
                </a:solidFill>
              </a:rPr>
              <a:t>O projektu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5138" y="601200"/>
            <a:ext cx="5623962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971" y="1073231"/>
            <a:ext cx="4906381" cy="4711539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hr-HR" sz="1500" b="0" i="0">
                <a:solidFill>
                  <a:srgbClr val="FFFFFF"/>
                </a:solidFill>
                <a:effectLst/>
                <a:latin typeface="-apple-system"/>
              </a:rPr>
              <a:t>Cilj: razvoj web-aplikacije </a:t>
            </a:r>
            <a:r>
              <a:rPr lang="hr-HR" sz="1500" b="1" i="0">
                <a:solidFill>
                  <a:srgbClr val="FFFFFF"/>
                </a:solidFill>
                <a:effectLst/>
                <a:latin typeface="-apple-system"/>
              </a:rPr>
              <a:t>eZgrada</a:t>
            </a:r>
            <a:r>
              <a:rPr lang="hr-HR" sz="1500" b="0" i="0">
                <a:solidFill>
                  <a:srgbClr val="FFFFFF"/>
                </a:solidFill>
                <a:effectLst/>
                <a:latin typeface="-apple-system"/>
              </a:rPr>
              <a:t> koja olakšava upravljanje zadacima i donošenje odluka unutar dijeljenih stambenih objekata pomoću jednostavnog organiziranja sastanaka.</a:t>
            </a:r>
          </a:p>
          <a:p>
            <a:pPr lvl="0">
              <a:lnSpc>
                <a:spcPct val="90000"/>
              </a:lnSpc>
            </a:pPr>
            <a:r>
              <a:rPr lang="hr-HR" sz="1500" b="0" i="0">
                <a:solidFill>
                  <a:srgbClr val="FFFFFF"/>
                </a:solidFill>
                <a:effectLst/>
                <a:latin typeface="-apple-system"/>
              </a:rPr>
              <a:t>eZgrada pruža stanarima i predstavnicima stanara platformu za:</a:t>
            </a:r>
          </a:p>
          <a:p>
            <a:pPr lvl="1">
              <a:lnSpc>
                <a:spcPct val="90000"/>
              </a:lnSpc>
            </a:pPr>
            <a:r>
              <a:rPr lang="hr-HR" sz="1500" b="0" i="0">
                <a:solidFill>
                  <a:srgbClr val="FFFFFF"/>
                </a:solidFill>
                <a:effectLst/>
                <a:latin typeface="-apple-system"/>
              </a:rPr>
              <a:t>organizaciju</a:t>
            </a:r>
          </a:p>
          <a:p>
            <a:pPr lvl="1">
              <a:lnSpc>
                <a:spcPct val="90000"/>
              </a:lnSpc>
            </a:pPr>
            <a:r>
              <a:rPr lang="hr-HR" sz="1500" b="0" i="0">
                <a:solidFill>
                  <a:srgbClr val="FFFFFF"/>
                </a:solidFill>
                <a:effectLst/>
                <a:latin typeface="-apple-system"/>
              </a:rPr>
              <a:t>koordinaciju </a:t>
            </a:r>
          </a:p>
          <a:p>
            <a:pPr lvl="1">
              <a:lnSpc>
                <a:spcPct val="90000"/>
              </a:lnSpc>
            </a:pPr>
            <a:r>
              <a:rPr lang="hr-HR" sz="1500" b="0" i="0">
                <a:solidFill>
                  <a:srgbClr val="FFFFFF"/>
                </a:solidFill>
                <a:effectLst/>
                <a:latin typeface="-apple-system"/>
              </a:rPr>
              <a:t>dokumentiranje sastanaka.</a:t>
            </a:r>
            <a:endParaRPr lang="hr-HR" sz="1500">
              <a:solidFill>
                <a:srgbClr val="FFFFFF"/>
              </a:solidFill>
              <a:latin typeface="-apple-system"/>
            </a:endParaRPr>
          </a:p>
          <a:p>
            <a:pPr>
              <a:lnSpc>
                <a:spcPct val="90000"/>
              </a:lnSpc>
            </a:pPr>
            <a:r>
              <a:rPr lang="hr-HR" sz="1500">
                <a:solidFill>
                  <a:srgbClr val="FFFFFF"/>
                </a:solidFill>
                <a:latin typeface="-apple-system"/>
              </a:rPr>
              <a:t>Jednostavnost korištenja aplikacije i njezinog sučelja daje prednost nad drugim aplikacijama koje su napravljene za poslovne korisnike.</a:t>
            </a:r>
            <a:endParaRPr lang="hr-HR" sz="1500" b="0" i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hr-HR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188720"/>
          </a:xfrm>
        </p:spPr>
        <p:txBody>
          <a:bodyPr>
            <a:normAutofit/>
          </a:bodyPr>
          <a:lstStyle/>
          <a:p>
            <a:r>
              <a:rPr lang="hr-HR" noProof="0"/>
              <a:t>Pregled zahtjeva</a:t>
            </a: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5</a:t>
            </a:fld>
            <a:endParaRPr lang="hr-HR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9047FDD-A919-0019-F159-68DB16691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073765"/>
              </p:ext>
            </p:extLst>
          </p:nvPr>
        </p:nvGraphicFramePr>
        <p:xfrm>
          <a:off x="435768" y="2341563"/>
          <a:ext cx="8272463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18310A3-1517-431E-A8FC-5E6F018B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2606936" cy="12345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r-HR" sz="2600" noProof="0">
                <a:solidFill>
                  <a:schemeClr val="tx2"/>
                </a:solidFill>
              </a:rPr>
              <a:t>UML dijagram obrazaca uporabe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23E396-BE04-4D91-89A5-24877C3E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50CC05-D6B0-42F7-9792-8677B5394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704962-EC61-43A0-B8F5-F0E73686A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9EE83EA-BA13-CDCE-997B-3780C3CB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94" y="2180496"/>
            <a:ext cx="2606936" cy="3678303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DBC3A1-652F-4058-94C8-0F512D44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69" y="628650"/>
            <a:ext cx="5627639" cy="352845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Rezervirano mjesto sadržaja 7">
            <a:extLst>
              <a:ext uri="{FF2B5EF4-FFF2-40B4-BE49-F238E27FC236}">
                <a16:creationId xmlns:a16="http://schemas.microsoft.com/office/drawing/2014/main" id="{23F17E8A-40C5-31E1-0E05-C0B218E11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957" y="796973"/>
            <a:ext cx="5076727" cy="319833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A205CC8-8A08-4581-B9ED-683CF3A0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69" y="4233559"/>
            <a:ext cx="2777493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2C31ED02-5543-79D7-513B-75D831C56D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811" b="15686"/>
          <a:stretch/>
        </p:blipFill>
        <p:spPr>
          <a:xfrm>
            <a:off x="3316127" y="4439892"/>
            <a:ext cx="2505198" cy="173475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D090A5C-3625-4701-8C21-52969B3A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233559"/>
            <a:ext cx="2777398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191D9556-7BFE-778C-F87C-090E16363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897" y="4401459"/>
            <a:ext cx="2498787" cy="181162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8604" y="6394287"/>
            <a:ext cx="4086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601200"/>
            <a:ext cx="277749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1BBB237-2CB5-C499-5682-8DBADBF4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10" y="944752"/>
            <a:ext cx="2444262" cy="1462692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rgbClr val="FFFFFF"/>
                </a:solidFill>
              </a:rPr>
              <a:t>Sekvencijski dijagram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98A3727B-5DF6-A064-F005-663AE55A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34" y="2536031"/>
            <a:ext cx="2342838" cy="3671936"/>
          </a:xfrm>
        </p:spPr>
        <p:txBody>
          <a:bodyPr anchor="t">
            <a:normAutofit/>
          </a:bodyPr>
          <a:lstStyle/>
          <a:p>
            <a:endParaRPr lang="hr-HR">
              <a:solidFill>
                <a:srgbClr val="FFFFFF"/>
              </a:solidFill>
            </a:endParaRP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B0101A4F-5F7A-8F7F-B61F-42B430AA2F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6" t="7221" r="5518" b="2007"/>
          <a:stretch/>
        </p:blipFill>
        <p:spPr>
          <a:xfrm>
            <a:off x="3181372" y="453643"/>
            <a:ext cx="5627727" cy="6173224"/>
          </a:xfrm>
          <a:prstGeom prst="rect">
            <a:avLst/>
          </a:prstGeom>
        </p:spPr>
      </p:pic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A91866C6-A62B-7892-8126-5366CAA7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chemeClr val="bg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hr-HR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19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0271" y="457200"/>
            <a:ext cx="3758184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B0EEBB93-84B1-A625-D8C2-16E4A1B5C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9" y="1837766"/>
            <a:ext cx="4834605" cy="4109414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0843" y="601200"/>
            <a:ext cx="3757041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204" y="938022"/>
            <a:ext cx="3448319" cy="1188720"/>
          </a:xfrm>
        </p:spPr>
        <p:txBody>
          <a:bodyPr>
            <a:normAutofit/>
          </a:bodyPr>
          <a:lstStyle/>
          <a:p>
            <a:r>
              <a:rPr lang="hr-HR" noProof="0">
                <a:solidFill>
                  <a:srgbClr val="FFFFFF"/>
                </a:solidFill>
              </a:rPr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204" y="2340864"/>
            <a:ext cx="3448319" cy="3793237"/>
          </a:xfrm>
        </p:spPr>
        <p:txBody>
          <a:bodyPr>
            <a:normAutofit/>
          </a:bodyPr>
          <a:lstStyle/>
          <a:p>
            <a:endParaRPr lang="hr-HR" i="1" noProof="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>
                <a:solidFill>
                  <a:schemeClr val="bg1">
                    <a:lumMod val="85000"/>
                    <a:lumOff val="1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hr-HR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94" y="702156"/>
            <a:ext cx="8272212" cy="1188720"/>
          </a:xfrm>
        </p:spPr>
        <p:txBody>
          <a:bodyPr>
            <a:normAutofit/>
          </a:bodyPr>
          <a:lstStyle/>
          <a:p>
            <a:r>
              <a:rPr lang="hr-HR" noProof="0">
                <a:solidFill>
                  <a:schemeClr val="tx1">
                    <a:lumMod val="85000"/>
                    <a:lumOff val="15000"/>
                  </a:schemeClr>
                </a:solidFill>
              </a:rPr>
              <a:t>Ispitivanje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hr-HR" smtClean="0"/>
              <a:pPr>
                <a:spcAft>
                  <a:spcPts val="600"/>
                </a:spcAft>
              </a:pPr>
              <a:t>9</a:t>
            </a:fld>
            <a:endParaRPr lang="hr-HR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B10EF8E-773C-634F-8EAB-54C7EF1DB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928411"/>
              </p:ext>
            </p:extLst>
          </p:nvPr>
        </p:nvGraphicFramePr>
        <p:xfrm>
          <a:off x="435768" y="2341563"/>
          <a:ext cx="8272463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1737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1417</TotalTime>
  <Words>398</Words>
  <Application>Microsoft Office PowerPoint</Application>
  <PresentationFormat>Prikaz na zaslonu (4:3)</PresentationFormat>
  <Paragraphs>100</Paragraphs>
  <Slides>14</Slides>
  <Notes>3</Notes>
  <HiddenSlides>0</HiddenSlides>
  <MMClips>0</MMClips>
  <ScaleCrop>false</ScaleCrop>
  <HeadingPairs>
    <vt:vector size="6" baseType="variant">
      <vt:variant>
        <vt:lpstr>Korišteni fontovi</vt:lpstr>
      </vt:variant>
      <vt:variant>
        <vt:i4>15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14</vt:i4>
      </vt:variant>
    </vt:vector>
  </HeadingPairs>
  <TitlesOfParts>
    <vt:vector size="31" baseType="lpstr">
      <vt:lpstr>ＭＳ Ｐゴシック</vt:lpstr>
      <vt:lpstr>-apple-system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gg sans</vt:lpstr>
      <vt:lpstr>Gill Sans MT</vt:lpstr>
      <vt:lpstr>Tahoma</vt:lpstr>
      <vt:lpstr>Times New Roman</vt:lpstr>
      <vt:lpstr>Wingdings</vt:lpstr>
      <vt:lpstr>Wingdings 2</vt:lpstr>
      <vt:lpstr>PROGI-template</vt:lpstr>
      <vt:lpstr>DividendVTI</vt:lpstr>
      <vt:lpstr>ezgrada</vt:lpstr>
      <vt:lpstr>Sadržaj</vt:lpstr>
      <vt:lpstr>Članovi grupe</vt:lpstr>
      <vt:lpstr>O projektu</vt:lpstr>
      <vt:lpstr>Pregled zahtjeva</vt:lpstr>
      <vt:lpstr>UML dijagram obrazaca uporabe</vt:lpstr>
      <vt:lpstr>Sekvencijski dijagram</vt:lpstr>
      <vt:lpstr>Arhitektura sustava</vt:lpstr>
      <vt:lpstr>Ispitivanje</vt:lpstr>
      <vt:lpstr>Korišteni alati i tehnologije</vt:lpstr>
      <vt:lpstr>Organizacija rada</vt:lpstr>
      <vt:lpstr>Vremenski okvir razvoja</vt:lpstr>
      <vt:lpstr>Demonstracija aplikacije</vt:lpstr>
      <vt:lpstr>Naučene lekcije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Ivan Golubić</cp:lastModifiedBy>
  <cp:revision>35</cp:revision>
  <dcterms:created xsi:type="dcterms:W3CDTF">2016-01-18T13:10:52Z</dcterms:created>
  <dcterms:modified xsi:type="dcterms:W3CDTF">2025-01-23T14:32:41Z</dcterms:modified>
</cp:coreProperties>
</file>