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89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08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2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29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71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6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65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0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4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CF8F-FB41-42D9-BD11-343DA9678C91}" type="datetimeFigureOut">
              <a:rPr lang="ru-RU" smtClean="0"/>
              <a:t>17.08.2016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4175-6656-4368-BA09-9807CF80F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46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141028" y="509687"/>
            <a:ext cx="1205345" cy="2714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ProcCmd_GET_BYTE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047510" y="1069398"/>
            <a:ext cx="1298864" cy="2298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ProcCmd_GET_PACKET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313219" y="1768614"/>
            <a:ext cx="2036618" cy="3758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ProcCmd_GET_MAX_PACKET_LENGTH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884718" y="2459934"/>
            <a:ext cx="1447800" cy="3165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ProcCmd_EVENT_STATUS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642265" y="3362650"/>
            <a:ext cx="1704109" cy="252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ProcCmd_GET_STATUS_LINE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642265" y="4118043"/>
            <a:ext cx="1704109" cy="2673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ProcCmd_CLOSE_DEVICE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642264" y="4837835"/>
            <a:ext cx="1704109" cy="2472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ProcCmd_SEND_PACKET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628409" y="5963077"/>
            <a:ext cx="1704109" cy="2448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ProcCmd_SET_STATUS_LINE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628409" y="6449721"/>
            <a:ext cx="1704109" cy="3307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ProcCmd_SETUP_LINE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с двумя скругленными противолежащими углами 16"/>
          <p:cNvSpPr/>
          <p:nvPr/>
        </p:nvSpPr>
        <p:spPr>
          <a:xfrm>
            <a:off x="2743200" y="2852301"/>
            <a:ext cx="1215737" cy="389662"/>
          </a:xfrm>
          <a:prstGeom prst="round2DiagRect">
            <a:avLst/>
          </a:prstGeom>
          <a:pattFill prst="dkHorz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Procs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(list of functions)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>
            <a:stCxn id="17" idx="0"/>
            <a:endCxn id="4" idx="1"/>
          </p:cNvCxnSpPr>
          <p:nvPr/>
        </p:nvCxnSpPr>
        <p:spPr>
          <a:xfrm flipV="1">
            <a:off x="3958937" y="645422"/>
            <a:ext cx="2182091" cy="2401710"/>
          </a:xfrm>
          <a:prstGeom prst="curvedConnector3">
            <a:avLst>
              <a:gd name="adj1" fmla="val 1952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0"/>
            <a:endCxn id="6" idx="1"/>
          </p:cNvCxnSpPr>
          <p:nvPr/>
        </p:nvCxnSpPr>
        <p:spPr>
          <a:xfrm flipV="1">
            <a:off x="3958937" y="1184344"/>
            <a:ext cx="2088573" cy="1862788"/>
          </a:xfrm>
          <a:prstGeom prst="curvedConnector3">
            <a:avLst>
              <a:gd name="adj1" fmla="val 2363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7" idx="0"/>
            <a:endCxn id="8" idx="1"/>
          </p:cNvCxnSpPr>
          <p:nvPr/>
        </p:nvCxnSpPr>
        <p:spPr>
          <a:xfrm flipV="1">
            <a:off x="3958937" y="1956515"/>
            <a:ext cx="1354282" cy="1090617"/>
          </a:xfrm>
          <a:prstGeom prst="curvedConnector3">
            <a:avLst>
              <a:gd name="adj1" fmla="val 42327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7" idx="0"/>
            <a:endCxn id="9" idx="1"/>
          </p:cNvCxnSpPr>
          <p:nvPr/>
        </p:nvCxnSpPr>
        <p:spPr>
          <a:xfrm flipV="1">
            <a:off x="3958937" y="2618232"/>
            <a:ext cx="1925781" cy="4289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7" idx="0"/>
            <a:endCxn id="10" idx="1"/>
          </p:cNvCxnSpPr>
          <p:nvPr/>
        </p:nvCxnSpPr>
        <p:spPr>
          <a:xfrm>
            <a:off x="3958937" y="3047132"/>
            <a:ext cx="1683328" cy="4415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7" idx="0"/>
            <a:endCxn id="12" idx="1"/>
          </p:cNvCxnSpPr>
          <p:nvPr/>
        </p:nvCxnSpPr>
        <p:spPr>
          <a:xfrm>
            <a:off x="3958937" y="3047132"/>
            <a:ext cx="1683328" cy="12045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7" idx="0"/>
            <a:endCxn id="13" idx="1"/>
          </p:cNvCxnSpPr>
          <p:nvPr/>
        </p:nvCxnSpPr>
        <p:spPr>
          <a:xfrm>
            <a:off x="3958937" y="3047132"/>
            <a:ext cx="1683327" cy="19143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7" idx="1"/>
            <a:endCxn id="14" idx="1"/>
          </p:cNvCxnSpPr>
          <p:nvPr/>
        </p:nvCxnSpPr>
        <p:spPr>
          <a:xfrm rot="16200000" flipH="1">
            <a:off x="3067973" y="3525059"/>
            <a:ext cx="2843532" cy="227734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7" idx="1"/>
            <a:endCxn id="15" idx="1"/>
          </p:cNvCxnSpPr>
          <p:nvPr/>
        </p:nvCxnSpPr>
        <p:spPr>
          <a:xfrm rot="16200000" flipH="1">
            <a:off x="2803167" y="3789865"/>
            <a:ext cx="3373145" cy="227734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73" idx="3"/>
            <a:endCxn id="17" idx="2"/>
          </p:cNvCxnSpPr>
          <p:nvPr/>
        </p:nvCxnSpPr>
        <p:spPr>
          <a:xfrm>
            <a:off x="2044413" y="3040631"/>
            <a:ext cx="698787" cy="650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Скругленный прямоугольник 76"/>
          <p:cNvSpPr/>
          <p:nvPr/>
        </p:nvSpPr>
        <p:spPr>
          <a:xfrm>
            <a:off x="596613" y="345480"/>
            <a:ext cx="1447800" cy="426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(loading this driver)</a:t>
            </a:r>
            <a:endParaRPr lang="ru-RU" sz="900" dirty="0">
              <a:solidFill>
                <a:schemeClr val="tx1"/>
              </a:solidFill>
            </a:endParaRPr>
          </a:p>
        </p:txBody>
      </p:sp>
      <p:grpSp>
        <p:nvGrpSpPr>
          <p:cNvPr id="82" name="Группа 81"/>
          <p:cNvGrpSpPr/>
          <p:nvPr/>
        </p:nvGrpSpPr>
        <p:grpSpPr>
          <a:xfrm>
            <a:off x="305235" y="1800223"/>
            <a:ext cx="2030556" cy="2493818"/>
            <a:chOff x="1475509" y="1309255"/>
            <a:chExt cx="2030556" cy="2493818"/>
          </a:xfrm>
        </p:grpSpPr>
        <p:sp>
          <p:nvSpPr>
            <p:cNvPr id="73" name="Скругленный прямоугольник 72"/>
            <p:cNvSpPr/>
            <p:nvPr/>
          </p:nvSpPr>
          <p:spPr>
            <a:xfrm>
              <a:off x="1766887" y="2336649"/>
              <a:ext cx="1447800" cy="42602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ServiceProc</a:t>
              </a:r>
              <a:endParaRPr lang="en-US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(</a:t>
              </a:r>
              <a:r>
                <a:rPr lang="en-US" sz="900" b="1" dirty="0">
                  <a:solidFill>
                    <a:schemeClr val="tx1"/>
                  </a:solidFill>
                </a:rPr>
                <a:t>call from </a:t>
              </a:r>
              <a:r>
                <a:rPr lang="en-US" sz="900" b="1" dirty="0" smtClean="0">
                  <a:solidFill>
                    <a:schemeClr val="tx1"/>
                  </a:solidFill>
                </a:rPr>
                <a:t>user-space</a:t>
              </a:r>
              <a:r>
                <a:rPr lang="en-US" sz="900" dirty="0" smtClean="0">
                  <a:solidFill>
                    <a:schemeClr val="tx1"/>
                  </a:solidFill>
                </a:rPr>
                <a:t>)</a:t>
              </a:r>
              <a:endParaRPr lang="ru-RU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Скругленный прямоугольник 77"/>
            <p:cNvSpPr/>
            <p:nvPr/>
          </p:nvSpPr>
          <p:spPr>
            <a:xfrm>
              <a:off x="1766887" y="1653448"/>
              <a:ext cx="1447800" cy="426027"/>
            </a:xfrm>
            <a:prstGeom prst="roundRect">
              <a:avLst/>
            </a:prstGeom>
            <a:pattFill prst="pct60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Additive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(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call from </a:t>
              </a:r>
              <a:r>
                <a:rPr lang="en-US" sz="1050" b="1" dirty="0" err="1" smtClean="0">
                  <a:solidFill>
                    <a:schemeClr val="tx1"/>
                  </a:solidFill>
                </a:rPr>
                <a:t>usb</a:t>
              </a:r>
              <a:r>
                <a:rPr lang="en-US" sz="1050" b="1" dirty="0" smtClean="0">
                  <a:solidFill>
                    <a:schemeClr val="tx1"/>
                  </a:solidFill>
                </a:rPr>
                <a:t>-stack</a:t>
              </a:r>
              <a:r>
                <a:rPr lang="en-US" sz="900" dirty="0" smtClean="0">
                  <a:solidFill>
                    <a:schemeClr val="tx1"/>
                  </a:solidFill>
                </a:rPr>
                <a:t>)</a:t>
              </a:r>
              <a:endParaRPr lang="ru-RU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Скругленный прямоугольник 78"/>
            <p:cNvSpPr/>
            <p:nvPr/>
          </p:nvSpPr>
          <p:spPr>
            <a:xfrm>
              <a:off x="1737012" y="3119003"/>
              <a:ext cx="1447800" cy="426027"/>
            </a:xfrm>
            <a:prstGeom prst="roundRect">
              <a:avLst/>
            </a:prstGeom>
            <a:pattFill prst="pct60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Disconnected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(</a:t>
              </a:r>
              <a:r>
                <a:rPr lang="en-US" sz="900" b="1" dirty="0">
                  <a:solidFill>
                    <a:schemeClr val="tx1"/>
                  </a:solidFill>
                </a:rPr>
                <a:t>call from </a:t>
              </a:r>
              <a:r>
                <a:rPr lang="en-US" sz="900" b="1" dirty="0" err="1">
                  <a:solidFill>
                    <a:schemeClr val="tx1"/>
                  </a:solidFill>
                </a:rPr>
                <a:t>usb</a:t>
              </a:r>
              <a:r>
                <a:rPr lang="en-US" sz="900" b="1" dirty="0">
                  <a:solidFill>
                    <a:schemeClr val="tx1"/>
                  </a:solidFill>
                </a:rPr>
                <a:t>-stack</a:t>
              </a:r>
              <a:r>
                <a:rPr lang="en-US" sz="900" dirty="0" smtClean="0">
                  <a:solidFill>
                    <a:schemeClr val="tx1"/>
                  </a:solidFill>
                </a:rPr>
                <a:t>)</a:t>
              </a:r>
              <a:endParaRPr lang="ru-RU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1475509" y="1309255"/>
              <a:ext cx="2030556" cy="24938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3" name="Прямая со стрелкой 82"/>
          <p:cNvCxnSpPr>
            <a:stCxn id="77" idx="2"/>
            <a:endCxn id="81" idx="0"/>
          </p:cNvCxnSpPr>
          <p:nvPr/>
        </p:nvCxnSpPr>
        <p:spPr>
          <a:xfrm rot="5400000">
            <a:off x="806155" y="1285865"/>
            <a:ext cx="1028716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Скругленный прямоугольник 101"/>
          <p:cNvSpPr/>
          <p:nvPr/>
        </p:nvSpPr>
        <p:spPr>
          <a:xfrm>
            <a:off x="8765597" y="890580"/>
            <a:ext cx="1205345" cy="4260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SeekUartDevice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8765597" y="1672287"/>
            <a:ext cx="1205345" cy="4260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usb_bulk_msg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4" name="Скругленный прямоугольник 103"/>
          <p:cNvSpPr/>
          <p:nvPr/>
        </p:nvSpPr>
        <p:spPr>
          <a:xfrm>
            <a:off x="8765597" y="2293145"/>
            <a:ext cx="1205345" cy="4260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Callback_BulkInp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8765597" y="2992359"/>
            <a:ext cx="1205345" cy="4260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Callback_Intr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8765597" y="3692016"/>
            <a:ext cx="1205345" cy="4260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usb_control_msg1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8765597" y="190923"/>
            <a:ext cx="1205345" cy="4260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SeekToDescriptor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8765597" y="4391673"/>
            <a:ext cx="1205345" cy="4260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Callback_BulkOut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09" name="Скругленный прямоугольник 108"/>
          <p:cNvSpPr/>
          <p:nvPr/>
        </p:nvSpPr>
        <p:spPr>
          <a:xfrm>
            <a:off x="8765596" y="5067513"/>
            <a:ext cx="1205345" cy="4260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Callback_Ctrl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8765596" y="5664990"/>
            <a:ext cx="1205345" cy="4260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GetChar_Incoming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11" name="Скругленный прямоугольник 110"/>
          <p:cNvSpPr/>
          <p:nvPr/>
        </p:nvSpPr>
        <p:spPr>
          <a:xfrm>
            <a:off x="8765596" y="6267662"/>
            <a:ext cx="1205345" cy="4260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PutChar_Incoming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5916181" y="158361"/>
            <a:ext cx="1416337" cy="2122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ProcCmd_OPEN_DEVICE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18"/>
          <p:cNvCxnSpPr>
            <a:stCxn id="17" idx="0"/>
            <a:endCxn id="39" idx="1"/>
          </p:cNvCxnSpPr>
          <p:nvPr/>
        </p:nvCxnSpPr>
        <p:spPr>
          <a:xfrm flipV="1">
            <a:off x="3958937" y="264468"/>
            <a:ext cx="1957244" cy="2782664"/>
          </a:xfrm>
          <a:prstGeom prst="curvedConnector3">
            <a:avLst>
              <a:gd name="adj1" fmla="val 14961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с двумя скругленными противолежащими углами 61"/>
          <p:cNvSpPr/>
          <p:nvPr/>
        </p:nvSpPr>
        <p:spPr>
          <a:xfrm>
            <a:off x="2627169" y="1954859"/>
            <a:ext cx="1331767" cy="389662"/>
          </a:xfrm>
          <a:prstGeom prst="round2DiagRect">
            <a:avLst/>
          </a:prstGeom>
          <a:pattFill prst="dkHorz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Known_Device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(list of known devices)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63" name="Прямая со стрелкой 62"/>
          <p:cNvCxnSpPr>
            <a:stCxn id="78" idx="3"/>
          </p:cNvCxnSpPr>
          <p:nvPr/>
        </p:nvCxnSpPr>
        <p:spPr>
          <a:xfrm flipV="1">
            <a:off x="2044413" y="2144417"/>
            <a:ext cx="582756" cy="21301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427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57</Words>
  <Application>Microsoft Office PowerPoint</Application>
  <PresentationFormat>Широкоэкранный</PresentationFormat>
  <Paragraphs>32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ОАО "Ростелеком"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Голухин Михаил Викторович</dc:creator>
  <cp:lastModifiedBy>Голухин Михаил Викторович</cp:lastModifiedBy>
  <cp:revision>16</cp:revision>
  <dcterms:created xsi:type="dcterms:W3CDTF">2016-08-17T13:01:15Z</dcterms:created>
  <dcterms:modified xsi:type="dcterms:W3CDTF">2016-08-17T14:15:44Z</dcterms:modified>
</cp:coreProperties>
</file>