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56EAC-FD65-41BC-A89D-037C1F9CF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B41663-49D7-4911-9770-87F680EC3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7FF7B-E547-4D34-BB76-502C1176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5E49-D539-45BD-89B0-48975374A20A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921FF-1294-4F07-A721-54AB4D00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3FE60-EA84-4F94-A3A6-D4CD8228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C25F-D18D-4675-A6CC-FAA3EA5E9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60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F9D29-E40C-42C1-AD52-75B8F89E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2BD1CE-B37A-402B-B270-89B689C4E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CA7DD-F8FF-4166-93BE-55561788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5E49-D539-45BD-89B0-48975374A20A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BD9CB-A199-4701-AC0D-34C5BDB0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C64740-3168-4CCA-8340-54CEF4BF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C25F-D18D-4675-A6CC-FAA3EA5E9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64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73EE85-C10D-4A21-9359-084F6E910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8BCD58-3AFD-47AC-A138-6A59E42A0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D2F53-E479-4BE5-AC64-5C73C249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5E49-D539-45BD-89B0-48975374A20A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CC548-CC36-4888-ABF8-DB952637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C82E2-A160-4FAE-9CEB-EB51A3B4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C25F-D18D-4675-A6CC-FAA3EA5E9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2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98DBC-C137-4707-AAD5-9D091B8E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9A0619-4AD7-436D-808B-393A041EE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0F964-2CB1-4AC7-AF3D-15021FBC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5E49-D539-45BD-89B0-48975374A20A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DF721-EE7F-4D36-945B-5AA33ADB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7CBFF-195D-46A5-B981-E3E59A1D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C25F-D18D-4675-A6CC-FAA3EA5E9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6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92524-8629-4F54-B134-6133D3F8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77527-A3EA-42F4-972D-ADF1E089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C170C-D0CE-49DF-8931-AE0735C6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5E49-D539-45BD-89B0-48975374A20A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EA5D5-AEE1-4C74-8B8F-799AF17E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BBA2A-02B8-41D4-9A57-18473F93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C25F-D18D-4675-A6CC-FAA3EA5E9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1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ABA1E-3D6C-4DB4-83AA-699AAD10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19D7E-5C41-4D02-A8C1-46C19C91B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D877C-4A24-40E0-BE43-48E1A2F24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B47231-99E7-42F9-8B4F-28EA2AE1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5E49-D539-45BD-89B0-48975374A20A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A9C11B-812B-440F-B323-854B2F05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45B3D8-F666-4E26-9C7E-3BCB1F32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C25F-D18D-4675-A6CC-FAA3EA5E9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86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478DE-AC67-4F4E-BDFB-0DA3A199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25226-546D-415B-ACDD-D489B1DE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4A93AA-B320-4BDC-8984-F14942730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16B975-3E4B-419A-986E-A3ACC1477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BE4F26-FA09-4425-95F0-8A08C7F45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40A0C9-5B45-4F99-AEED-F2392D02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5E49-D539-45BD-89B0-48975374A20A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CF57E6-7B70-4A2D-9866-F07E6987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03E3C3-035F-428A-93BF-620D5F77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C25F-D18D-4675-A6CC-FAA3EA5E9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99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6FE1F-64FA-4011-8CC5-B66B2F5A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07E5D8-DA6F-45A8-9944-D53808E7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5E49-D539-45BD-89B0-48975374A20A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C20AD3-5BA3-44F9-B6C3-302EA83C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340CA5-BE6C-4A28-90DD-30DE8F75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C25F-D18D-4675-A6CC-FAA3EA5E9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7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EF76B5-2D06-4C34-92DF-8FB9559E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5E49-D539-45BD-89B0-48975374A20A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5B3F9C-6A59-4D5D-9A3D-112930E2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B1070B-1807-417F-996F-E12F2C41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C25F-D18D-4675-A6CC-FAA3EA5E9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5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CD6A3-9CF5-4BEC-82E2-9A74161C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E0C9F-9DD2-4522-8FEE-5590C80CB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E0DDA5-8CC0-4977-A720-670D8F631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821FE9-AB34-4A5B-8ED7-19BB9773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5E49-D539-45BD-89B0-48975374A20A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822FA-4E81-49BF-AD1A-CFAA5370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52D2F4-2918-4E7B-9365-3E95AC55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C25F-D18D-4675-A6CC-FAA3EA5E9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29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07ADA-FA82-4356-AFE4-0B476C4D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EC1029-5C5B-488F-880C-1698090BE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4ADED3-6063-419F-A6C9-47801446A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6F0CA5-C9DE-412E-8063-61787826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5E49-D539-45BD-89B0-48975374A20A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4C4B6E-EB2D-4217-AFCB-3EBF5337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3F10B1-AE39-4EFB-B2CF-97CAC524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C25F-D18D-4675-A6CC-FAA3EA5E9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56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EAEDCD-681B-438D-8695-2BD4DF8F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F116C5-8BFA-4768-85FC-DF210839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C3064-18A2-41D5-997D-01E32FDBE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5E49-D539-45BD-89B0-48975374A20A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FDFED-1763-45A5-BBDB-FAE6FB75F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69F637-3CE8-4D3E-AD19-A6E057E99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1C25F-D18D-4675-A6CC-FAA3EA5E9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0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E8CF89-13C6-430C-8645-7BD9F6C84F4B}"/>
              </a:ext>
            </a:extLst>
          </p:cNvPr>
          <p:cNvSpPr/>
          <p:nvPr/>
        </p:nvSpPr>
        <p:spPr>
          <a:xfrm>
            <a:off x="174495" y="1464945"/>
            <a:ext cx="1419413" cy="47596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A9A6E4-BB45-4153-AB02-3276CE6AC57D}"/>
              </a:ext>
            </a:extLst>
          </p:cNvPr>
          <p:cNvSpPr/>
          <p:nvPr/>
        </p:nvSpPr>
        <p:spPr>
          <a:xfrm>
            <a:off x="11572875" y="107750"/>
            <a:ext cx="182084" cy="1875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E28C24-0E4A-4D30-93AC-347FC32019C2}"/>
              </a:ext>
            </a:extLst>
          </p:cNvPr>
          <p:cNvSpPr/>
          <p:nvPr/>
        </p:nvSpPr>
        <p:spPr>
          <a:xfrm>
            <a:off x="11868150" y="107749"/>
            <a:ext cx="182084" cy="1875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F6CD9C-000B-4E12-8564-08761D930131}"/>
              </a:ext>
            </a:extLst>
          </p:cNvPr>
          <p:cNvSpPr/>
          <p:nvPr/>
        </p:nvSpPr>
        <p:spPr>
          <a:xfrm>
            <a:off x="11277600" y="107749"/>
            <a:ext cx="182084" cy="1875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49A3316-C972-4016-818A-AE1744911180}"/>
              </a:ext>
            </a:extLst>
          </p:cNvPr>
          <p:cNvCxnSpPr/>
          <p:nvPr/>
        </p:nvCxnSpPr>
        <p:spPr>
          <a:xfrm>
            <a:off x="0" y="40957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F0D6F2-AC6B-47EF-8D32-B9944039F11B}"/>
              </a:ext>
            </a:extLst>
          </p:cNvPr>
          <p:cNvSpPr txBox="1"/>
          <p:nvPr/>
        </p:nvSpPr>
        <p:spPr>
          <a:xfrm>
            <a:off x="388307" y="16845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Moon manager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BDD825-0085-4657-BE82-F66B538EF13E}"/>
              </a:ext>
            </a:extLst>
          </p:cNvPr>
          <p:cNvSpPr/>
          <p:nvPr/>
        </p:nvSpPr>
        <p:spPr>
          <a:xfrm>
            <a:off x="174495" y="493155"/>
            <a:ext cx="11875739" cy="4366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C77771-79E0-4347-AF03-0D4912B676FB}"/>
              </a:ext>
            </a:extLst>
          </p:cNvPr>
          <p:cNvSpPr/>
          <p:nvPr/>
        </p:nvSpPr>
        <p:spPr>
          <a:xfrm>
            <a:off x="1652775" y="1464945"/>
            <a:ext cx="10389839" cy="47596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달 12">
            <a:extLst>
              <a:ext uri="{FF2B5EF4-FFF2-40B4-BE49-F238E27FC236}">
                <a16:creationId xmlns:a16="http://schemas.microsoft.com/office/drawing/2014/main" id="{A565802A-BC1A-4463-ACC2-E52F1FE80073}"/>
              </a:ext>
            </a:extLst>
          </p:cNvPr>
          <p:cNvSpPr/>
          <p:nvPr/>
        </p:nvSpPr>
        <p:spPr>
          <a:xfrm>
            <a:off x="141766" y="132899"/>
            <a:ext cx="133350" cy="171036"/>
          </a:xfrm>
          <a:prstGeom prst="mo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3FDDFF5-EEAE-48BE-8BA8-A4C979A913D8}"/>
              </a:ext>
            </a:extLst>
          </p:cNvPr>
          <p:cNvGrpSpPr/>
          <p:nvPr/>
        </p:nvGrpSpPr>
        <p:grpSpPr>
          <a:xfrm>
            <a:off x="8140416" y="540031"/>
            <a:ext cx="3818776" cy="342901"/>
            <a:chOff x="8249399" y="540032"/>
            <a:chExt cx="3818776" cy="3429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1E6B4EB-3921-4B8D-8569-5CA7965C5B61}"/>
                </a:ext>
              </a:extLst>
            </p:cNvPr>
            <p:cNvSpPr/>
            <p:nvPr/>
          </p:nvSpPr>
          <p:spPr>
            <a:xfrm>
              <a:off x="8639175" y="540032"/>
              <a:ext cx="34290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Search ( ctrl+f )</a:t>
              </a:r>
              <a:endParaRPr lang="ko-KR" altLang="en-US" dirty="0"/>
            </a:p>
          </p:txBody>
        </p:sp>
        <p:pic>
          <p:nvPicPr>
            <p:cNvPr id="16" name="그래픽 15" descr="돋보기 윤곽선">
              <a:extLst>
                <a:ext uri="{FF2B5EF4-FFF2-40B4-BE49-F238E27FC236}">
                  <a16:creationId xmlns:a16="http://schemas.microsoft.com/office/drawing/2014/main" id="{5ADFC96A-5784-4330-9D40-995FF1D6C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49399" y="540033"/>
              <a:ext cx="342900" cy="342900"/>
            </a:xfrm>
            <a:prstGeom prst="rect">
              <a:avLst/>
            </a:prstGeom>
          </p:spPr>
        </p:pic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2FBA19-F5C3-4506-BE2D-E8AB74AB7608}"/>
              </a:ext>
            </a:extLst>
          </p:cNvPr>
          <p:cNvSpPr/>
          <p:nvPr/>
        </p:nvSpPr>
        <p:spPr>
          <a:xfrm>
            <a:off x="280433" y="540031"/>
            <a:ext cx="776842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423AD6-389D-4795-835D-38333EA636F5}"/>
              </a:ext>
            </a:extLst>
          </p:cNvPr>
          <p:cNvSpPr/>
          <p:nvPr/>
        </p:nvSpPr>
        <p:spPr>
          <a:xfrm>
            <a:off x="1151776" y="540031"/>
            <a:ext cx="776842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편집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20ABBA-EC8F-4D6B-9A42-3377296E52AB}"/>
              </a:ext>
            </a:extLst>
          </p:cNvPr>
          <p:cNvSpPr/>
          <p:nvPr/>
        </p:nvSpPr>
        <p:spPr>
          <a:xfrm>
            <a:off x="7341491" y="540031"/>
            <a:ext cx="776842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옵션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14C869-5131-47DD-887C-8DF26E7E444D}"/>
              </a:ext>
            </a:extLst>
          </p:cNvPr>
          <p:cNvSpPr/>
          <p:nvPr/>
        </p:nvSpPr>
        <p:spPr>
          <a:xfrm>
            <a:off x="174495" y="977433"/>
            <a:ext cx="11868899" cy="4366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0AB948-2C73-45BE-9075-864C57E26ED7}"/>
              </a:ext>
            </a:extLst>
          </p:cNvPr>
          <p:cNvSpPr/>
          <p:nvPr/>
        </p:nvSpPr>
        <p:spPr>
          <a:xfrm>
            <a:off x="1862356" y="1610686"/>
            <a:ext cx="1384183" cy="1476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Thumbnail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1FA5FE-3DF8-4421-909F-C4F527413332}"/>
              </a:ext>
            </a:extLst>
          </p:cNvPr>
          <p:cNvSpPr/>
          <p:nvPr/>
        </p:nvSpPr>
        <p:spPr>
          <a:xfrm>
            <a:off x="3456120" y="1610686"/>
            <a:ext cx="1384183" cy="1476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Thumbnail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B20F1FC-0079-47F0-880E-07F36CEEA196}"/>
              </a:ext>
            </a:extLst>
          </p:cNvPr>
          <p:cNvSpPr/>
          <p:nvPr/>
        </p:nvSpPr>
        <p:spPr>
          <a:xfrm>
            <a:off x="174495" y="6288447"/>
            <a:ext cx="11868899" cy="4366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30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17788</TotalTime>
  <Words>16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SANGCHAN</dc:creator>
  <cp:lastModifiedBy>LEE SANGCHAN</cp:lastModifiedBy>
  <cp:revision>5</cp:revision>
  <dcterms:created xsi:type="dcterms:W3CDTF">2022-02-07T02:18:22Z</dcterms:created>
  <dcterms:modified xsi:type="dcterms:W3CDTF">2022-02-19T10:46:38Z</dcterms:modified>
</cp:coreProperties>
</file>