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0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02BF7-CDD8-446C-A21C-E5314F8FE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8DFC6A-809D-42FE-9E71-ECECC14B9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307C2-053F-4502-B884-96C7728F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35CC-FB70-4E55-82B6-0BA29AA66F1A}" type="datetimeFigureOut">
              <a:rPr lang="ko-KR" altLang="en-US" smtClean="0"/>
              <a:t>2023-09-07 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9D947-A634-4BBF-9DAF-DC8966E8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B1FA9E-1F7E-4B76-9E89-8A39FE2D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384B-4384-4B99-8E07-CE2DD3555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9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F2482-3B28-475E-A97B-56B31D23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C97950-9C09-424B-A2B7-852F5A6D8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476E12-BFFE-4039-85F4-E35D801C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35CC-FB70-4E55-82B6-0BA29AA66F1A}" type="datetimeFigureOut">
              <a:rPr lang="ko-KR" altLang="en-US" smtClean="0"/>
              <a:t>2023-09-07 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E215D-AD45-42A4-AF93-8481B35E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003F0-490A-4BA1-854F-20198ABF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384B-4384-4B99-8E07-CE2DD3555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46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97344-C017-4AF7-9447-A379DC95F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56F00D-78B9-4ACA-A528-CC924E1BD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A7514-3E2A-4FEC-B0BC-7ED3116C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35CC-FB70-4E55-82B6-0BA29AA66F1A}" type="datetimeFigureOut">
              <a:rPr lang="ko-KR" altLang="en-US" smtClean="0"/>
              <a:t>2023-09-07 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8E5B2-99FA-454B-88E5-6ADA1DFD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310A0-13D5-438A-A10B-2C4B9E99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384B-4384-4B99-8E07-CE2DD3555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2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F91BD-6594-45A3-8374-BD3A7477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30E8B-E521-4639-8336-03392EF88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315038-5612-4CE3-B350-4DC9F352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35CC-FB70-4E55-82B6-0BA29AA66F1A}" type="datetimeFigureOut">
              <a:rPr lang="ko-KR" altLang="en-US" smtClean="0"/>
              <a:t>2023-09-07 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DE817-AA54-491E-BE38-87F00A5C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3768A-A0AE-4968-A89B-F3A85856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384B-4384-4B99-8E07-CE2DD3555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64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67749-68CE-4C65-B684-1A532062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5D4C2F-BC83-49D0-BFB8-45BE68B12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A25F6A-23A0-46AD-9E4A-DDB27DBF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35CC-FB70-4E55-82B6-0BA29AA66F1A}" type="datetimeFigureOut">
              <a:rPr lang="ko-KR" altLang="en-US" smtClean="0"/>
              <a:t>2023-09-07 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ABB8D-5B0E-4025-B8C6-E4CB55F9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86856-AFE4-4674-8667-913A8BF2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384B-4384-4B99-8E07-CE2DD3555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7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11CF9-D84A-46EE-96BD-9A6B946D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53B90-56E6-4E03-B175-79B4E604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23AF0D-E297-44A2-808F-D45096B95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08063-C433-40F2-93BF-BDFC9096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35CC-FB70-4E55-82B6-0BA29AA66F1A}" type="datetimeFigureOut">
              <a:rPr lang="ko-KR" altLang="en-US" smtClean="0"/>
              <a:t>2023-09-07 Thursday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B7D1C3-5AEA-4019-8279-904C38BB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32920D-DA4B-4166-AA82-14560004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384B-4384-4B99-8E07-CE2DD3555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43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A7520-E307-41DA-887F-1B1332BC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AA015-2AE8-49B2-B184-A365CEC1E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86AE87-CE70-459C-8FF0-6165A81CF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1992F0-336F-4F80-8A8C-96EFB466A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E9B395-B489-4A77-8845-95E219555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494E8F-2817-4268-968B-09305C27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35CC-FB70-4E55-82B6-0BA29AA66F1A}" type="datetimeFigureOut">
              <a:rPr lang="ko-KR" altLang="en-US" smtClean="0"/>
              <a:t>2023-09-07 Thursday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FA345A-152B-413A-ACFF-C6EE4A72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B87D22-51F3-455A-85BA-320B7820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384B-4384-4B99-8E07-CE2DD3555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709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2A4D1-6B07-484A-8488-906F682B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9EFA78-D488-4D46-BC6C-3C89F442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35CC-FB70-4E55-82B6-0BA29AA66F1A}" type="datetimeFigureOut">
              <a:rPr lang="ko-KR" altLang="en-US" smtClean="0"/>
              <a:t>2023-09-07 Thursday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2D5DF8-AEDD-41F9-AC41-F78B89C5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B8BF4F-6051-4D15-8AE7-84C8246D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384B-4384-4B99-8E07-CE2DD3555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31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D8B326-BAE1-4872-8CF5-6269D86C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35CC-FB70-4E55-82B6-0BA29AA66F1A}" type="datetimeFigureOut">
              <a:rPr lang="ko-KR" altLang="en-US" smtClean="0"/>
              <a:t>2023-09-07 Thursday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904C3B-2468-44A8-AEBD-14DF7CBB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5B460-5ADA-49E6-81C5-AF7E72D5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384B-4384-4B99-8E07-CE2DD3555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8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F814D-C56E-4C97-8946-F2082E83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01E05-20D8-4332-90B4-6D4DB53E4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865608-978F-4868-8AE3-CB57B8FF0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C65CF3-805F-41C5-990A-7F3341E3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35CC-FB70-4E55-82B6-0BA29AA66F1A}" type="datetimeFigureOut">
              <a:rPr lang="ko-KR" altLang="en-US" smtClean="0"/>
              <a:t>2023-09-07 Thursday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1F0FE-F1F1-4F6F-B310-92832A43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D7424-78E2-41D1-9D62-DFB4BBFFD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384B-4384-4B99-8E07-CE2DD3555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44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2D45F-9BE8-4112-918C-DE8B15EE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AD753A-AA2B-4B2A-B328-03E1E63BA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8CFBC-E24A-4CC7-97E9-640ADD244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D57A33-EE23-4598-AD4D-A3C59B18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35CC-FB70-4E55-82B6-0BA29AA66F1A}" type="datetimeFigureOut">
              <a:rPr lang="ko-KR" altLang="en-US" smtClean="0"/>
              <a:t>2023-09-07 Thursday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4C732E-6B90-40F8-9088-3FFD7787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3D0092-1ABF-4A76-A39D-B73C8178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A384B-4384-4B99-8E07-CE2DD3555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9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D6C182-601F-44E0-AA0B-12235ADB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9C0408-EE7C-47FC-8534-287D5088C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4321F-1FAD-475F-A49C-3271452FB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835CC-FB70-4E55-82B6-0BA29AA66F1A}" type="datetimeFigureOut">
              <a:rPr lang="ko-KR" altLang="en-US" smtClean="0"/>
              <a:t>2023-09-07 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F0C1D7-9CC9-4363-8A3B-07807DBFB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8F6FA-9717-44A0-AE74-361FED228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384B-4384-4B99-8E07-CE2DD3555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57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A6DA96-54D6-4892-9C72-63FE72577E3E}"/>
              </a:ext>
            </a:extLst>
          </p:cNvPr>
          <p:cNvSpPr txBox="1"/>
          <p:nvPr/>
        </p:nvSpPr>
        <p:spPr>
          <a:xfrm>
            <a:off x="210442" y="283563"/>
            <a:ext cx="398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가입 페이지 </a:t>
            </a:r>
            <a:r>
              <a:rPr lang="en-US" altLang="ko-KR" dirty="0"/>
              <a:t>UI </a:t>
            </a:r>
            <a:r>
              <a:rPr lang="ko-KR" altLang="en-US" dirty="0"/>
              <a:t>화면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B51C9F4-B7A4-47C4-9669-BD8272100E7B}"/>
              </a:ext>
            </a:extLst>
          </p:cNvPr>
          <p:cNvGrpSpPr/>
          <p:nvPr/>
        </p:nvGrpSpPr>
        <p:grpSpPr>
          <a:xfrm>
            <a:off x="234892" y="866163"/>
            <a:ext cx="7801761" cy="5125673"/>
            <a:chOff x="276837" y="503340"/>
            <a:chExt cx="7801761" cy="512567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95AA3E-F8A9-4C8E-BFEA-0BCC0A43887B}"/>
                </a:ext>
              </a:extLst>
            </p:cNvPr>
            <p:cNvSpPr/>
            <p:nvPr/>
          </p:nvSpPr>
          <p:spPr>
            <a:xfrm>
              <a:off x="276837" y="503340"/>
              <a:ext cx="7801761" cy="5125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5E3B084-F153-482A-84E8-E94197793522}"/>
                </a:ext>
              </a:extLst>
            </p:cNvPr>
            <p:cNvGrpSpPr/>
            <p:nvPr/>
          </p:nvGrpSpPr>
          <p:grpSpPr>
            <a:xfrm>
              <a:off x="3137482" y="587230"/>
              <a:ext cx="2080470" cy="4066834"/>
              <a:chOff x="654341" y="728016"/>
              <a:chExt cx="3229761" cy="5553512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099DA19-F3E2-4034-AFF9-6B1E0C35C934}"/>
                  </a:ext>
                </a:extLst>
              </p:cNvPr>
              <p:cNvSpPr/>
              <p:nvPr/>
            </p:nvSpPr>
            <p:spPr>
              <a:xfrm>
                <a:off x="654341" y="728016"/>
                <a:ext cx="3229761" cy="55535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800DD532-C6AD-45D6-87EB-F4013210394B}"/>
                  </a:ext>
                </a:extLst>
              </p:cNvPr>
              <p:cNvGrpSpPr/>
              <p:nvPr/>
            </p:nvGrpSpPr>
            <p:grpSpPr>
              <a:xfrm>
                <a:off x="1006677" y="967050"/>
                <a:ext cx="2449585" cy="1053364"/>
                <a:chOff x="1325460" y="1392789"/>
                <a:chExt cx="2541865" cy="1031630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357B55C5-8604-40CF-A89A-2BC1A1025D0C}"/>
                    </a:ext>
                  </a:extLst>
                </p:cNvPr>
                <p:cNvSpPr/>
                <p:nvPr/>
              </p:nvSpPr>
              <p:spPr>
                <a:xfrm>
                  <a:off x="1325460" y="1392789"/>
                  <a:ext cx="2541865" cy="10316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62CF6EC6-7E06-49B6-B67B-EAC01D2C55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25460" y="1392789"/>
                  <a:ext cx="2541865" cy="10149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78381B5D-7F30-4945-88F8-E4FBE15778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25460" y="1401124"/>
                  <a:ext cx="2541865" cy="101496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796F09-26C8-4F35-BF7A-3B94AF450BFB}"/>
                  </a:ext>
                </a:extLst>
              </p:cNvPr>
              <p:cNvSpPr txBox="1"/>
              <p:nvPr/>
            </p:nvSpPr>
            <p:spPr>
              <a:xfrm>
                <a:off x="1006676" y="2246152"/>
                <a:ext cx="1627466" cy="315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사용자 이름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2CA1FA-2213-4DA2-BEE8-E11BBA640A9D}"/>
                  </a:ext>
                </a:extLst>
              </p:cNvPr>
              <p:cNvSpPr txBox="1"/>
              <p:nvPr/>
            </p:nvSpPr>
            <p:spPr>
              <a:xfrm>
                <a:off x="1006676" y="2890525"/>
                <a:ext cx="1627466" cy="315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이메일 주소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3091CC-5012-4428-983B-C0BC252E2F09}"/>
                  </a:ext>
                </a:extLst>
              </p:cNvPr>
              <p:cNvSpPr txBox="1"/>
              <p:nvPr/>
            </p:nvSpPr>
            <p:spPr>
              <a:xfrm>
                <a:off x="1006676" y="3534898"/>
                <a:ext cx="1627466" cy="315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비밀번호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61279F1-0A25-40A6-91F1-60A9C4D231F8}"/>
                  </a:ext>
                </a:extLst>
              </p:cNvPr>
              <p:cNvSpPr/>
              <p:nvPr/>
            </p:nvSpPr>
            <p:spPr>
              <a:xfrm>
                <a:off x="1006677" y="2561282"/>
                <a:ext cx="2449584" cy="2936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6FD8EA4-56C2-437E-8587-800D51BDE2F0}"/>
                  </a:ext>
                </a:extLst>
              </p:cNvPr>
              <p:cNvSpPr/>
              <p:nvPr/>
            </p:nvSpPr>
            <p:spPr>
              <a:xfrm>
                <a:off x="1006677" y="3211158"/>
                <a:ext cx="2449584" cy="2936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43F5781-BB42-4C40-A6F1-BDB63169AA1A}"/>
                  </a:ext>
                </a:extLst>
              </p:cNvPr>
              <p:cNvSpPr/>
              <p:nvPr/>
            </p:nvSpPr>
            <p:spPr>
              <a:xfrm>
                <a:off x="1006677" y="3861034"/>
                <a:ext cx="2449584" cy="2936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3D97775-2679-4C1A-9316-EC3169219BFD}"/>
                  </a:ext>
                </a:extLst>
              </p:cNvPr>
              <p:cNvSpPr/>
              <p:nvPr/>
            </p:nvSpPr>
            <p:spPr>
              <a:xfrm>
                <a:off x="1006677" y="4490724"/>
                <a:ext cx="2449584" cy="293614"/>
              </a:xfrm>
              <a:prstGeom prst="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</a:rPr>
                  <a:t>가입하기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8EDACF-FF17-416B-938E-DA158B1AEB28}"/>
                  </a:ext>
                </a:extLst>
              </p:cNvPr>
              <p:cNvSpPr txBox="1"/>
              <p:nvPr/>
            </p:nvSpPr>
            <p:spPr>
              <a:xfrm>
                <a:off x="1006676" y="5056218"/>
                <a:ext cx="2709645" cy="588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bg1">
                        <a:lumMod val="65000"/>
                      </a:schemeClr>
                    </a:solidFill>
                  </a:rPr>
                  <a:t>[</a:t>
                </a:r>
                <a:r>
                  <a:rPr lang="ko-KR" altLang="en-US" sz="700" dirty="0">
                    <a:solidFill>
                      <a:schemeClr val="bg1">
                        <a:lumMod val="65000"/>
                      </a:schemeClr>
                    </a:solidFill>
                  </a:rPr>
                  <a:t>가입하기</a:t>
                </a:r>
                <a:r>
                  <a:rPr lang="en-US" altLang="ko-KR" sz="700" dirty="0">
                    <a:solidFill>
                      <a:schemeClr val="bg1">
                        <a:lumMod val="65000"/>
                      </a:schemeClr>
                    </a:solidFill>
                  </a:rPr>
                  <a:t>] </a:t>
                </a:r>
                <a:r>
                  <a:rPr lang="ko-KR" altLang="en-US" sz="700" dirty="0">
                    <a:solidFill>
                      <a:schemeClr val="bg1">
                        <a:lumMod val="65000"/>
                      </a:schemeClr>
                    </a:solidFill>
                  </a:rPr>
                  <a:t>클릭하시면</a:t>
                </a:r>
                <a:r>
                  <a:rPr lang="en-US" altLang="ko-KR" sz="700" dirty="0">
                    <a:solidFill>
                      <a:schemeClr val="bg1">
                        <a:lumMod val="65000"/>
                      </a:schemeClr>
                    </a:solidFill>
                  </a:rPr>
                  <a:t>, </a:t>
                </a:r>
                <a:r>
                  <a:rPr lang="ko-KR" altLang="en-US" sz="700" dirty="0">
                    <a:solidFill>
                      <a:schemeClr val="bg1">
                        <a:lumMod val="65000"/>
                      </a:schemeClr>
                    </a:solidFill>
                  </a:rPr>
                  <a:t>서비스 이용에 대한 개인 정보 정책에 동의하는 </a:t>
                </a:r>
                <a:r>
                  <a:rPr lang="ko-KR" altLang="en-US" sz="600" dirty="0">
                    <a:solidFill>
                      <a:schemeClr val="bg1">
                        <a:lumMod val="65000"/>
                      </a:schemeClr>
                    </a:solidFill>
                  </a:rPr>
                  <a:t>것입니다</a:t>
                </a:r>
                <a:r>
                  <a:rPr lang="en-US" altLang="ko-KR" sz="700" dirty="0">
                    <a:solidFill>
                      <a:schemeClr val="bg1">
                        <a:lumMod val="65000"/>
                      </a:schemeClr>
                    </a:solidFill>
                  </a:rPr>
                  <a:t>.</a:t>
                </a:r>
                <a:endParaRPr lang="ko-KR" altLang="en-US" sz="7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76F938-D5DB-432E-89BF-94CDE9BB1973}"/>
                  </a:ext>
                </a:extLst>
              </p:cNvPr>
              <p:cNvSpPr txBox="1"/>
              <p:nvPr/>
            </p:nvSpPr>
            <p:spPr>
              <a:xfrm>
                <a:off x="1006676" y="5638680"/>
                <a:ext cx="2877426" cy="420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1">
                        <a:lumMod val="65000"/>
                      </a:schemeClr>
                    </a:solidFill>
                  </a:rPr>
                  <a:t>이미 계정이 있으십니까</a:t>
                </a:r>
                <a:r>
                  <a:rPr lang="en-US" altLang="ko-KR" sz="700" dirty="0">
                    <a:solidFill>
                      <a:schemeClr val="bg1">
                        <a:lumMod val="65000"/>
                      </a:schemeClr>
                    </a:solidFill>
                  </a:rPr>
                  <a:t>? </a:t>
                </a:r>
              </a:p>
              <a:p>
                <a:r>
                  <a:rPr lang="en-US" altLang="ko-KR" sz="700" dirty="0">
                    <a:solidFill>
                      <a:schemeClr val="accent1"/>
                    </a:solidFill>
                  </a:rPr>
                  <a:t>Sign in(</a:t>
                </a:r>
                <a:r>
                  <a:rPr lang="ko-KR" altLang="en-US" sz="700" dirty="0">
                    <a:solidFill>
                      <a:schemeClr val="accent1"/>
                    </a:solidFill>
                  </a:rPr>
                  <a:t>로그인하기</a:t>
                </a:r>
                <a:r>
                  <a:rPr lang="en-US" altLang="ko-KR" sz="700" dirty="0">
                    <a:solidFill>
                      <a:schemeClr val="accent1"/>
                    </a:solidFill>
                  </a:rPr>
                  <a:t>)</a:t>
                </a:r>
                <a:endParaRPr lang="ko-KR" altLang="en-US" sz="700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3984772-B273-46EE-B4B4-60B4BA6D37C6}"/>
                </a:ext>
              </a:extLst>
            </p:cNvPr>
            <p:cNvCxnSpPr>
              <a:cxnSpLocks/>
            </p:cNvCxnSpPr>
            <p:nvPr/>
          </p:nvCxnSpPr>
          <p:spPr>
            <a:xfrm>
              <a:off x="545284" y="4899171"/>
              <a:ext cx="72648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AFD145-DE7C-487F-8268-D8F8FC7826C0}"/>
                </a:ext>
              </a:extLst>
            </p:cNvPr>
            <p:cNvSpPr txBox="1"/>
            <p:nvPr/>
          </p:nvSpPr>
          <p:spPr>
            <a:xfrm>
              <a:off x="545283" y="4955167"/>
              <a:ext cx="11409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@copyright</a:t>
              </a:r>
              <a:endParaRPr lang="ko-KR" altLang="en-US" sz="1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6F6708-CDF0-4377-855C-9289981A245E}"/>
                </a:ext>
              </a:extLst>
            </p:cNvPr>
            <p:cNvSpPr txBox="1"/>
            <p:nvPr/>
          </p:nvSpPr>
          <p:spPr>
            <a:xfrm>
              <a:off x="4781726" y="4939040"/>
              <a:ext cx="302842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About | Term of Service | Privacy Policy | </a:t>
              </a:r>
              <a:r>
                <a:rPr lang="en-US" altLang="ko-KR" sz="1000" dirty="0" err="1"/>
                <a:t>Github</a:t>
              </a:r>
              <a:endParaRPr lang="ko-KR" altLang="en-US" sz="10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B167497-7E48-414F-BD93-267B558A5436}"/>
              </a:ext>
            </a:extLst>
          </p:cNvPr>
          <p:cNvSpPr txBox="1"/>
          <p:nvPr/>
        </p:nvSpPr>
        <p:spPr>
          <a:xfrm>
            <a:off x="8388991" y="283563"/>
            <a:ext cx="1744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Description</a:t>
            </a:r>
            <a:endParaRPr lang="ko-KR" altLang="en-US" sz="1400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46D139B-B2FB-4EAC-8595-C4E108C7DB6E}"/>
              </a:ext>
            </a:extLst>
          </p:cNvPr>
          <p:cNvCxnSpPr/>
          <p:nvPr/>
        </p:nvCxnSpPr>
        <p:spPr>
          <a:xfrm>
            <a:off x="8447714" y="652895"/>
            <a:ext cx="3380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68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동원 김</dc:creator>
  <cp:lastModifiedBy>동원 김</cp:lastModifiedBy>
  <cp:revision>2</cp:revision>
  <dcterms:created xsi:type="dcterms:W3CDTF">2023-09-07T10:15:32Z</dcterms:created>
  <dcterms:modified xsi:type="dcterms:W3CDTF">2023-09-07T10:22:06Z</dcterms:modified>
</cp:coreProperties>
</file>