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470F6-AB90-48E8-8FA6-B2250AB33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9128D-BCC9-4B69-8B00-BCE9CD09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EC30-14D7-46F3-92F0-1B22E472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B393-9ED0-4CA4-8119-71EA5D39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CA6C-2AED-4A39-98A2-C74D3071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F74E3-5468-4C55-8F39-BA165223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B7D35-9D20-4D04-8EF8-1EFF7697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4B848-4D59-43CD-9BE3-05A96898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90BAD-37E5-48AB-B30D-8FEB5D80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39E12-978C-47C1-8110-09759284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9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C3F93-885B-4A7E-AF7E-2D8CE830A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2C303-D397-43D9-AC42-409E0A89E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9B074-68F6-4CD7-A04E-D429F845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E39B0-9DC1-4511-8B7E-4E1937D1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0A73-F635-4730-BC58-3CF92E88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3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C2E1-2379-4EAD-B92F-AE4014FA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46974-688A-4380-AC61-DF6B9332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37590-91A9-4703-9762-B36DBEF1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0A18C-E580-44B2-83DF-4E640BFB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AA381-A161-4AC1-885D-B061152B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0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CD9D1-CC8F-4E07-99C9-1E156FAE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E8111-363B-4549-8E2A-EA13FC1A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56B43-C11A-4759-8233-42CB1266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C96B3-14D3-4F86-A26B-F83E1E5F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887BF-34E0-4911-ABBF-9323D744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FD696-435D-414B-BC82-F693AA00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16A57-FBB3-4BA7-8573-A7818DCBF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657E7-E280-461C-BF2D-936F737A7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374D3-4B44-409C-A000-D07702B8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E6DCE-2C16-4742-ABE7-1518A1CB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F21EB-B4F4-4BB4-8716-98C0566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3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5C41D-0851-4559-8076-29389388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7EFCA-49C6-4B62-843E-AA3E802D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9693B-9BB5-40A7-9708-C6F3F9E1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9C174F-F773-45BA-9681-74A3BF289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4E55DE-3BF9-47AB-99A1-682A1E605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CED066-43D4-4399-9C1E-0751DBDA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60EFA1-B7BA-4551-8D3B-2ECB9B37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1ACCAA-492E-44B5-86F0-6C87C74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51B8A-7271-47D9-B1AB-7244D317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08CF3C-9111-43B7-9FA6-F5A92EAD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0FF2F6-7AE4-4D50-ACBD-58B1F072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1E35EE-A2BF-47D6-B805-672AE0A3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1D38FB-FDDF-49E7-B1CF-B73D3CA3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8A4C9-D71E-42AF-8954-30B7237C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98261-FED8-491B-A8E6-2D4A71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7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6CE7A-3B8E-40CC-8488-72CB0423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D64E6-87FE-4D12-9304-5C2C13B33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F9467-2658-40D8-A867-62492269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8DAF0-5AE9-44BF-8FCB-961BFC8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5ECE0-21EF-42FF-B38D-9EFA86A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32958-FF14-4DF3-9D01-3380185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3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E6A5-D955-4337-9506-1FDDC05C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53BC34-58D5-4C37-9E0A-E9192A80F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2FE73B-CD11-4260-82C9-1E2AEA1A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BBF5D-4B65-4691-B472-9C7BB164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ACD5D-3CFB-4FD0-83D5-4BF0198A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FE8C8-BA9B-4F33-8F65-88FE9DAC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B1D74-6EF7-406B-B459-5AEA9978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F8B7E-4058-4262-BDE5-643F5D89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4EF9D-344A-4CE9-8147-2AF9B9C69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77C4-3E5D-4CEE-8694-96EDACE6E43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95841-0A42-4C1A-B863-E0E972041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2C6A9-E5B2-45F1-ACD8-3506A8632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A996-9F98-4BB9-B595-77C6B4B4A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B87DB9-9C2F-4F2E-8DB0-6C4DE626C34E}"/>
              </a:ext>
            </a:extLst>
          </p:cNvPr>
          <p:cNvGrpSpPr/>
          <p:nvPr/>
        </p:nvGrpSpPr>
        <p:grpSpPr>
          <a:xfrm>
            <a:off x="5506850" y="2008431"/>
            <a:ext cx="1610010" cy="1092803"/>
            <a:chOff x="455423" y="1151389"/>
            <a:chExt cx="1614827" cy="1058636"/>
          </a:xfrm>
        </p:grpSpPr>
        <p:pic>
          <p:nvPicPr>
            <p:cNvPr id="5" name="그래픽 4" descr="남자 옆모습 단색으로 채워진">
              <a:extLst>
                <a:ext uri="{FF2B5EF4-FFF2-40B4-BE49-F238E27FC236}">
                  <a16:creationId xmlns:a16="http://schemas.microsoft.com/office/drawing/2014/main" id="{6B9BC660-B888-4391-9BAB-F4E39E31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65" y="1151389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E86CB-33A3-432E-A559-BDC4F48824A9}"/>
                </a:ext>
              </a:extLst>
            </p:cNvPr>
            <p:cNvSpPr txBox="1"/>
            <p:nvPr/>
          </p:nvSpPr>
          <p:spPr>
            <a:xfrm>
              <a:off x="455423" y="1956594"/>
              <a:ext cx="1614827" cy="253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가입된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등록된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 사용자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F0EC74-F764-4966-B40E-D31AF6F433D7}"/>
              </a:ext>
            </a:extLst>
          </p:cNvPr>
          <p:cNvSpPr txBox="1"/>
          <p:nvPr/>
        </p:nvSpPr>
        <p:spPr>
          <a:xfrm>
            <a:off x="314460" y="185355"/>
            <a:ext cx="2892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사용자 구분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64EC160-12B5-412D-A7C7-2B2E0BFA6A1B}"/>
              </a:ext>
            </a:extLst>
          </p:cNvPr>
          <p:cNvGrpSpPr/>
          <p:nvPr/>
        </p:nvGrpSpPr>
        <p:grpSpPr>
          <a:xfrm>
            <a:off x="5839292" y="3086506"/>
            <a:ext cx="911673" cy="1120919"/>
            <a:chOff x="788565" y="2408530"/>
            <a:chExt cx="914400" cy="1085873"/>
          </a:xfrm>
        </p:grpSpPr>
        <p:pic>
          <p:nvPicPr>
            <p:cNvPr id="18" name="그래픽 17" descr="남자 옆모습 단색으로 채워진">
              <a:extLst>
                <a:ext uri="{FF2B5EF4-FFF2-40B4-BE49-F238E27FC236}">
                  <a16:creationId xmlns:a16="http://schemas.microsoft.com/office/drawing/2014/main" id="{8B5B80DE-A669-4338-8233-93EFFFDFB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65" y="240853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19E43D-F2F9-440E-A0E2-0690880B5A37}"/>
                </a:ext>
              </a:extLst>
            </p:cNvPr>
            <p:cNvSpPr txBox="1"/>
            <p:nvPr/>
          </p:nvSpPr>
          <p:spPr>
            <a:xfrm>
              <a:off x="851482" y="3232793"/>
              <a:ext cx="8221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팀 생성자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211C06-FFFE-4146-89D8-9E812E7E72C1}"/>
              </a:ext>
            </a:extLst>
          </p:cNvPr>
          <p:cNvGrpSpPr/>
          <p:nvPr/>
        </p:nvGrpSpPr>
        <p:grpSpPr>
          <a:xfrm>
            <a:off x="5805735" y="4199351"/>
            <a:ext cx="978584" cy="1078938"/>
            <a:chOff x="742425" y="3004515"/>
            <a:chExt cx="981512" cy="1045205"/>
          </a:xfrm>
        </p:grpSpPr>
        <p:pic>
          <p:nvPicPr>
            <p:cNvPr id="20" name="그래픽 19" descr="남자 옆모습 단색으로 채워진">
              <a:extLst>
                <a:ext uri="{FF2B5EF4-FFF2-40B4-BE49-F238E27FC236}">
                  <a16:creationId xmlns:a16="http://schemas.microsoft.com/office/drawing/2014/main" id="{4CB4BB38-C1BE-4934-9655-F91A7F8D3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5981" y="3004515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A1A0E4-AEA5-4E5E-806E-D51627B6A321}"/>
                </a:ext>
              </a:extLst>
            </p:cNvPr>
            <p:cNvSpPr txBox="1"/>
            <p:nvPr/>
          </p:nvSpPr>
          <p:spPr>
            <a:xfrm>
              <a:off x="742425" y="3788110"/>
              <a:ext cx="981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보드 생성자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229320-DFBB-40F2-8252-9FA4EB883B87}"/>
              </a:ext>
            </a:extLst>
          </p:cNvPr>
          <p:cNvGrpSpPr/>
          <p:nvPr/>
        </p:nvGrpSpPr>
        <p:grpSpPr>
          <a:xfrm>
            <a:off x="5839291" y="5270215"/>
            <a:ext cx="911673" cy="1078938"/>
            <a:chOff x="2860646" y="3877812"/>
            <a:chExt cx="914400" cy="1045205"/>
          </a:xfrm>
        </p:grpSpPr>
        <p:pic>
          <p:nvPicPr>
            <p:cNvPr id="22" name="그래픽 21" descr="남자 옆모습 단색으로 채워진">
              <a:extLst>
                <a:ext uri="{FF2B5EF4-FFF2-40B4-BE49-F238E27FC236}">
                  <a16:creationId xmlns:a16="http://schemas.microsoft.com/office/drawing/2014/main" id="{9D616D95-30F7-4434-8455-668F6C2B6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0646" y="3877812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2B6B3F-97B6-453A-8033-F08D9670B35C}"/>
                </a:ext>
              </a:extLst>
            </p:cNvPr>
            <p:cNvSpPr txBox="1"/>
            <p:nvPr/>
          </p:nvSpPr>
          <p:spPr>
            <a:xfrm>
              <a:off x="2919368" y="4661407"/>
              <a:ext cx="796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보드 멤버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7C8B83-65F0-4639-B673-C96E164F46F3}"/>
              </a:ext>
            </a:extLst>
          </p:cNvPr>
          <p:cNvGrpSpPr/>
          <p:nvPr/>
        </p:nvGrpSpPr>
        <p:grpSpPr>
          <a:xfrm>
            <a:off x="1705642" y="1064520"/>
            <a:ext cx="911673" cy="1083385"/>
            <a:chOff x="3171039" y="1151389"/>
            <a:chExt cx="914400" cy="1049513"/>
          </a:xfrm>
        </p:grpSpPr>
        <p:pic>
          <p:nvPicPr>
            <p:cNvPr id="24" name="그래픽 23" descr="남자 옆모습 단색으로 채워진">
              <a:extLst>
                <a:ext uri="{FF2B5EF4-FFF2-40B4-BE49-F238E27FC236}">
                  <a16:creationId xmlns:a16="http://schemas.microsoft.com/office/drawing/2014/main" id="{E38AA61D-CFE5-4BFA-839B-346775B48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1039" y="1151389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B2A7D3-DE68-4C4C-9D98-DEE7AA9AABE7}"/>
                </a:ext>
              </a:extLst>
            </p:cNvPr>
            <p:cNvSpPr txBox="1"/>
            <p:nvPr/>
          </p:nvSpPr>
          <p:spPr>
            <a:xfrm>
              <a:off x="3317846" y="1939292"/>
              <a:ext cx="620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방문자</a:t>
              </a:r>
              <a:endParaRPr lang="ko-KR" altLang="en-US" sz="11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267985-8288-4272-B6F8-B07CFA2C09D8}"/>
              </a:ext>
            </a:extLst>
          </p:cNvPr>
          <p:cNvSpPr txBox="1"/>
          <p:nvPr/>
        </p:nvSpPr>
        <p:spPr>
          <a:xfrm>
            <a:off x="2863323" y="1359006"/>
            <a:ext cx="46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시스템이 인지하지 못하는 익명의 방문자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1FF87F-39F4-4891-84F6-7B71129C9B2F}"/>
              </a:ext>
            </a:extLst>
          </p:cNvPr>
          <p:cNvSpPr txBox="1"/>
          <p:nvPr/>
        </p:nvSpPr>
        <p:spPr>
          <a:xfrm>
            <a:off x="6999072" y="2343606"/>
            <a:ext cx="46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시스템에 가입된 사용자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34D128-E63F-4F5D-B0F2-DAC3676C6AA9}"/>
              </a:ext>
            </a:extLst>
          </p:cNvPr>
          <p:cNvSpPr txBox="1"/>
          <p:nvPr/>
        </p:nvSpPr>
        <p:spPr>
          <a:xfrm>
            <a:off x="6999072" y="3459338"/>
            <a:ext cx="46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팀을 생성한 사용자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4A27BA-D032-4F2F-9423-AFD01454B4B0}"/>
              </a:ext>
            </a:extLst>
          </p:cNvPr>
          <p:cNvSpPr txBox="1"/>
          <p:nvPr/>
        </p:nvSpPr>
        <p:spPr>
          <a:xfrm>
            <a:off x="6999072" y="4575070"/>
            <a:ext cx="46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보드를 생성한 사용자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566179-9079-4DCE-8446-E11B2FA93D01}"/>
              </a:ext>
            </a:extLst>
          </p:cNvPr>
          <p:cNvSpPr txBox="1"/>
          <p:nvPr/>
        </p:nvSpPr>
        <p:spPr>
          <a:xfrm>
            <a:off x="6996972" y="5690804"/>
            <a:ext cx="6079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보드 생성자가 보드에 추가한 사용자</a:t>
            </a:r>
            <a:endParaRPr lang="ko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8E41A5-F18A-4C38-963C-167F18204FF6}"/>
              </a:ext>
            </a:extLst>
          </p:cNvPr>
          <p:cNvCxnSpPr>
            <a:cxnSpLocks/>
            <a:stCxn id="25" idx="2"/>
            <a:endCxn id="5" idx="1"/>
          </p:cNvCxnSpPr>
          <p:nvPr/>
        </p:nvCxnSpPr>
        <p:spPr>
          <a:xfrm>
            <a:off x="2161478" y="2147905"/>
            <a:ext cx="3677520" cy="332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C76E468-FA0D-43AD-9C99-C2DB93CD286D}"/>
              </a:ext>
            </a:extLst>
          </p:cNvPr>
          <p:cNvCxnSpPr>
            <a:cxnSpLocks/>
            <a:stCxn id="25" idx="2"/>
            <a:endCxn id="18" idx="1"/>
          </p:cNvCxnSpPr>
          <p:nvPr/>
        </p:nvCxnSpPr>
        <p:spPr>
          <a:xfrm>
            <a:off x="2161478" y="2147905"/>
            <a:ext cx="3677814" cy="1410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591E56-86FA-40B2-B24D-1FE1115E0148}"/>
              </a:ext>
            </a:extLst>
          </p:cNvPr>
          <p:cNvCxnSpPr>
            <a:cxnSpLocks/>
            <a:stCxn id="25" idx="2"/>
            <a:endCxn id="20" idx="1"/>
          </p:cNvCxnSpPr>
          <p:nvPr/>
        </p:nvCxnSpPr>
        <p:spPr>
          <a:xfrm>
            <a:off x="2161478" y="2147905"/>
            <a:ext cx="3677713" cy="2523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3A18C2D-DB15-4AF9-9379-B086BDBEF360}"/>
              </a:ext>
            </a:extLst>
          </p:cNvPr>
          <p:cNvCxnSpPr>
            <a:cxnSpLocks/>
            <a:stCxn id="25" idx="2"/>
            <a:endCxn id="22" idx="1"/>
          </p:cNvCxnSpPr>
          <p:nvPr/>
        </p:nvCxnSpPr>
        <p:spPr>
          <a:xfrm>
            <a:off x="2161478" y="2147905"/>
            <a:ext cx="3677813" cy="359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9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1B693E3-CC74-4276-8740-27D6E1B6B6F2}"/>
              </a:ext>
            </a:extLst>
          </p:cNvPr>
          <p:cNvGrpSpPr/>
          <p:nvPr/>
        </p:nvGrpSpPr>
        <p:grpSpPr>
          <a:xfrm>
            <a:off x="2284458" y="2264469"/>
            <a:ext cx="911673" cy="1083385"/>
            <a:chOff x="3171039" y="1151389"/>
            <a:chExt cx="914400" cy="1049513"/>
          </a:xfrm>
        </p:grpSpPr>
        <p:pic>
          <p:nvPicPr>
            <p:cNvPr id="5" name="그래픽 4" descr="남자 옆모습 단색으로 채워진">
              <a:extLst>
                <a:ext uri="{FF2B5EF4-FFF2-40B4-BE49-F238E27FC236}">
                  <a16:creationId xmlns:a16="http://schemas.microsoft.com/office/drawing/2014/main" id="{8FF3C199-0BAB-4DCB-A303-399D137AE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1039" y="1151389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F84D58-DBF8-490C-865E-EE75F4B04D08}"/>
                </a:ext>
              </a:extLst>
            </p:cNvPr>
            <p:cNvSpPr txBox="1"/>
            <p:nvPr/>
          </p:nvSpPr>
          <p:spPr>
            <a:xfrm>
              <a:off x="3317846" y="1939292"/>
              <a:ext cx="620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/>
                <a:t>방문자</a:t>
              </a:r>
              <a:endParaRPr lang="ko-KR" altLang="en-US" sz="11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9489C17-1DA4-41EF-953F-D002AEFD7B54}"/>
              </a:ext>
            </a:extLst>
          </p:cNvPr>
          <p:cNvSpPr txBox="1"/>
          <p:nvPr/>
        </p:nvSpPr>
        <p:spPr>
          <a:xfrm>
            <a:off x="314459" y="185355"/>
            <a:ext cx="607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</a:rPr>
              <a:t>사용자 그룹</a:t>
            </a:r>
            <a:r>
              <a:rPr lang="ko-KR" altLang="en-US" sz="2400" dirty="0"/>
              <a:t>에서의 </a:t>
            </a:r>
            <a:r>
              <a:rPr lang="ko-KR" altLang="en-US" sz="2400" dirty="0" err="1"/>
              <a:t>유즈케이스</a:t>
            </a:r>
            <a:r>
              <a:rPr lang="ko-KR" altLang="en-US" sz="2400" dirty="0"/>
              <a:t> 다이어그램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0D5EC-5616-402A-8A92-A8EC74CE14AD}"/>
              </a:ext>
            </a:extLst>
          </p:cNvPr>
          <p:cNvSpPr/>
          <p:nvPr/>
        </p:nvSpPr>
        <p:spPr>
          <a:xfrm>
            <a:off x="3909269" y="1651069"/>
            <a:ext cx="5268286" cy="4488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6DCC6-E7B6-4C67-89F6-73111C4F20BA}"/>
              </a:ext>
            </a:extLst>
          </p:cNvPr>
          <p:cNvSpPr txBox="1"/>
          <p:nvPr/>
        </p:nvSpPr>
        <p:spPr>
          <a:xfrm>
            <a:off x="5742263" y="1039038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애플리케이션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8F9AF5-8467-4CCF-AF60-31DA53B30F47}"/>
              </a:ext>
            </a:extLst>
          </p:cNvPr>
          <p:cNvGrpSpPr/>
          <p:nvPr/>
        </p:nvGrpSpPr>
        <p:grpSpPr>
          <a:xfrm>
            <a:off x="2184090" y="4350288"/>
            <a:ext cx="1112408" cy="1087463"/>
            <a:chOff x="689995" y="1151389"/>
            <a:chExt cx="1115736" cy="1053463"/>
          </a:xfrm>
        </p:grpSpPr>
        <p:pic>
          <p:nvPicPr>
            <p:cNvPr id="11" name="그래픽 10" descr="남자 옆모습 단색으로 채워진">
              <a:extLst>
                <a:ext uri="{FF2B5EF4-FFF2-40B4-BE49-F238E27FC236}">
                  <a16:creationId xmlns:a16="http://schemas.microsoft.com/office/drawing/2014/main" id="{17017A7F-3BDA-4F17-8EAB-B435D1651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65" y="115138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650414-BF7F-40A7-9CF0-D1466BC7A333}"/>
                </a:ext>
              </a:extLst>
            </p:cNvPr>
            <p:cNvSpPr txBox="1"/>
            <p:nvPr/>
          </p:nvSpPr>
          <p:spPr>
            <a:xfrm>
              <a:off x="689995" y="1943242"/>
              <a:ext cx="11157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가입된 사용자</a:t>
              </a: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69F09BF3-3321-4463-A9BB-6783C67B2595}"/>
              </a:ext>
            </a:extLst>
          </p:cNvPr>
          <p:cNvSpPr/>
          <p:nvPr/>
        </p:nvSpPr>
        <p:spPr>
          <a:xfrm>
            <a:off x="4983060" y="2588554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CB527F-F859-4E1B-A27D-DFBA77E44F84}"/>
              </a:ext>
            </a:extLst>
          </p:cNvPr>
          <p:cNvSpPr/>
          <p:nvPr/>
        </p:nvSpPr>
        <p:spPr>
          <a:xfrm>
            <a:off x="4983060" y="4629735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DC5F94-EE4D-433C-AAB3-F2B7ABB4F2F9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>
            <a:off x="3196131" y="2736425"/>
            <a:ext cx="1786929" cy="206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281AB7-4330-4DA3-A8DA-B873E8A5CA9F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3194039" y="4822244"/>
            <a:ext cx="1789021" cy="162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6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489C17-1DA4-41EF-953F-D002AEFD7B54}"/>
              </a:ext>
            </a:extLst>
          </p:cNvPr>
          <p:cNvSpPr txBox="1"/>
          <p:nvPr/>
        </p:nvSpPr>
        <p:spPr>
          <a:xfrm>
            <a:off x="314459" y="185355"/>
            <a:ext cx="607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</a:rPr>
              <a:t>팀 그룹</a:t>
            </a:r>
            <a:r>
              <a:rPr lang="ko-KR" altLang="en-US" sz="2400" dirty="0"/>
              <a:t>에서의 </a:t>
            </a:r>
            <a:r>
              <a:rPr lang="ko-KR" altLang="en-US" sz="2400" dirty="0" err="1"/>
              <a:t>유즈케이스</a:t>
            </a:r>
            <a:r>
              <a:rPr lang="ko-KR" altLang="en-US" sz="2400" dirty="0"/>
              <a:t> 다이어그램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0D5EC-5616-402A-8A92-A8EC74CE14AD}"/>
              </a:ext>
            </a:extLst>
          </p:cNvPr>
          <p:cNvSpPr/>
          <p:nvPr/>
        </p:nvSpPr>
        <p:spPr>
          <a:xfrm>
            <a:off x="3086961" y="1556774"/>
            <a:ext cx="5268286" cy="4488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6DCC6-E7B6-4C67-89F6-73111C4F20BA}"/>
              </a:ext>
            </a:extLst>
          </p:cNvPr>
          <p:cNvSpPr txBox="1"/>
          <p:nvPr/>
        </p:nvSpPr>
        <p:spPr>
          <a:xfrm>
            <a:off x="4919955" y="955148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애플리케이션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F09BF3-3321-4463-A9BB-6783C67B2595}"/>
              </a:ext>
            </a:extLst>
          </p:cNvPr>
          <p:cNvSpPr/>
          <p:nvPr/>
        </p:nvSpPr>
        <p:spPr>
          <a:xfrm>
            <a:off x="4160752" y="2574963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팀 생성하기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CB527F-F859-4E1B-A27D-DFBA77E44F84}"/>
              </a:ext>
            </a:extLst>
          </p:cNvPr>
          <p:cNvSpPr/>
          <p:nvPr/>
        </p:nvSpPr>
        <p:spPr>
          <a:xfrm>
            <a:off x="4160752" y="4220684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팀명</a:t>
            </a:r>
            <a:r>
              <a:rPr lang="ko-KR" altLang="en-US" dirty="0">
                <a:solidFill>
                  <a:schemeClr val="tx1"/>
                </a:solidFill>
              </a:rPr>
              <a:t> 변경하기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281AB7-4330-4DA3-A8DA-B873E8A5CA9F}"/>
              </a:ext>
            </a:extLst>
          </p:cNvPr>
          <p:cNvCxnSpPr>
            <a:cxnSpLocks/>
          </p:cNvCxnSpPr>
          <p:nvPr/>
        </p:nvCxnSpPr>
        <p:spPr>
          <a:xfrm>
            <a:off x="2247874" y="2423158"/>
            <a:ext cx="1878892" cy="4806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434D20-2ADF-40F5-9C6A-021DFE1C8F85}"/>
              </a:ext>
            </a:extLst>
          </p:cNvPr>
          <p:cNvGrpSpPr/>
          <p:nvPr/>
        </p:nvGrpSpPr>
        <p:grpSpPr>
          <a:xfrm>
            <a:off x="1135466" y="1816360"/>
            <a:ext cx="1112408" cy="1087463"/>
            <a:chOff x="689995" y="1151389"/>
            <a:chExt cx="1115736" cy="1053463"/>
          </a:xfrm>
        </p:grpSpPr>
        <p:pic>
          <p:nvPicPr>
            <p:cNvPr id="16" name="그래픽 15" descr="남자 옆모습 단색으로 채워진">
              <a:extLst>
                <a:ext uri="{FF2B5EF4-FFF2-40B4-BE49-F238E27FC236}">
                  <a16:creationId xmlns:a16="http://schemas.microsoft.com/office/drawing/2014/main" id="{D3145842-F6DF-4F41-9ABF-2A0ED08DD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65" y="1151389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C02446-498C-4DE2-A50F-548B7B9960EB}"/>
                </a:ext>
              </a:extLst>
            </p:cNvPr>
            <p:cNvSpPr txBox="1"/>
            <p:nvPr/>
          </p:nvSpPr>
          <p:spPr>
            <a:xfrm>
              <a:off x="689995" y="1943242"/>
              <a:ext cx="11157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등록된 사용자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8ADCC8-E808-4989-81EC-912C70A421E4}"/>
              </a:ext>
            </a:extLst>
          </p:cNvPr>
          <p:cNvGrpSpPr/>
          <p:nvPr/>
        </p:nvGrpSpPr>
        <p:grpSpPr>
          <a:xfrm>
            <a:off x="9692010" y="1724097"/>
            <a:ext cx="911673" cy="1120919"/>
            <a:chOff x="788565" y="2408530"/>
            <a:chExt cx="914400" cy="1085873"/>
          </a:xfrm>
        </p:grpSpPr>
        <p:pic>
          <p:nvPicPr>
            <p:cNvPr id="21" name="그래픽 20" descr="남자 옆모습 단색으로 채워진">
              <a:extLst>
                <a:ext uri="{FF2B5EF4-FFF2-40B4-BE49-F238E27FC236}">
                  <a16:creationId xmlns:a16="http://schemas.microsoft.com/office/drawing/2014/main" id="{9624F66B-27F2-4721-A663-48EAF43D8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65" y="2408530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13E30-A270-4ED7-9DCF-6E4D16579B64}"/>
                </a:ext>
              </a:extLst>
            </p:cNvPr>
            <p:cNvSpPr txBox="1"/>
            <p:nvPr/>
          </p:nvSpPr>
          <p:spPr>
            <a:xfrm>
              <a:off x="851482" y="3232793"/>
              <a:ext cx="8221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팀 생성자</a:t>
              </a: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6271D4-BE10-4A8A-BC0F-50E7DD23C2A6}"/>
              </a:ext>
            </a:extLst>
          </p:cNvPr>
          <p:cNvCxnSpPr>
            <a:cxnSpLocks/>
            <a:stCxn id="13" idx="6"/>
            <a:endCxn id="21" idx="1"/>
          </p:cNvCxnSpPr>
          <p:nvPr/>
        </p:nvCxnSpPr>
        <p:spPr>
          <a:xfrm flipV="1">
            <a:off x="7281456" y="2196053"/>
            <a:ext cx="2410554" cy="73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1C951E-BB6E-4DA1-93B6-A6D8CC92B9CA}"/>
              </a:ext>
            </a:extLst>
          </p:cNvPr>
          <p:cNvCxnSpPr>
            <a:cxnSpLocks/>
            <a:stCxn id="21" idx="1"/>
            <a:endCxn id="14" idx="6"/>
          </p:cNvCxnSpPr>
          <p:nvPr/>
        </p:nvCxnSpPr>
        <p:spPr>
          <a:xfrm flipH="1">
            <a:off x="7281456" y="2196053"/>
            <a:ext cx="2410554" cy="2379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6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489C17-1DA4-41EF-953F-D002AEFD7B54}"/>
              </a:ext>
            </a:extLst>
          </p:cNvPr>
          <p:cNvSpPr txBox="1"/>
          <p:nvPr/>
        </p:nvSpPr>
        <p:spPr>
          <a:xfrm>
            <a:off x="314459" y="185355"/>
            <a:ext cx="607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</a:rPr>
              <a:t>보드 그룹</a:t>
            </a:r>
            <a:r>
              <a:rPr lang="ko-KR" altLang="en-US" sz="2400" dirty="0"/>
              <a:t>에서의 </a:t>
            </a:r>
            <a:r>
              <a:rPr lang="ko-KR" altLang="en-US" sz="2400" dirty="0" err="1"/>
              <a:t>유즈케이스</a:t>
            </a:r>
            <a:r>
              <a:rPr lang="ko-KR" altLang="en-US" sz="2400" dirty="0"/>
              <a:t> 다이어그램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0D5EC-5616-402A-8A92-A8EC74CE14AD}"/>
              </a:ext>
            </a:extLst>
          </p:cNvPr>
          <p:cNvSpPr/>
          <p:nvPr/>
        </p:nvSpPr>
        <p:spPr>
          <a:xfrm>
            <a:off x="3276384" y="1748579"/>
            <a:ext cx="5268286" cy="4488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6DCC6-E7B6-4C67-89F6-73111C4F20BA}"/>
              </a:ext>
            </a:extLst>
          </p:cNvPr>
          <p:cNvSpPr txBox="1"/>
          <p:nvPr/>
        </p:nvSpPr>
        <p:spPr>
          <a:xfrm>
            <a:off x="5109378" y="1172970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애플리케이션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F09BF3-3321-4463-A9BB-6783C67B2595}"/>
              </a:ext>
            </a:extLst>
          </p:cNvPr>
          <p:cNvSpPr/>
          <p:nvPr/>
        </p:nvSpPr>
        <p:spPr>
          <a:xfrm>
            <a:off x="4350175" y="2286530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 보드 생성하기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DC5F94-EE4D-433C-AAB3-F2B7ABB4F2F9}"/>
              </a:ext>
            </a:extLst>
          </p:cNvPr>
          <p:cNvCxnSpPr>
            <a:cxnSpLocks/>
          </p:cNvCxnSpPr>
          <p:nvPr/>
        </p:nvCxnSpPr>
        <p:spPr>
          <a:xfrm>
            <a:off x="1713777" y="2326962"/>
            <a:ext cx="2636398" cy="313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5D2E09-50F4-498D-9146-3BF556DE3046}"/>
              </a:ext>
            </a:extLst>
          </p:cNvPr>
          <p:cNvGrpSpPr/>
          <p:nvPr/>
        </p:nvGrpSpPr>
        <p:grpSpPr>
          <a:xfrm>
            <a:off x="703828" y="1855879"/>
            <a:ext cx="1112408" cy="1087463"/>
            <a:chOff x="689995" y="1151389"/>
            <a:chExt cx="1115736" cy="1053463"/>
          </a:xfrm>
        </p:grpSpPr>
        <p:pic>
          <p:nvPicPr>
            <p:cNvPr id="16" name="그래픽 15" descr="남자 옆모습 단색으로 채워진">
              <a:extLst>
                <a:ext uri="{FF2B5EF4-FFF2-40B4-BE49-F238E27FC236}">
                  <a16:creationId xmlns:a16="http://schemas.microsoft.com/office/drawing/2014/main" id="{83DF4FAB-0676-4EA8-9F2B-07802393F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565" y="1151389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A722EE-F6DE-4D73-9710-701378818710}"/>
                </a:ext>
              </a:extLst>
            </p:cNvPr>
            <p:cNvSpPr txBox="1"/>
            <p:nvPr/>
          </p:nvSpPr>
          <p:spPr>
            <a:xfrm>
              <a:off x="689995" y="1943242"/>
              <a:ext cx="11157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등록된 사용자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BC545A-97C4-4DB1-897C-465D92072B00}"/>
              </a:ext>
            </a:extLst>
          </p:cNvPr>
          <p:cNvGrpSpPr/>
          <p:nvPr/>
        </p:nvGrpSpPr>
        <p:grpSpPr>
          <a:xfrm>
            <a:off x="9722685" y="3453165"/>
            <a:ext cx="978584" cy="1078938"/>
            <a:chOff x="742425" y="3004515"/>
            <a:chExt cx="981512" cy="1045205"/>
          </a:xfrm>
        </p:grpSpPr>
        <p:pic>
          <p:nvPicPr>
            <p:cNvPr id="21" name="그래픽 20" descr="남자 옆모습 단색으로 채워진">
              <a:extLst>
                <a:ext uri="{FF2B5EF4-FFF2-40B4-BE49-F238E27FC236}">
                  <a16:creationId xmlns:a16="http://schemas.microsoft.com/office/drawing/2014/main" id="{2DFBDFD2-512A-4D89-8292-51A0849B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5981" y="3004515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1D0F71-6651-495F-8A39-9F9229953018}"/>
                </a:ext>
              </a:extLst>
            </p:cNvPr>
            <p:cNvSpPr txBox="1"/>
            <p:nvPr/>
          </p:nvSpPr>
          <p:spPr>
            <a:xfrm>
              <a:off x="742425" y="3788110"/>
              <a:ext cx="981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보드 생성자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76F3B3-9534-47A1-B0D2-DAAF68A1CE46}"/>
              </a:ext>
            </a:extLst>
          </p:cNvPr>
          <p:cNvGrpSpPr/>
          <p:nvPr/>
        </p:nvGrpSpPr>
        <p:grpSpPr>
          <a:xfrm>
            <a:off x="802104" y="4969611"/>
            <a:ext cx="911673" cy="1078938"/>
            <a:chOff x="2860646" y="3877812"/>
            <a:chExt cx="914400" cy="1045205"/>
          </a:xfrm>
        </p:grpSpPr>
        <p:pic>
          <p:nvPicPr>
            <p:cNvPr id="24" name="그래픽 23" descr="남자 옆모습 단색으로 채워진">
              <a:extLst>
                <a:ext uri="{FF2B5EF4-FFF2-40B4-BE49-F238E27FC236}">
                  <a16:creationId xmlns:a16="http://schemas.microsoft.com/office/drawing/2014/main" id="{BB74C3C4-AF1B-4138-882A-499778BB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0646" y="3877812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46ECC9-67EF-4D71-BFA7-754E3F12D4D5}"/>
                </a:ext>
              </a:extLst>
            </p:cNvPr>
            <p:cNvSpPr txBox="1"/>
            <p:nvPr/>
          </p:nvSpPr>
          <p:spPr>
            <a:xfrm>
              <a:off x="2919368" y="4661407"/>
              <a:ext cx="796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보드 멤버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5687F1D7-299B-4A40-84A2-844853E49C58}"/>
              </a:ext>
            </a:extLst>
          </p:cNvPr>
          <p:cNvSpPr/>
          <p:nvPr/>
        </p:nvSpPr>
        <p:spPr>
          <a:xfrm>
            <a:off x="4350175" y="3200852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팀 보드 생성하기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5AFECA-6E0A-4CC2-B0FF-455B3DFE120F}"/>
              </a:ext>
            </a:extLst>
          </p:cNvPr>
          <p:cNvSpPr/>
          <p:nvPr/>
        </p:nvSpPr>
        <p:spPr>
          <a:xfrm>
            <a:off x="4350175" y="4115174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보드 멤버 생성하기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50FDD6-847C-4445-AEE5-7484BD856429}"/>
              </a:ext>
            </a:extLst>
          </p:cNvPr>
          <p:cNvSpPr/>
          <p:nvPr/>
        </p:nvSpPr>
        <p:spPr>
          <a:xfrm>
            <a:off x="4350175" y="5029496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보드 히스토리 보기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D43A0FE-28F2-4966-BBF9-9F34641D103C}"/>
              </a:ext>
            </a:extLst>
          </p:cNvPr>
          <p:cNvCxnSpPr>
            <a:cxnSpLocks/>
          </p:cNvCxnSpPr>
          <p:nvPr/>
        </p:nvCxnSpPr>
        <p:spPr>
          <a:xfrm>
            <a:off x="1713777" y="2326962"/>
            <a:ext cx="2636398" cy="1227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A01DFF-3A9D-4534-A059-23549F684703}"/>
              </a:ext>
            </a:extLst>
          </p:cNvPr>
          <p:cNvCxnSpPr>
            <a:cxnSpLocks/>
          </p:cNvCxnSpPr>
          <p:nvPr/>
        </p:nvCxnSpPr>
        <p:spPr>
          <a:xfrm flipH="1">
            <a:off x="7470879" y="3924248"/>
            <a:ext cx="2285262" cy="537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32116D-6C77-4571-9A9C-F6B933053F5C}"/>
              </a:ext>
            </a:extLst>
          </p:cNvPr>
          <p:cNvCxnSpPr>
            <a:cxnSpLocks/>
          </p:cNvCxnSpPr>
          <p:nvPr/>
        </p:nvCxnSpPr>
        <p:spPr>
          <a:xfrm flipV="1">
            <a:off x="1713777" y="5383346"/>
            <a:ext cx="2636398" cy="57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2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489C17-1DA4-41EF-953F-D002AEFD7B54}"/>
              </a:ext>
            </a:extLst>
          </p:cNvPr>
          <p:cNvSpPr txBox="1"/>
          <p:nvPr/>
        </p:nvSpPr>
        <p:spPr>
          <a:xfrm>
            <a:off x="314459" y="185355"/>
            <a:ext cx="684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accent1"/>
                </a:solidFill>
              </a:rPr>
              <a:t>카드 리스트 </a:t>
            </a:r>
            <a:r>
              <a:rPr lang="ko-KR" altLang="en-US" sz="2400" dirty="0">
                <a:solidFill>
                  <a:schemeClr val="accent1"/>
                </a:solidFill>
              </a:rPr>
              <a:t>그룹</a:t>
            </a:r>
            <a:r>
              <a:rPr lang="ko-KR" altLang="en-US" sz="2400" dirty="0"/>
              <a:t>에서의 </a:t>
            </a:r>
            <a:r>
              <a:rPr lang="ko-KR" altLang="en-US" sz="2400" dirty="0" err="1"/>
              <a:t>유즈케이스</a:t>
            </a:r>
            <a:r>
              <a:rPr lang="ko-KR" altLang="en-US" sz="2400" dirty="0"/>
              <a:t> 다이어그램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0D5EC-5616-402A-8A92-A8EC74CE14AD}"/>
              </a:ext>
            </a:extLst>
          </p:cNvPr>
          <p:cNvSpPr/>
          <p:nvPr/>
        </p:nvSpPr>
        <p:spPr>
          <a:xfrm>
            <a:off x="3276383" y="1542302"/>
            <a:ext cx="5246831" cy="4984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6DCC6-E7B6-4C67-89F6-73111C4F20BA}"/>
              </a:ext>
            </a:extLst>
          </p:cNvPr>
          <p:cNvSpPr txBox="1"/>
          <p:nvPr/>
        </p:nvSpPr>
        <p:spPr>
          <a:xfrm>
            <a:off x="5098649" y="1072302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F09BF3-3321-4463-A9BB-6783C67B2595}"/>
              </a:ext>
            </a:extLst>
          </p:cNvPr>
          <p:cNvSpPr/>
          <p:nvPr/>
        </p:nvSpPr>
        <p:spPr>
          <a:xfrm>
            <a:off x="4339446" y="1808357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카드 리스트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생성하기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76F3B3-9534-47A1-B0D2-DAAF68A1CE46}"/>
              </a:ext>
            </a:extLst>
          </p:cNvPr>
          <p:cNvGrpSpPr/>
          <p:nvPr/>
        </p:nvGrpSpPr>
        <p:grpSpPr>
          <a:xfrm>
            <a:off x="885994" y="3200852"/>
            <a:ext cx="911673" cy="1078938"/>
            <a:chOff x="2860646" y="3877812"/>
            <a:chExt cx="914400" cy="1045205"/>
          </a:xfrm>
        </p:grpSpPr>
        <p:pic>
          <p:nvPicPr>
            <p:cNvPr id="24" name="그래픽 23" descr="남자 옆모습 단색으로 채워진">
              <a:extLst>
                <a:ext uri="{FF2B5EF4-FFF2-40B4-BE49-F238E27FC236}">
                  <a16:creationId xmlns:a16="http://schemas.microsoft.com/office/drawing/2014/main" id="{BB74C3C4-AF1B-4138-882A-499778BB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0646" y="3877812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46ECC9-67EF-4D71-BFA7-754E3F12D4D5}"/>
                </a:ext>
              </a:extLst>
            </p:cNvPr>
            <p:cNvSpPr txBox="1"/>
            <p:nvPr/>
          </p:nvSpPr>
          <p:spPr>
            <a:xfrm>
              <a:off x="2919368" y="4661407"/>
              <a:ext cx="796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보드 멤버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5687F1D7-299B-4A40-84A2-844853E49C58}"/>
              </a:ext>
            </a:extLst>
          </p:cNvPr>
          <p:cNvSpPr/>
          <p:nvPr/>
        </p:nvSpPr>
        <p:spPr>
          <a:xfrm>
            <a:off x="4339446" y="2722679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 리스트 이름 수정하기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5AFECA-6E0A-4CC2-B0FF-455B3DFE120F}"/>
              </a:ext>
            </a:extLst>
          </p:cNvPr>
          <p:cNvSpPr/>
          <p:nvPr/>
        </p:nvSpPr>
        <p:spPr>
          <a:xfrm>
            <a:off x="4339446" y="3637001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 리스트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보관하기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32116D-6C77-4571-9A9C-F6B933053F5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797667" y="2164360"/>
            <a:ext cx="2541779" cy="1508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982F3A1-BC0A-4FDD-86DE-C7E0CE23ED1C}"/>
              </a:ext>
            </a:extLst>
          </p:cNvPr>
          <p:cNvSpPr/>
          <p:nvPr/>
        </p:nvSpPr>
        <p:spPr>
          <a:xfrm>
            <a:off x="4339446" y="4497412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 리스트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위치 변경하기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F855C4E-9220-4A6F-876A-1203D441F95E}"/>
              </a:ext>
            </a:extLst>
          </p:cNvPr>
          <p:cNvSpPr/>
          <p:nvPr/>
        </p:nvSpPr>
        <p:spPr>
          <a:xfrm>
            <a:off x="4339446" y="5403793"/>
            <a:ext cx="3120704" cy="7094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 리스트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보기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E7B3F4F-83AD-4F99-A745-4038555FA03E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1797667" y="3077402"/>
            <a:ext cx="2541779" cy="595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8B2A81-4F27-47A5-B297-0333429F43A8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1797667" y="3672808"/>
            <a:ext cx="2541779" cy="318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2D19D40-B243-41F0-9889-46227D5C4893}"/>
              </a:ext>
            </a:extLst>
          </p:cNvPr>
          <p:cNvCxnSpPr>
            <a:cxnSpLocks/>
            <a:stCxn id="24" idx="3"/>
            <a:endCxn id="30" idx="2"/>
          </p:cNvCxnSpPr>
          <p:nvPr/>
        </p:nvCxnSpPr>
        <p:spPr>
          <a:xfrm>
            <a:off x="1797667" y="3672808"/>
            <a:ext cx="2541779" cy="1179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2793834-434E-4A7C-9E43-BE0259571BDB}"/>
              </a:ext>
            </a:extLst>
          </p:cNvPr>
          <p:cNvCxnSpPr>
            <a:cxnSpLocks/>
            <a:stCxn id="24" idx="3"/>
            <a:endCxn id="31" idx="2"/>
          </p:cNvCxnSpPr>
          <p:nvPr/>
        </p:nvCxnSpPr>
        <p:spPr>
          <a:xfrm>
            <a:off x="1797667" y="3672808"/>
            <a:ext cx="2541779" cy="2085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9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489C17-1DA4-41EF-953F-D002AEFD7B54}"/>
              </a:ext>
            </a:extLst>
          </p:cNvPr>
          <p:cNvSpPr txBox="1"/>
          <p:nvPr/>
        </p:nvSpPr>
        <p:spPr>
          <a:xfrm>
            <a:off x="314459" y="185355"/>
            <a:ext cx="684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</a:rPr>
              <a:t>카드 그룹</a:t>
            </a:r>
            <a:r>
              <a:rPr lang="ko-KR" altLang="en-US" sz="2400" dirty="0"/>
              <a:t>에서의 </a:t>
            </a:r>
            <a:r>
              <a:rPr lang="ko-KR" altLang="en-US" sz="2400" dirty="0" err="1"/>
              <a:t>유즈케이스</a:t>
            </a:r>
            <a:r>
              <a:rPr lang="ko-KR" altLang="en-US" sz="2400" dirty="0"/>
              <a:t> 다이어그램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0D5EC-5616-402A-8A92-A8EC74CE14AD}"/>
              </a:ext>
            </a:extLst>
          </p:cNvPr>
          <p:cNvSpPr/>
          <p:nvPr/>
        </p:nvSpPr>
        <p:spPr>
          <a:xfrm>
            <a:off x="1783226" y="1274902"/>
            <a:ext cx="8625547" cy="5340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6DCC6-E7B6-4C67-89F6-73111C4F20BA}"/>
              </a:ext>
            </a:extLst>
          </p:cNvPr>
          <p:cNvSpPr txBox="1"/>
          <p:nvPr/>
        </p:nvSpPr>
        <p:spPr>
          <a:xfrm>
            <a:off x="5294850" y="762388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F09BF3-3321-4463-A9BB-6783C67B2595}"/>
              </a:ext>
            </a:extLst>
          </p:cNvPr>
          <p:cNvSpPr/>
          <p:nvPr/>
        </p:nvSpPr>
        <p:spPr>
          <a:xfrm>
            <a:off x="2938025" y="1443754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추가하기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76F3B3-9534-47A1-B0D2-DAAF68A1CE46}"/>
              </a:ext>
            </a:extLst>
          </p:cNvPr>
          <p:cNvGrpSpPr/>
          <p:nvPr/>
        </p:nvGrpSpPr>
        <p:grpSpPr>
          <a:xfrm>
            <a:off x="314459" y="2802338"/>
            <a:ext cx="911673" cy="1078938"/>
            <a:chOff x="2860646" y="3877812"/>
            <a:chExt cx="914400" cy="1045205"/>
          </a:xfrm>
        </p:grpSpPr>
        <p:pic>
          <p:nvPicPr>
            <p:cNvPr id="24" name="그래픽 23" descr="남자 옆모습 단색으로 채워진">
              <a:extLst>
                <a:ext uri="{FF2B5EF4-FFF2-40B4-BE49-F238E27FC236}">
                  <a16:creationId xmlns:a16="http://schemas.microsoft.com/office/drawing/2014/main" id="{BB74C3C4-AF1B-4138-882A-499778BB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0646" y="3877812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46ECC9-67EF-4D71-BFA7-754E3F12D4D5}"/>
                </a:ext>
              </a:extLst>
            </p:cNvPr>
            <p:cNvSpPr txBox="1"/>
            <p:nvPr/>
          </p:nvSpPr>
          <p:spPr>
            <a:xfrm>
              <a:off x="2919368" y="4661407"/>
              <a:ext cx="796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보드 멤버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32116D-6C77-4571-9A9C-F6B933053F5C}"/>
              </a:ext>
            </a:extLst>
          </p:cNvPr>
          <p:cNvCxnSpPr>
            <a:cxnSpLocks/>
            <a:stCxn id="24" idx="3"/>
            <a:endCxn id="13" idx="2"/>
          </p:cNvCxnSpPr>
          <p:nvPr/>
        </p:nvCxnSpPr>
        <p:spPr>
          <a:xfrm flipV="1">
            <a:off x="1226132" y="1683289"/>
            <a:ext cx="1711893" cy="1591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884AA705-5CCC-4008-9D59-24EB1D04FAD9}"/>
              </a:ext>
            </a:extLst>
          </p:cNvPr>
          <p:cNvSpPr/>
          <p:nvPr/>
        </p:nvSpPr>
        <p:spPr>
          <a:xfrm>
            <a:off x="2938025" y="5256090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이동하기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2F740A0-AF08-48CB-85A4-13EDDB498C78}"/>
              </a:ext>
            </a:extLst>
          </p:cNvPr>
          <p:cNvSpPr/>
          <p:nvPr/>
        </p:nvSpPr>
        <p:spPr>
          <a:xfrm>
            <a:off x="2938025" y="5816537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삭제하기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579073-4874-4EF1-8521-599016E218E1}"/>
              </a:ext>
            </a:extLst>
          </p:cNvPr>
          <p:cNvSpPr/>
          <p:nvPr/>
        </p:nvSpPr>
        <p:spPr>
          <a:xfrm>
            <a:off x="6846348" y="1899756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첨부파일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추가하기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DD8A13-C36A-4F43-A2A6-76349A8FB1EF}"/>
              </a:ext>
            </a:extLst>
          </p:cNvPr>
          <p:cNvSpPr/>
          <p:nvPr/>
        </p:nvSpPr>
        <p:spPr>
          <a:xfrm>
            <a:off x="6863129" y="2491721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첨부파일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다운로드하기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508DE0D-31F4-4A33-B34C-984F93C1A3D1}"/>
              </a:ext>
            </a:extLst>
          </p:cNvPr>
          <p:cNvSpPr/>
          <p:nvPr/>
        </p:nvSpPr>
        <p:spPr>
          <a:xfrm>
            <a:off x="6863129" y="3260820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댓글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추가하기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295293B-FAC8-4810-BA9D-20DF2B2BC525}"/>
              </a:ext>
            </a:extLst>
          </p:cNvPr>
          <p:cNvSpPr/>
          <p:nvPr/>
        </p:nvSpPr>
        <p:spPr>
          <a:xfrm>
            <a:off x="6863129" y="4501732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댓글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편집하기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71A4EB0-E4B3-4710-B90A-0270DB05ACFC}"/>
              </a:ext>
            </a:extLst>
          </p:cNvPr>
          <p:cNvSpPr/>
          <p:nvPr/>
        </p:nvSpPr>
        <p:spPr>
          <a:xfrm>
            <a:off x="6863129" y="3881276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댓글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삭제하기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03F62E2-C134-4480-9506-9A4D708113B0}"/>
              </a:ext>
            </a:extLst>
          </p:cNvPr>
          <p:cNvSpPr/>
          <p:nvPr/>
        </p:nvSpPr>
        <p:spPr>
          <a:xfrm>
            <a:off x="6846348" y="5616543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히스토리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보기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99E30AA-EB03-43CE-B49B-C6986D218EF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226132" y="3274294"/>
            <a:ext cx="1624794" cy="485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4AD79D-AC9B-4BA4-AC1E-EFA8151ED079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 flipV="1">
            <a:off x="1226132" y="2855651"/>
            <a:ext cx="1711893" cy="418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2877D2-F164-4E32-84A4-270A38954799}"/>
              </a:ext>
            </a:extLst>
          </p:cNvPr>
          <p:cNvCxnSpPr>
            <a:cxnSpLocks/>
            <a:stCxn id="24" idx="3"/>
            <a:endCxn id="30" idx="2"/>
          </p:cNvCxnSpPr>
          <p:nvPr/>
        </p:nvCxnSpPr>
        <p:spPr>
          <a:xfrm>
            <a:off x="1226132" y="3274294"/>
            <a:ext cx="1711893" cy="167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535477-D878-4D88-AC96-94A79AD023A5}"/>
              </a:ext>
            </a:extLst>
          </p:cNvPr>
          <p:cNvCxnSpPr>
            <a:cxnSpLocks/>
            <a:stCxn id="24" idx="3"/>
            <a:endCxn id="31" idx="2"/>
          </p:cNvCxnSpPr>
          <p:nvPr/>
        </p:nvCxnSpPr>
        <p:spPr>
          <a:xfrm>
            <a:off x="1226132" y="3274294"/>
            <a:ext cx="1711893" cy="753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985A302-8817-4CC7-BC44-64F73F906F5E}"/>
              </a:ext>
            </a:extLst>
          </p:cNvPr>
          <p:cNvCxnSpPr>
            <a:cxnSpLocks/>
            <a:stCxn id="24" idx="3"/>
            <a:endCxn id="18" idx="2"/>
          </p:cNvCxnSpPr>
          <p:nvPr/>
        </p:nvCxnSpPr>
        <p:spPr>
          <a:xfrm>
            <a:off x="1226132" y="3274294"/>
            <a:ext cx="1711893" cy="1660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682447-5FA5-4A0D-99A6-71AF27BF0FCF}"/>
              </a:ext>
            </a:extLst>
          </p:cNvPr>
          <p:cNvCxnSpPr>
            <a:cxnSpLocks/>
            <a:stCxn id="24" idx="3"/>
            <a:endCxn id="19" idx="2"/>
          </p:cNvCxnSpPr>
          <p:nvPr/>
        </p:nvCxnSpPr>
        <p:spPr>
          <a:xfrm>
            <a:off x="1226132" y="3274294"/>
            <a:ext cx="1711893" cy="2221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FBD323E-E421-4233-ABBD-B15AE92B4F6A}"/>
              </a:ext>
            </a:extLst>
          </p:cNvPr>
          <p:cNvCxnSpPr>
            <a:cxnSpLocks/>
            <a:stCxn id="24" idx="3"/>
            <a:endCxn id="20" idx="2"/>
          </p:cNvCxnSpPr>
          <p:nvPr/>
        </p:nvCxnSpPr>
        <p:spPr>
          <a:xfrm>
            <a:off x="1226132" y="3274294"/>
            <a:ext cx="1711893" cy="2781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3E42885-C91C-43B0-8C43-2F1821E1CC3C}"/>
              </a:ext>
            </a:extLst>
          </p:cNvPr>
          <p:cNvCxnSpPr>
            <a:cxnSpLocks/>
            <a:stCxn id="24" idx="3"/>
            <a:endCxn id="21" idx="2"/>
          </p:cNvCxnSpPr>
          <p:nvPr/>
        </p:nvCxnSpPr>
        <p:spPr>
          <a:xfrm flipV="1">
            <a:off x="1226132" y="2139291"/>
            <a:ext cx="5620216" cy="11350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7DA52D7-A33E-4823-9DB8-65E104369D5D}"/>
              </a:ext>
            </a:extLst>
          </p:cNvPr>
          <p:cNvCxnSpPr>
            <a:cxnSpLocks/>
            <a:stCxn id="24" idx="3"/>
            <a:endCxn id="22" idx="2"/>
          </p:cNvCxnSpPr>
          <p:nvPr/>
        </p:nvCxnSpPr>
        <p:spPr>
          <a:xfrm flipV="1">
            <a:off x="1226132" y="2731256"/>
            <a:ext cx="5636997" cy="543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9CC9B9-649E-4241-82AC-320C916282CD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>
            <a:off x="1226132" y="3274294"/>
            <a:ext cx="5636997" cy="226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D2A49D9-8BDA-4EEE-9ABF-4E7CE5943DF6}"/>
              </a:ext>
            </a:extLst>
          </p:cNvPr>
          <p:cNvCxnSpPr>
            <a:cxnSpLocks/>
            <a:stCxn id="24" idx="3"/>
            <a:endCxn id="35" idx="2"/>
          </p:cNvCxnSpPr>
          <p:nvPr/>
        </p:nvCxnSpPr>
        <p:spPr>
          <a:xfrm>
            <a:off x="1226132" y="3274294"/>
            <a:ext cx="5636997" cy="846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4AD2262-90F6-4A37-ADD4-891EB9F2CAEE}"/>
              </a:ext>
            </a:extLst>
          </p:cNvPr>
          <p:cNvCxnSpPr>
            <a:cxnSpLocks/>
            <a:stCxn id="24" idx="3"/>
            <a:endCxn id="29" idx="2"/>
          </p:cNvCxnSpPr>
          <p:nvPr/>
        </p:nvCxnSpPr>
        <p:spPr>
          <a:xfrm>
            <a:off x="1226132" y="3274294"/>
            <a:ext cx="5636997" cy="14669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415C648-BF67-4376-AD9B-D3E934F304A2}"/>
              </a:ext>
            </a:extLst>
          </p:cNvPr>
          <p:cNvCxnSpPr>
            <a:cxnSpLocks/>
            <a:stCxn id="24" idx="3"/>
            <a:endCxn id="37" idx="2"/>
          </p:cNvCxnSpPr>
          <p:nvPr/>
        </p:nvCxnSpPr>
        <p:spPr>
          <a:xfrm>
            <a:off x="1226132" y="3274294"/>
            <a:ext cx="5620216" cy="2581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687F1D7-299B-4A40-84A2-844853E49C58}"/>
              </a:ext>
            </a:extLst>
          </p:cNvPr>
          <p:cNvSpPr/>
          <p:nvPr/>
        </p:nvSpPr>
        <p:spPr>
          <a:xfrm>
            <a:off x="2938025" y="2029935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보기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5AFECA-6E0A-4CC2-B0FF-455B3DFE120F}"/>
              </a:ext>
            </a:extLst>
          </p:cNvPr>
          <p:cNvSpPr/>
          <p:nvPr/>
        </p:nvSpPr>
        <p:spPr>
          <a:xfrm>
            <a:off x="2938025" y="2616116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제목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982F3A1-BC0A-4FDD-86DE-C7E0CE23ED1C}"/>
              </a:ext>
            </a:extLst>
          </p:cNvPr>
          <p:cNvSpPr/>
          <p:nvPr/>
        </p:nvSpPr>
        <p:spPr>
          <a:xfrm>
            <a:off x="2938025" y="3202297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설명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F855C4E-9220-4A6F-876A-1203D441F95E}"/>
              </a:ext>
            </a:extLst>
          </p:cNvPr>
          <p:cNvSpPr/>
          <p:nvPr/>
        </p:nvSpPr>
        <p:spPr>
          <a:xfrm>
            <a:off x="2938025" y="3788479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카드를 멤버에게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할당하기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13F5B9-5495-4166-BBE5-33B589D9D9AD}"/>
              </a:ext>
            </a:extLst>
          </p:cNvPr>
          <p:cNvSpPr/>
          <p:nvPr/>
        </p:nvSpPr>
        <p:spPr>
          <a:xfrm>
            <a:off x="2938025" y="4695643"/>
            <a:ext cx="2390848" cy="479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카드 위치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13436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158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동원 김</dc:creator>
  <cp:lastModifiedBy>동원 김</cp:lastModifiedBy>
  <cp:revision>10</cp:revision>
  <cp:lastPrinted>2023-08-28T06:55:49Z</cp:lastPrinted>
  <dcterms:created xsi:type="dcterms:W3CDTF">2023-08-28T06:02:41Z</dcterms:created>
  <dcterms:modified xsi:type="dcterms:W3CDTF">2023-08-28T07:14:44Z</dcterms:modified>
</cp:coreProperties>
</file>