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88163" cy="10020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1B0D3-6470-4977-AA88-CEE5B6424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47ACC0-E01F-423A-A18C-1CB5B910A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4EE26-5112-49AE-B6AA-6C3093CC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B15F-7B14-45EB-92B7-76D9ABF49AF5}" type="datetimeFigureOut">
              <a:rPr lang="ko-KR" altLang="en-US" smtClean="0"/>
              <a:t>2023-08-31 Thursday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4B90DB-2C94-4455-9EE0-50AAC4156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A36183-6243-489D-81E9-F7FEE271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A143-31E5-4668-88F0-1D3A86FC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50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54874-AB87-4398-8405-57B01AD6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D178E4-7A6F-4945-A158-F37F80167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28429-23FD-4BC3-B635-63CF6CE3F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B15F-7B14-45EB-92B7-76D9ABF49AF5}" type="datetimeFigureOut">
              <a:rPr lang="ko-KR" altLang="en-US" smtClean="0"/>
              <a:t>2023-08-31 Thursday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ED8AC-2439-4C2E-B290-AD05DF97B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BDF470-3DE4-40BD-BDE3-AEA538B4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A143-31E5-4668-88F0-1D3A86FC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83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83D925-E431-4041-B291-AA9DEC09E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B6895F-DEFD-419E-B1D8-9C93D0BB7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D25100-836E-43E3-A0AB-298E7F3BC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B15F-7B14-45EB-92B7-76D9ABF49AF5}" type="datetimeFigureOut">
              <a:rPr lang="ko-KR" altLang="en-US" smtClean="0"/>
              <a:t>2023-08-31 Thursday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99193A-60A1-462E-B2FB-B4F258AAC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32301-2D96-4EB0-B82F-D892E0DCB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A143-31E5-4668-88F0-1D3A86FC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27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934FB-D371-4C2F-BFE0-FA829DA4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B97714-B932-4ABC-9776-1AD951206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4AE5EF-7EC5-409D-92D6-EDA198A47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B15F-7B14-45EB-92B7-76D9ABF49AF5}" type="datetimeFigureOut">
              <a:rPr lang="ko-KR" altLang="en-US" smtClean="0"/>
              <a:t>2023-08-31 Thursday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F044B-C5CF-4E9E-87FA-C9FE556D2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E2D448-208C-4BB2-807E-F99764DF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A143-31E5-4668-88F0-1D3A86FC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69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AFDA0-692F-4977-B52E-13DF0EBDE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94952C-6AB0-48BC-8A03-6346FF8A6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E8D15-9A7F-41D2-AA91-BDB0D53BC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B15F-7B14-45EB-92B7-76D9ABF49AF5}" type="datetimeFigureOut">
              <a:rPr lang="ko-KR" altLang="en-US" smtClean="0"/>
              <a:t>2023-08-31 Thursday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645E5-69F4-41FC-A752-FA67EA39E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CCB11-7047-4A47-8888-20F7E5CF5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A143-31E5-4668-88F0-1D3A86FC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13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10303-33DF-4329-BA51-DE4F9F73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A1F9F-0668-41E2-933A-6E4227AF6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D0EF9A-0BDF-453F-8731-B6FC3F316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A5C65E-06E8-49D7-A4F3-E399A3E9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B15F-7B14-45EB-92B7-76D9ABF49AF5}" type="datetimeFigureOut">
              <a:rPr lang="ko-KR" altLang="en-US" smtClean="0"/>
              <a:t>2023-08-31 Thursday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083E9C-4FB5-4200-9270-73AE8035F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912B23-BF7E-47F7-81DE-EA1EC444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A143-31E5-4668-88F0-1D3A86FC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47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DC974-31BE-4E4D-A44B-3C0D0C797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435E94-0573-4F8D-AEF6-9619E8EC2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B83A0F-DF90-46B5-943F-C09A791C7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24DAB7-D7B4-4411-840F-3019E1EB0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D99524-CD67-459E-9F67-D237AA01F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070AD3-304A-44F2-A259-54C27E56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B15F-7B14-45EB-92B7-76D9ABF49AF5}" type="datetimeFigureOut">
              <a:rPr lang="ko-KR" altLang="en-US" smtClean="0"/>
              <a:t>2023-08-31 Thursday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BE7DE2-4BE0-4CC3-B2CC-804D86482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C7D805-2782-46F6-9CFF-B1B75DA9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A143-31E5-4668-88F0-1D3A86FC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35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347D4-564D-4DB4-8F93-E45D7144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CC249B-2CE5-4AAF-86CE-5DD862B0E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B15F-7B14-45EB-92B7-76D9ABF49AF5}" type="datetimeFigureOut">
              <a:rPr lang="ko-KR" altLang="en-US" smtClean="0"/>
              <a:t>2023-08-31 Thursday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11D602-5B5A-47BF-AFB5-9E0EA000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1F70A2-A37F-4226-9D81-29F94938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A143-31E5-4668-88F0-1D3A86FC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46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571BA4-8880-4381-9E37-E7A8F2780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B15F-7B14-45EB-92B7-76D9ABF49AF5}" type="datetimeFigureOut">
              <a:rPr lang="ko-KR" altLang="en-US" smtClean="0"/>
              <a:t>2023-08-31 Thursday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AB08A1-AFCF-4A9F-9743-9756AF4A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88B0AE-BE77-4D28-A196-3C6D372D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A143-31E5-4668-88F0-1D3A86FC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0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2F8C8-9D70-4C41-9B07-9F909F1CA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82A322-16F1-4A43-9365-D716F0430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E0C92E-C6A0-429E-930D-47EF74577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CB8CF3-8CEB-4A71-BDBB-4FFDC62CE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B15F-7B14-45EB-92B7-76D9ABF49AF5}" type="datetimeFigureOut">
              <a:rPr lang="ko-KR" altLang="en-US" smtClean="0"/>
              <a:t>2023-08-31 Thursday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38B640-5560-4C43-A345-637575FB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5C0C46-8363-4414-95B3-DA2FF798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A143-31E5-4668-88F0-1D3A86FC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29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D3587-32F1-4B2F-B4C6-DA09C58E9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82235F-A6AD-4441-A99C-478E4192D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A094E8-FB31-486E-A76B-1E775A5A0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795156-67F9-4DBE-8D3A-DD31B42B1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B15F-7B14-45EB-92B7-76D9ABF49AF5}" type="datetimeFigureOut">
              <a:rPr lang="ko-KR" altLang="en-US" smtClean="0"/>
              <a:t>2023-08-31 Thursday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DECD48-28D0-4C19-94AA-7E18B4697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EE0394-4D62-4262-85FB-3A41B8C1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9A143-31E5-4668-88F0-1D3A86FC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AC71E6-D1E1-4633-8113-13E503944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E97DDA-7293-45A7-B0EF-320B72371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9C79D4-EF61-4122-A0F4-B760855B0D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8B15F-7B14-45EB-92B7-76D9ABF49AF5}" type="datetimeFigureOut">
              <a:rPr lang="ko-KR" altLang="en-US" smtClean="0"/>
              <a:t>2023-08-31 Thursday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4994E6-7893-45E4-BC52-E614A9770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B1FCF0-3A5F-4D48-99DF-70FA2599E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9A143-31E5-4668-88F0-1D3A86FC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04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49407-18D6-4035-B1F6-AE610C156DFA}"/>
              </a:ext>
            </a:extLst>
          </p:cNvPr>
          <p:cNvSpPr txBox="1"/>
          <p:nvPr/>
        </p:nvSpPr>
        <p:spPr>
          <a:xfrm>
            <a:off x="469783" y="352337"/>
            <a:ext cx="298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논리 데이터 모델링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2D17D-3B2E-4C22-ACF7-88AE6E13C4BA}"/>
              </a:ext>
            </a:extLst>
          </p:cNvPr>
          <p:cNvSpPr txBox="1"/>
          <p:nvPr/>
        </p:nvSpPr>
        <p:spPr>
          <a:xfrm>
            <a:off x="604007" y="889233"/>
            <a:ext cx="422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사용자와 팀 기반 논리 데이터 모델링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35F3FC-CF32-4E58-8367-058430D56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07" y="1426129"/>
            <a:ext cx="9440592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11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49407-18D6-4035-B1F6-AE610C156DFA}"/>
              </a:ext>
            </a:extLst>
          </p:cNvPr>
          <p:cNvSpPr txBox="1"/>
          <p:nvPr/>
        </p:nvSpPr>
        <p:spPr>
          <a:xfrm>
            <a:off x="469783" y="352337"/>
            <a:ext cx="298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논리 데이터 모델링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2F8F4D-494A-4753-A524-963461C11D0B}"/>
              </a:ext>
            </a:extLst>
          </p:cNvPr>
          <p:cNvSpPr txBox="1"/>
          <p:nvPr/>
        </p:nvSpPr>
        <p:spPr>
          <a:xfrm>
            <a:off x="469783" y="853580"/>
            <a:ext cx="6098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보드 그룹의 사용자 논리 데이터 모델링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3F16176-982A-45B4-96F9-D67561904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4" y="1296100"/>
            <a:ext cx="6832852" cy="277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2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49407-18D6-4035-B1F6-AE610C156DFA}"/>
              </a:ext>
            </a:extLst>
          </p:cNvPr>
          <p:cNvSpPr txBox="1"/>
          <p:nvPr/>
        </p:nvSpPr>
        <p:spPr>
          <a:xfrm>
            <a:off x="469783" y="352337"/>
            <a:ext cx="298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논리 데이터 모델링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2F8F4D-494A-4753-A524-963461C11D0B}"/>
              </a:ext>
            </a:extLst>
          </p:cNvPr>
          <p:cNvSpPr txBox="1"/>
          <p:nvPr/>
        </p:nvSpPr>
        <p:spPr>
          <a:xfrm>
            <a:off x="469783" y="853580"/>
            <a:ext cx="6098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 생성자 제약 사항 강화 적용 논리 데이터 모델링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27A0D9-7FF1-4EB0-97A3-278B9AA3B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71" y="1528497"/>
            <a:ext cx="7019743" cy="238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4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49407-18D6-4035-B1F6-AE610C156DFA}"/>
              </a:ext>
            </a:extLst>
          </p:cNvPr>
          <p:cNvSpPr txBox="1"/>
          <p:nvPr/>
        </p:nvSpPr>
        <p:spPr>
          <a:xfrm>
            <a:off x="469783" y="352337"/>
            <a:ext cx="298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논리 데이터 모델링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2F8F4D-494A-4753-A524-963461C11D0B}"/>
              </a:ext>
            </a:extLst>
          </p:cNvPr>
          <p:cNvSpPr txBox="1"/>
          <p:nvPr/>
        </p:nvSpPr>
        <p:spPr>
          <a:xfrm>
            <a:off x="469783" y="853580"/>
            <a:ext cx="6098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보드</a:t>
            </a:r>
            <a:r>
              <a:rPr lang="en-US" altLang="ko-KR" dirty="0"/>
              <a:t>, </a:t>
            </a:r>
            <a:r>
              <a:rPr lang="ko-KR" altLang="en-US" dirty="0"/>
              <a:t>보드 멤버</a:t>
            </a:r>
            <a:r>
              <a:rPr lang="en-US" altLang="ko-KR" dirty="0"/>
              <a:t>, </a:t>
            </a:r>
            <a:r>
              <a:rPr lang="ko-KR" altLang="en-US" dirty="0"/>
              <a:t>보드 활동</a:t>
            </a:r>
            <a:r>
              <a:rPr lang="en-US" altLang="ko-KR" dirty="0"/>
              <a:t>, </a:t>
            </a:r>
            <a:r>
              <a:rPr lang="ko-KR" altLang="en-US" dirty="0"/>
              <a:t>팀 관련 논리 데이터 모델링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44559D-48C0-4244-ADE7-3AD501DE1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88" y="1354823"/>
            <a:ext cx="4969366" cy="327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7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49407-18D6-4035-B1F6-AE610C156DFA}"/>
              </a:ext>
            </a:extLst>
          </p:cNvPr>
          <p:cNvSpPr txBox="1"/>
          <p:nvPr/>
        </p:nvSpPr>
        <p:spPr>
          <a:xfrm>
            <a:off x="469783" y="352337"/>
            <a:ext cx="298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논리 데이터 모델링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2F8F4D-494A-4753-A524-963461C11D0B}"/>
              </a:ext>
            </a:extLst>
          </p:cNvPr>
          <p:cNvSpPr txBox="1"/>
          <p:nvPr/>
        </p:nvSpPr>
        <p:spPr>
          <a:xfrm>
            <a:off x="469783" y="853580"/>
            <a:ext cx="6098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카드</a:t>
            </a:r>
            <a:r>
              <a:rPr lang="en-US" altLang="ko-KR" dirty="0"/>
              <a:t>, </a:t>
            </a:r>
            <a:r>
              <a:rPr lang="ko-KR" altLang="en-US" dirty="0"/>
              <a:t>카드 리스트 관련 논리 데이터 모델링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2A7B74-1249-423C-9FFA-1E4731F47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3" y="1505195"/>
            <a:ext cx="6823584" cy="335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4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49407-18D6-4035-B1F6-AE610C156DFA}"/>
              </a:ext>
            </a:extLst>
          </p:cNvPr>
          <p:cNvSpPr txBox="1"/>
          <p:nvPr/>
        </p:nvSpPr>
        <p:spPr>
          <a:xfrm>
            <a:off x="469783" y="352337"/>
            <a:ext cx="298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논리 데이터 모델링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2F8F4D-494A-4753-A524-963461C11D0B}"/>
              </a:ext>
            </a:extLst>
          </p:cNvPr>
          <p:cNvSpPr txBox="1"/>
          <p:nvPr/>
        </p:nvSpPr>
        <p:spPr>
          <a:xfrm>
            <a:off x="318781" y="870358"/>
            <a:ext cx="6098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카드</a:t>
            </a:r>
            <a:r>
              <a:rPr lang="en-US" altLang="ko-KR" dirty="0"/>
              <a:t>, </a:t>
            </a:r>
            <a:r>
              <a:rPr lang="ko-KR" altLang="en-US" dirty="0"/>
              <a:t>카드 리스트 관련 수정 논리 데이터 모델링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995A93-F7EC-42E6-BE32-EF8E14DC3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81" y="1388379"/>
            <a:ext cx="8045475" cy="345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6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49407-18D6-4035-B1F6-AE610C156DFA}"/>
              </a:ext>
            </a:extLst>
          </p:cNvPr>
          <p:cNvSpPr txBox="1"/>
          <p:nvPr/>
        </p:nvSpPr>
        <p:spPr>
          <a:xfrm>
            <a:off x="469783" y="352337"/>
            <a:ext cx="298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논리 데이터 모델링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2F8F4D-494A-4753-A524-963461C11D0B}"/>
              </a:ext>
            </a:extLst>
          </p:cNvPr>
          <p:cNvSpPr txBox="1"/>
          <p:nvPr/>
        </p:nvSpPr>
        <p:spPr>
          <a:xfrm>
            <a:off x="2785144" y="350456"/>
            <a:ext cx="6098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전체 논리 데이터 모델링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FAB7A9-55DF-4CC5-BD61-D6136B3B8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0" y="1482454"/>
            <a:ext cx="11314086" cy="47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1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77</Words>
  <Application>Microsoft Office PowerPoint</Application>
  <PresentationFormat>와이드스크린</PresentationFormat>
  <Paragraphs>14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동원 김</dc:creator>
  <cp:lastModifiedBy>동원 김</cp:lastModifiedBy>
  <cp:revision>8</cp:revision>
  <cp:lastPrinted>2023-08-31T01:00:30Z</cp:lastPrinted>
  <dcterms:created xsi:type="dcterms:W3CDTF">2023-08-30T23:56:49Z</dcterms:created>
  <dcterms:modified xsi:type="dcterms:W3CDTF">2023-08-31T01:26:04Z</dcterms:modified>
</cp:coreProperties>
</file>