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88163" cy="100203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287D9-4678-4778-AA73-865A0A3CC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FF8DD7-0646-42EC-A589-7354A42EB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0A4956-31FE-44FE-93D7-B350CAB1D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A3BA-C157-41DC-ACD9-1186817D982D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E718E5-9AC6-4587-A489-B0CB1891A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589BC7-FB23-4B6E-93B6-6BF6C054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6D7F-25A5-4153-9440-775AEF2C9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71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BEB8B-F71C-4064-96F8-16CA01705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888DC8-EB0E-4CCB-9A5A-234A9ACA0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702552-4DC9-44FE-ADCF-F5AE88BEB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A3BA-C157-41DC-ACD9-1186817D982D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5115F4-A6CD-4828-9CC6-8C0AA7B55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FAFA0-1830-4F03-83B1-2032EACC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6D7F-25A5-4153-9440-775AEF2C9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D809A1-F5EB-48C9-8428-235B62B4F4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A3E265-B4D3-42C0-8B2D-280EE1F30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D63F67-6987-44B8-8F2B-FC2F3749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A3BA-C157-41DC-ACD9-1186817D982D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CD220-14CE-44B2-A597-A8CF51E3B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5BC871-EE28-4E3F-A872-75D3FED6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6D7F-25A5-4153-9440-775AEF2C9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82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46AB2-C854-46AD-A7D5-DE3710B31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EC17D2-AA81-4404-BAF8-8D00E297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0A29C4-2729-46F3-BA64-5A5AB301F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A3BA-C157-41DC-ACD9-1186817D982D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5A56E5-5988-4BFC-9CB3-97A50DBC1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078F4-0B91-48AA-8C2B-500F33FB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6D7F-25A5-4153-9440-775AEF2C9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29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342FC-92B2-45D6-8F9C-FB261B6B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89BBCE-4851-4C0F-8C10-01C78ADF8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AADF87-136B-4BB0-A375-E8587D120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A3BA-C157-41DC-ACD9-1186817D982D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1824E6-7B48-406A-BB21-053C4757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70573-FEBD-4C72-A00B-A29DE8A4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6D7F-25A5-4153-9440-775AEF2C9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70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FFA8A-F4AC-4E6A-AE5F-7385D10D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C82A43-661F-45FE-8183-AD7258841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C8D425-23F5-48D1-A2D6-BF539C546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1050BA-6387-4327-B52E-4527F7E0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A3BA-C157-41DC-ACD9-1186817D982D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2DB4E4-EE59-4E54-B433-6CB481F6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83D4CB-DB40-484E-AF35-96ADA522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6D7F-25A5-4153-9440-775AEF2C9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95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852B3-14A3-4CC5-9279-0C648E362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8746BE-ECB6-43B7-BE16-0D989F136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B34EC8-25A3-40D7-A9C3-3D6308AAC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CD6AAC-837F-4721-8F24-6DB79F354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D71CC6-871C-4538-94BD-D2E2381E9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2F8E77-9041-4E12-A3B8-F733ADF46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A3BA-C157-41DC-ACD9-1186817D982D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84CC82-EDE0-4BE6-8DB3-E3DFC0B1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B9FA1A-2D62-404B-B5A4-EFEDD773D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6D7F-25A5-4153-9440-775AEF2C9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98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B2944-A561-4CB6-8886-1DD68BCCF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EB5563-F893-40DD-89F2-63B6901F0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A3BA-C157-41DC-ACD9-1186817D982D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E437B4-88A8-449B-9E6E-C6D69C8E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F0B528-A832-443F-BD4E-D502EC78C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6D7F-25A5-4153-9440-775AEF2C9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10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EA5791-E3D6-4EE1-983D-B2D17D66A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A3BA-C157-41DC-ACD9-1186817D982D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899763-FC6D-42CB-A2AC-627E6C19C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566FBE-D464-41B9-8B69-ADD4A2377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6D7F-25A5-4153-9440-775AEF2C9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79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EDE7C-0703-476A-814C-E358B77F3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EDE40D-8508-4BB4-9801-C1DE11513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E27F3C-C60F-4FC0-8390-F957F8C4C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C6955E-2B21-416F-B3C4-7769E5C6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A3BA-C157-41DC-ACD9-1186817D982D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0689AD-5DFA-4600-B1CA-B895CCE34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5CCF26-4268-4858-B600-1C3E4F355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6D7F-25A5-4153-9440-775AEF2C9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1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F12B8-B5C6-4EC4-BBAB-0B8454899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F0CF1C-3180-43A5-BF9E-281E5897A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22719E-4A1C-48B5-A832-B8203819C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67DD2A-A33B-4998-A6A3-B8FD8C22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A3BA-C157-41DC-ACD9-1186817D982D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FF333E-18CA-4690-BF51-8EA46FFB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7BF406-10BF-4CC8-8CAD-77D97B13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6D7F-25A5-4153-9440-775AEF2C9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14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99B8D3-A31F-412E-8D82-C870F7370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0D1C15-901C-4FB1-8A06-EFCF9ECCF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8AE08D-0D4F-4C66-A142-B43AB4973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EA3BA-C157-41DC-ACD9-1186817D982D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CF0D2E-7522-4E6A-8C7C-DD3F53020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BFA210-43CE-42AB-95B4-9737FAE9B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86D7F-25A5-4153-9440-775AEF2C9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83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2C97C0-CFAB-410B-B0F5-9382F7437402}"/>
              </a:ext>
            </a:extLst>
          </p:cNvPr>
          <p:cNvSpPr txBox="1"/>
          <p:nvPr/>
        </p:nvSpPr>
        <p:spPr>
          <a:xfrm>
            <a:off x="629174" y="427839"/>
            <a:ext cx="458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모델링 </a:t>
            </a:r>
            <a:r>
              <a:rPr lang="en-US" altLang="ko-KR" dirty="0"/>
              <a:t>– </a:t>
            </a:r>
            <a:r>
              <a:rPr lang="ko-KR" altLang="en-US" dirty="0"/>
              <a:t>개념적 데이터 모델링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3D924-B803-484C-831C-17F86D412EA6}"/>
              </a:ext>
            </a:extLst>
          </p:cNvPr>
          <p:cNvSpPr txBox="1"/>
          <p:nvPr/>
        </p:nvSpPr>
        <p:spPr>
          <a:xfrm>
            <a:off x="822121" y="1115736"/>
            <a:ext cx="489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사용자 그룹에서의 사용자 데이터 모델링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B99391-1ABB-400B-801B-FAAF6B5E7981}"/>
              </a:ext>
            </a:extLst>
          </p:cNvPr>
          <p:cNvSpPr txBox="1"/>
          <p:nvPr/>
        </p:nvSpPr>
        <p:spPr>
          <a:xfrm>
            <a:off x="1325461" y="1828800"/>
            <a:ext cx="7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71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2C97C0-CFAB-410B-B0F5-9382F7437402}"/>
              </a:ext>
            </a:extLst>
          </p:cNvPr>
          <p:cNvSpPr txBox="1"/>
          <p:nvPr/>
        </p:nvSpPr>
        <p:spPr>
          <a:xfrm>
            <a:off x="629174" y="427839"/>
            <a:ext cx="458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모델링 </a:t>
            </a:r>
            <a:r>
              <a:rPr lang="en-US" altLang="ko-KR" dirty="0"/>
              <a:t>– </a:t>
            </a:r>
            <a:r>
              <a:rPr lang="ko-KR" altLang="en-US" dirty="0"/>
              <a:t>개념적 데이터 모델링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3D924-B803-484C-831C-17F86D412EA6}"/>
              </a:ext>
            </a:extLst>
          </p:cNvPr>
          <p:cNvSpPr txBox="1"/>
          <p:nvPr/>
        </p:nvSpPr>
        <p:spPr>
          <a:xfrm>
            <a:off x="629174" y="871540"/>
            <a:ext cx="489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보드 그룹에서의 데이터 모델링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EBD106-0DB9-42B6-BE3D-B8A02CA0D1C2}"/>
              </a:ext>
            </a:extLst>
          </p:cNvPr>
          <p:cNvSpPr txBox="1"/>
          <p:nvPr/>
        </p:nvSpPr>
        <p:spPr>
          <a:xfrm>
            <a:off x="671119" y="1493265"/>
            <a:ext cx="25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개인 보드 생성하기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47564F-A7D6-4D39-9EB5-62758BB167EC}"/>
              </a:ext>
            </a:extLst>
          </p:cNvPr>
          <p:cNvSpPr txBox="1"/>
          <p:nvPr/>
        </p:nvSpPr>
        <p:spPr>
          <a:xfrm>
            <a:off x="671119" y="3392057"/>
            <a:ext cx="25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팀 보드 생성하기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FD5FDE-438A-4F76-9EEE-CE8894ADA5BE}"/>
              </a:ext>
            </a:extLst>
          </p:cNvPr>
          <p:cNvSpPr txBox="1"/>
          <p:nvPr/>
        </p:nvSpPr>
        <p:spPr>
          <a:xfrm>
            <a:off x="6291742" y="1493265"/>
            <a:ext cx="25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보드 멤버 추가하기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124131-C029-4064-B8F4-EA7B37D7CD8F}"/>
              </a:ext>
            </a:extLst>
          </p:cNvPr>
          <p:cNvSpPr txBox="1"/>
          <p:nvPr/>
        </p:nvSpPr>
        <p:spPr>
          <a:xfrm>
            <a:off x="6291742" y="3392057"/>
            <a:ext cx="25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보드 활동 보기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6F0EEE1-C9FB-4857-BF8A-DF05EF2CF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37" y="1941390"/>
            <a:ext cx="3586460" cy="133031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0CD2E16-081C-4D47-84B1-F49BE0DE2A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37" y="3816584"/>
            <a:ext cx="3934437" cy="198258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E629E15-AF76-4192-A729-CE3F7631A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451" y="1953871"/>
            <a:ext cx="3523552" cy="104938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CF079CF-85EB-4456-8FB2-A6D3611E1F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451" y="3854742"/>
            <a:ext cx="3934436" cy="196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0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2C97C0-CFAB-410B-B0F5-9382F7437402}"/>
              </a:ext>
            </a:extLst>
          </p:cNvPr>
          <p:cNvSpPr txBox="1"/>
          <p:nvPr/>
        </p:nvSpPr>
        <p:spPr>
          <a:xfrm>
            <a:off x="629174" y="427839"/>
            <a:ext cx="458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모델링 </a:t>
            </a:r>
            <a:r>
              <a:rPr lang="en-US" altLang="ko-KR" dirty="0"/>
              <a:t>– </a:t>
            </a:r>
            <a:r>
              <a:rPr lang="ko-KR" altLang="en-US" dirty="0"/>
              <a:t>개념적 데이터 모델링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3D924-B803-484C-831C-17F86D412EA6}"/>
              </a:ext>
            </a:extLst>
          </p:cNvPr>
          <p:cNvSpPr txBox="1"/>
          <p:nvPr/>
        </p:nvSpPr>
        <p:spPr>
          <a:xfrm>
            <a:off x="629174" y="871540"/>
            <a:ext cx="489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카드 리스트 그룹에서의 데이터 모델링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EBD106-0DB9-42B6-BE3D-B8A02CA0D1C2}"/>
              </a:ext>
            </a:extLst>
          </p:cNvPr>
          <p:cNvSpPr txBox="1"/>
          <p:nvPr/>
        </p:nvSpPr>
        <p:spPr>
          <a:xfrm>
            <a:off x="671119" y="1493265"/>
            <a:ext cx="25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카드 리스트생성하기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47564F-A7D6-4D39-9EB5-62758BB167EC}"/>
              </a:ext>
            </a:extLst>
          </p:cNvPr>
          <p:cNvSpPr txBox="1"/>
          <p:nvPr/>
        </p:nvSpPr>
        <p:spPr>
          <a:xfrm>
            <a:off x="671119" y="3392057"/>
            <a:ext cx="25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FD5FDE-438A-4F76-9EEE-CE8894ADA5BE}"/>
              </a:ext>
            </a:extLst>
          </p:cNvPr>
          <p:cNvSpPr txBox="1"/>
          <p:nvPr/>
        </p:nvSpPr>
        <p:spPr>
          <a:xfrm>
            <a:off x="6291742" y="1493265"/>
            <a:ext cx="25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124131-C029-4064-B8F4-EA7B37D7CD8F}"/>
              </a:ext>
            </a:extLst>
          </p:cNvPr>
          <p:cNvSpPr txBox="1"/>
          <p:nvPr/>
        </p:nvSpPr>
        <p:spPr>
          <a:xfrm>
            <a:off x="6291742" y="3392057"/>
            <a:ext cx="25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4930A3D-BA85-4E37-9547-7C8F144F7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20" y="1862598"/>
            <a:ext cx="2558642" cy="144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707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2C97C0-CFAB-410B-B0F5-9382F7437402}"/>
              </a:ext>
            </a:extLst>
          </p:cNvPr>
          <p:cNvSpPr txBox="1"/>
          <p:nvPr/>
        </p:nvSpPr>
        <p:spPr>
          <a:xfrm>
            <a:off x="629174" y="427839"/>
            <a:ext cx="458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모델링 </a:t>
            </a:r>
            <a:r>
              <a:rPr lang="en-US" altLang="ko-KR" dirty="0"/>
              <a:t>– </a:t>
            </a:r>
            <a:r>
              <a:rPr lang="ko-KR" altLang="en-US" dirty="0"/>
              <a:t>개념적 데이터 모델링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3D924-B803-484C-831C-17F86D412EA6}"/>
              </a:ext>
            </a:extLst>
          </p:cNvPr>
          <p:cNvSpPr txBox="1"/>
          <p:nvPr/>
        </p:nvSpPr>
        <p:spPr>
          <a:xfrm>
            <a:off x="629174" y="871540"/>
            <a:ext cx="489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카드 그룹에서의 데이터 모델링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EBD106-0DB9-42B6-BE3D-B8A02CA0D1C2}"/>
              </a:ext>
            </a:extLst>
          </p:cNvPr>
          <p:cNvSpPr txBox="1"/>
          <p:nvPr/>
        </p:nvSpPr>
        <p:spPr>
          <a:xfrm>
            <a:off x="671119" y="1493265"/>
            <a:ext cx="25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카드 추가하기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47564F-A7D6-4D39-9EB5-62758BB167EC}"/>
              </a:ext>
            </a:extLst>
          </p:cNvPr>
          <p:cNvSpPr txBox="1"/>
          <p:nvPr/>
        </p:nvSpPr>
        <p:spPr>
          <a:xfrm>
            <a:off x="671119" y="3613400"/>
            <a:ext cx="321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카드에 첨부파일 추가하기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FD5FDE-438A-4F76-9EEE-CE8894ADA5BE}"/>
              </a:ext>
            </a:extLst>
          </p:cNvPr>
          <p:cNvSpPr txBox="1"/>
          <p:nvPr/>
        </p:nvSpPr>
        <p:spPr>
          <a:xfrm>
            <a:off x="3884103" y="1493265"/>
            <a:ext cx="315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 카드를 멤버에게 할당하기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124131-C029-4064-B8F4-EA7B37D7CD8F}"/>
              </a:ext>
            </a:extLst>
          </p:cNvPr>
          <p:cNvSpPr txBox="1"/>
          <p:nvPr/>
        </p:nvSpPr>
        <p:spPr>
          <a:xfrm>
            <a:off x="3884101" y="3582349"/>
            <a:ext cx="315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카드에 댓글 추가하기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23FA6C-70FA-4794-B696-C6DF47042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19" y="1862597"/>
            <a:ext cx="2948397" cy="16440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9F0EE7-B294-4DAA-9097-44983739B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583" y="1957309"/>
            <a:ext cx="3639058" cy="111458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1AB3D30-234F-42C4-BC2B-B457E3DFA3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19" y="3976404"/>
            <a:ext cx="3075253" cy="146805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8F02C7B-9C17-455F-A2DC-9A0B55AA07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583" y="3976404"/>
            <a:ext cx="3639058" cy="16444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846843F-AA30-4A9C-978C-009AEC36068B}"/>
              </a:ext>
            </a:extLst>
          </p:cNvPr>
          <p:cNvSpPr txBox="1"/>
          <p:nvPr/>
        </p:nvSpPr>
        <p:spPr>
          <a:xfrm>
            <a:off x="7927596" y="1380219"/>
            <a:ext cx="25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카드 활동 보기</a:t>
            </a:r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D8C2331-B03E-4C21-9E75-0875B60B95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756" y="1844348"/>
            <a:ext cx="3820833" cy="168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2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2C97C0-CFAB-410B-B0F5-9382F7437402}"/>
              </a:ext>
            </a:extLst>
          </p:cNvPr>
          <p:cNvSpPr txBox="1"/>
          <p:nvPr/>
        </p:nvSpPr>
        <p:spPr>
          <a:xfrm>
            <a:off x="629174" y="427839"/>
            <a:ext cx="458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모델링 </a:t>
            </a:r>
            <a:r>
              <a:rPr lang="en-US" altLang="ko-KR" dirty="0"/>
              <a:t>– </a:t>
            </a:r>
            <a:r>
              <a:rPr lang="ko-KR" altLang="en-US" dirty="0"/>
              <a:t>개념적 데이터 모델링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EBD106-0DB9-42B6-BE3D-B8A02CA0D1C2}"/>
              </a:ext>
            </a:extLst>
          </p:cNvPr>
          <p:cNvSpPr txBox="1"/>
          <p:nvPr/>
        </p:nvSpPr>
        <p:spPr>
          <a:xfrm>
            <a:off x="629174" y="922814"/>
            <a:ext cx="25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전체 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9A70157-F8D3-4EED-BFC1-325CEE770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828" y="1292146"/>
            <a:ext cx="8830344" cy="525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21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92</Words>
  <Application>Microsoft Office PowerPoint</Application>
  <PresentationFormat>와이드스크린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동원 김</dc:creator>
  <cp:lastModifiedBy>동원 김</cp:lastModifiedBy>
  <cp:revision>12</cp:revision>
  <cp:lastPrinted>2023-08-29T04:53:56Z</cp:lastPrinted>
  <dcterms:created xsi:type="dcterms:W3CDTF">2023-08-29T01:50:08Z</dcterms:created>
  <dcterms:modified xsi:type="dcterms:W3CDTF">2023-08-29T05:28:25Z</dcterms:modified>
</cp:coreProperties>
</file>