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300" dirty="0" smtClean="0"/>
              <a:t>My Life Logger </a:t>
            </a:r>
            <a:r>
              <a:rPr lang="ko-KR" altLang="en-US" sz="5300" dirty="0" smtClean="0"/>
              <a:t>중간 발표</a:t>
            </a:r>
            <a:endParaRPr lang="ko-KR" altLang="en-US" sz="5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20133211</a:t>
            </a:r>
            <a:r>
              <a:rPr lang="ko-KR" altLang="en-US" dirty="0" smtClean="0"/>
              <a:t> </a:t>
            </a:r>
            <a:r>
              <a:rPr lang="ko-KR" altLang="en-US" dirty="0" smtClean="0"/>
              <a:t>김종민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66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로딩 화면 </a:t>
            </a:r>
            <a:r>
              <a:rPr lang="en-US" altLang="ko-KR" dirty="0" smtClean="0"/>
              <a:t>(Splash Loading)</a:t>
            </a:r>
          </a:p>
          <a:p>
            <a:endParaRPr lang="en-US" altLang="ko-KR" dirty="0"/>
          </a:p>
          <a:p>
            <a:r>
              <a:rPr lang="en-US" altLang="ko-KR" dirty="0" smtClean="0"/>
              <a:t>Google Maps API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(SQLite)</a:t>
            </a:r>
          </a:p>
          <a:p>
            <a:endParaRPr lang="en-US" altLang="ko-KR" dirty="0"/>
          </a:p>
          <a:p>
            <a:r>
              <a:rPr lang="ko-KR" altLang="en-US" dirty="0" smtClean="0"/>
              <a:t>만보기 및 카메라 센서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종합 통계 차트 그래프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85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로딩 화면 </a:t>
            </a:r>
            <a:r>
              <a:rPr lang="en-US" altLang="ko-KR" dirty="0" smtClean="0"/>
              <a:t>(Splash Loading)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1477"/>
            <a:ext cx="4285489" cy="324972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5232388"/>
            <a:ext cx="4285489" cy="11943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5287" y="5916032"/>
            <a:ext cx="3928947" cy="250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5287" y="2714020"/>
            <a:ext cx="3627864" cy="18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27" y="1501478"/>
            <a:ext cx="2664942" cy="49252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42" y="1501478"/>
            <a:ext cx="2664941" cy="492522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8315661" y="3646842"/>
            <a:ext cx="1065007" cy="869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8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 Maps API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6479"/>
            <a:ext cx="4369227" cy="457474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4" y="4035502"/>
            <a:ext cx="3296110" cy="11622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5223" y="4722851"/>
            <a:ext cx="3047585" cy="26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8199" y="5715310"/>
            <a:ext cx="2956669" cy="495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8213" y="2231484"/>
            <a:ext cx="4328348" cy="790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33" y="1636479"/>
            <a:ext cx="2327586" cy="4301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13" y="138712"/>
            <a:ext cx="2265118" cy="41855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91" y="2738832"/>
            <a:ext cx="2147409" cy="396803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2674798">
            <a:off x="10127201" y="2480194"/>
            <a:ext cx="860611" cy="5172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(SQLite)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4674"/>
            <a:ext cx="4714351" cy="321308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825420"/>
            <a:ext cx="4718621" cy="1909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07941" y="1414674"/>
            <a:ext cx="1538870" cy="25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39590" y="3118745"/>
            <a:ext cx="3769112" cy="320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6386" y="5466283"/>
            <a:ext cx="4042316" cy="320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41" y="129707"/>
            <a:ext cx="1936797" cy="35795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20" y="129707"/>
            <a:ext cx="2488368" cy="45988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04" y="2628170"/>
            <a:ext cx="2273001" cy="42008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12" y="2611522"/>
            <a:ext cx="2160823" cy="39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3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만보기 및 카메라 센서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313421" cy="38814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9" y="1465254"/>
            <a:ext cx="3982006" cy="1228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4761" y="2406938"/>
            <a:ext cx="2987756" cy="191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6966" y="1628847"/>
            <a:ext cx="3539185" cy="567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45" y="365759"/>
            <a:ext cx="3379365" cy="62455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98972" y="2101142"/>
            <a:ext cx="1015183" cy="59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9" y="2786054"/>
            <a:ext cx="2164458" cy="40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종합 통계 차트 그래프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4" y="3150590"/>
            <a:ext cx="3296110" cy="116221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4" y="1629932"/>
            <a:ext cx="2467319" cy="10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4" y="4957707"/>
            <a:ext cx="3757369" cy="9189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0156" y="4014439"/>
            <a:ext cx="3021980" cy="320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8312" y="2158072"/>
            <a:ext cx="2057351" cy="21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18" y="1768858"/>
            <a:ext cx="6564111" cy="39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668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71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My Life Logger 중간 발표</vt:lpstr>
      <vt:lpstr>목  차</vt:lpstr>
      <vt:lpstr>App 로딩 화면 (Splash Loading)</vt:lpstr>
      <vt:lpstr>Google Maps API 및 GPS 센서</vt:lpstr>
      <vt:lpstr>작업, 목표 DB 구현 (SQLite)</vt:lpstr>
      <vt:lpstr>만보기 및 카메라 센서 구현</vt:lpstr>
      <vt:lpstr>종합 통계 차트 그래프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Life Logger 중간 발표</dc:title>
  <dc:creator>김종민</dc:creator>
  <cp:lastModifiedBy>김종민</cp:lastModifiedBy>
  <cp:revision>27</cp:revision>
  <dcterms:created xsi:type="dcterms:W3CDTF">2016-12-05T11:45:38Z</dcterms:created>
  <dcterms:modified xsi:type="dcterms:W3CDTF">2016-12-06T06:34:30Z</dcterms:modified>
</cp:coreProperties>
</file>