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160F-5E41-DD47-8896-CEC83174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8481E-A341-5D45-A484-01073213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7B277-02C4-7944-93F5-D3BBDB6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4B04D-012F-E640-81BA-3CB1EC6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C058-1A66-EE41-AA98-790B76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13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B4CC2-B7F8-DC4A-B067-69144E33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3828A-704B-214F-8DF8-6F424BF2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11E5C-E0EF-4745-A3B5-1B023823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947DA-AC7C-0541-8AAA-EAC4CE58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677E7-4613-AA42-84E8-E0930087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AE77A-57A9-204F-A842-554CB8803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932D4-AA7C-0744-9C51-EB0035DC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E9223-91B0-8F4D-B127-9D2302B1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513F3-34EF-E34D-B38A-B8F23A3A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2E64E-F119-8C4C-A949-276A5766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0A65-B2A6-6547-9811-2B5B3088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4F140-EFDB-254E-A0ED-FE0B5F15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B30F3-2737-1F42-8269-5BF6403D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D2C7-B83E-4242-BA6E-815C5BC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DF80-F483-8E4F-8D32-283BA17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8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DDD-1C33-CC4D-AB6B-D1CA061D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202DC-D57F-7E4E-9CFE-0FFBA39B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A0839-02A7-484D-8183-326137EC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CCBF5-0B03-2D4A-949C-3627B0DF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F372-90F7-A745-A7F0-6D8A595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4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67E44-495F-C140-A418-849120FE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E506-B0AA-B64F-88EF-5AB24F7A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1BCE2-4D99-604D-8A42-60AA944A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421CA-D561-FD4D-9A05-3DD2841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571D7-A1A1-5B4F-8B06-2C0412FB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76F0-B6F3-DF47-8E22-F3970AC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0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0C13D-376C-E648-9371-21E6CEA1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0BCED-A06E-8745-A51D-4A1727BE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9386F-EFE5-D14E-92DA-1729AAD3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34D91-3B66-C243-999A-40807506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573B8-F2DA-934F-9CE9-B808CAE41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34D6D-949A-DB4E-8FDA-A0DB6CC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334839-188E-3845-B4E2-F2AB968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96DA40-A594-934F-995F-AE4AE5FF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64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D815-576A-FA4B-9FC6-358F6026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41EE8-EA53-AE46-8550-3F46EF8F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9C332-2F4C-844F-801E-B74A7DE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483A7-C3C0-6949-8C2D-68086C1C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FAC30-9573-0741-809C-8EFB5B77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04813-3FCE-704E-9840-0C4498C9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B469B-1DA1-214B-B41E-41E63A5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95BD6-5511-6B4D-8CDD-4D267F82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9EF9A-27D4-7348-B6FC-078B3C78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EB4C2-593A-BA4B-81B3-67853C60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8D246-7FB7-4749-847D-FBE1CB46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7F169-DB6C-874D-9F73-D26A31F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0A0C8-619D-1946-9347-F1F1ECD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FC8B-CC76-FF4E-A008-0F6E2C18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49BB7-9DCF-3542-8F29-8C8143D3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D4CF2-7CB4-FA4E-8A29-539B71FC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82BF3-B86D-5D4C-A467-853C5DAC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D1CF-19B9-5C45-8F1B-F6575453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F8DC6-7439-A243-BCEC-B55EC193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5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9724-E82D-AA41-A832-B413EE4D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5B7BA-1FA4-E94F-ADF4-4540A5C8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D679D-141B-5948-A1F2-EDC86D32D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41103-69AD-BC4B-ACBB-90592069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32B8E-8CAC-264A-8EF0-8724D4D4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7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3795C-5C60-4F42-AA94-063B4E35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DC Motor System Identification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E6C5B-3F5D-804C-9994-9D4C4FDC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accent1"/>
                </a:solidFill>
              </a:rPr>
              <a:t>각 페이지에 요구사항을 명시함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ko-Kore-KR" altLang="en-US" dirty="0">
                <a:solidFill>
                  <a:schemeClr val="accent1"/>
                </a:solidFill>
              </a:rPr>
              <a:t>각 페이지에 개념적 설명과 사용한 코드 부분을 포함하여 작성할 것</a:t>
            </a:r>
          </a:p>
        </p:txBody>
      </p:sp>
    </p:spTree>
    <p:extLst>
      <p:ext uri="{BB962C8B-B14F-4D97-AF65-F5344CB8AC3E}">
        <p14:creationId xmlns:p14="http://schemas.microsoft.com/office/powerpoint/2010/main" val="13340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3C4E-9311-3B43-B06C-222CB9A0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Motor Modeling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5FB8E-399D-B848-BEE5-80E0BBCC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모터 시스템 미분방정식에서 전달함수 유도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Step Response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주어진 시스템</a:t>
            </a:r>
            <a:r>
              <a:rPr kumimoji="1" lang="en-US" altLang="ko-KR" dirty="0">
                <a:solidFill>
                  <a:schemeClr val="accent1"/>
                </a:solidFill>
              </a:rPr>
              <a:t>(</a:t>
            </a:r>
            <a:r>
              <a:rPr kumimoji="1" lang="en-US" altLang="ko-KR" dirty="0" err="1">
                <a:solidFill>
                  <a:schemeClr val="accent1"/>
                </a:solidFill>
              </a:rPr>
              <a:t>unknown_motor_sys</a:t>
            </a:r>
            <a:r>
              <a:rPr kumimoji="1" lang="en-US" altLang="ko-KR" dirty="0">
                <a:solidFill>
                  <a:schemeClr val="accent1"/>
                </a:solidFill>
              </a:rPr>
              <a:t>)</a:t>
            </a:r>
            <a:r>
              <a:rPr kumimoji="1" lang="ko-KR" altLang="en-US" dirty="0">
                <a:solidFill>
                  <a:schemeClr val="accent1"/>
                </a:solidFill>
              </a:rPr>
              <a:t>은 각도</a:t>
            </a:r>
            <a:r>
              <a:rPr kumimoji="1" lang="en-US" altLang="ko-KR" dirty="0">
                <a:solidFill>
                  <a:schemeClr val="accent1"/>
                </a:solidFill>
              </a:rPr>
              <a:t>(rev)/</a:t>
            </a:r>
            <a:r>
              <a:rPr kumimoji="1" lang="ko-KR" altLang="en-US" dirty="0">
                <a:solidFill>
                  <a:schemeClr val="accent1"/>
                </a:solidFill>
              </a:rPr>
              <a:t>전압</a:t>
            </a:r>
            <a:r>
              <a:rPr kumimoji="1" lang="en-US" altLang="ko-KR" dirty="0">
                <a:solidFill>
                  <a:schemeClr val="accent1"/>
                </a:solidFill>
              </a:rPr>
              <a:t>(volt)</a:t>
            </a:r>
            <a:r>
              <a:rPr kumimoji="1" lang="ko-KR" altLang="en-US" dirty="0">
                <a:solidFill>
                  <a:schemeClr val="accent1"/>
                </a:solidFill>
              </a:rPr>
              <a:t>의 입출력을 가짐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>
                <a:solidFill>
                  <a:schemeClr val="accent1"/>
                </a:solidFill>
              </a:rPr>
              <a:t>Step response</a:t>
            </a:r>
            <a:r>
              <a:rPr kumimoji="1" lang="ko-KR" altLang="en-US" dirty="0">
                <a:solidFill>
                  <a:schemeClr val="accent1"/>
                </a:solidFill>
              </a:rPr>
              <a:t>와 그 미분 신호를 </a:t>
            </a:r>
            <a:r>
              <a:rPr kumimoji="1" lang="en-US" altLang="ko-KR" dirty="0">
                <a:solidFill>
                  <a:schemeClr val="accent1"/>
                </a:solidFill>
              </a:rPr>
              <a:t>plot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Time to Steady-state Response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Steady-state</a:t>
            </a:r>
            <a:r>
              <a:rPr kumimoji="1" lang="ko-KR" altLang="en-US" dirty="0">
                <a:solidFill>
                  <a:schemeClr val="accent1"/>
                </a:solidFill>
              </a:rPr>
              <a:t>까지 가는데 걸리는 대략적인 시간을 확인</a:t>
            </a:r>
            <a:endParaRPr kumimoji="1"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3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Frequency Response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여러 주파수에 대한 </a:t>
            </a:r>
            <a:r>
              <a:rPr kumimoji="1" lang="ko-KR" altLang="en-US" dirty="0" err="1">
                <a:solidFill>
                  <a:schemeClr val="accent1"/>
                </a:solidFill>
              </a:rPr>
              <a:t>사인파</a:t>
            </a:r>
            <a:r>
              <a:rPr kumimoji="1" lang="ko-KR" altLang="en-US" dirty="0">
                <a:solidFill>
                  <a:schemeClr val="accent1"/>
                </a:solidFill>
              </a:rPr>
              <a:t> 응답을 계산하여 </a:t>
            </a:r>
            <a:r>
              <a:rPr kumimoji="1" lang="en-US" altLang="ko-KR" dirty="0">
                <a:solidFill>
                  <a:schemeClr val="accent1"/>
                </a:solidFill>
              </a:rPr>
              <a:t>bode plot </a:t>
            </a:r>
            <a:r>
              <a:rPr kumimoji="1" lang="ko-KR" altLang="en-US" dirty="0">
                <a:solidFill>
                  <a:schemeClr val="accent1"/>
                </a:solidFill>
              </a:rPr>
              <a:t>작성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ko-KR" altLang="en-US" dirty="0">
                <a:solidFill>
                  <a:schemeClr val="accent1"/>
                </a:solidFill>
              </a:rPr>
              <a:t>필요할 경우</a:t>
            </a:r>
            <a:r>
              <a:rPr kumimoji="1" lang="en-US" altLang="ko-KR" dirty="0">
                <a:solidFill>
                  <a:schemeClr val="accent1"/>
                </a:solidFill>
              </a:rPr>
              <a:t>, chirped input</a:t>
            </a:r>
            <a:r>
              <a:rPr kumimoji="1" lang="ko-KR" altLang="en-US" dirty="0" err="1">
                <a:solidFill>
                  <a:schemeClr val="accent1"/>
                </a:solidFill>
              </a:rPr>
              <a:t>으로</a:t>
            </a:r>
            <a:r>
              <a:rPr kumimoji="1" lang="ko-KR" altLang="en-US" dirty="0">
                <a:solidFill>
                  <a:schemeClr val="accent1"/>
                </a:solidFill>
              </a:rPr>
              <a:t> 미리 대략적인 주파수 범위 산정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dirty="0">
                <a:solidFill>
                  <a:schemeClr val="accent1"/>
                </a:solidFill>
              </a:rPr>
              <a:t>(cut-off frequency </a:t>
            </a:r>
            <a:r>
              <a:rPr kumimoji="1" lang="ko-KR" altLang="en-US" dirty="0">
                <a:solidFill>
                  <a:schemeClr val="accent1"/>
                </a:solidFill>
              </a:rPr>
              <a:t>근처에 데이터 포인트가 많아야 좋음</a:t>
            </a:r>
            <a:r>
              <a:rPr kumimoji="1" lang="en-US" altLang="ko-KR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38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Transfer Function Estimation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accent1"/>
                </a:solidFill>
              </a:rPr>
              <a:t>각속도</a:t>
            </a:r>
            <a:r>
              <a:rPr kumimoji="1" lang="en-US" altLang="ko-Kore-KR" dirty="0">
                <a:solidFill>
                  <a:schemeClr val="accent1"/>
                </a:solidFill>
              </a:rPr>
              <a:t>/</a:t>
            </a:r>
            <a:r>
              <a:rPr kumimoji="1" lang="ko-Kore-KR" altLang="en-US" dirty="0">
                <a:solidFill>
                  <a:schemeClr val="accent1"/>
                </a:solidFill>
              </a:rPr>
              <a:t>전압 형태의 전달함수 추정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ko-Kore-KR" altLang="en-US" dirty="0">
                <a:solidFill>
                  <a:schemeClr val="accent1"/>
                </a:solidFill>
              </a:rPr>
              <a:t>각도</a:t>
            </a:r>
            <a:r>
              <a:rPr kumimoji="1" lang="en-US" altLang="ko-Kore-KR" dirty="0">
                <a:solidFill>
                  <a:schemeClr val="accent1"/>
                </a:solidFill>
              </a:rPr>
              <a:t>/</a:t>
            </a:r>
            <a:r>
              <a:rPr kumimoji="1" lang="ko-Kore-KR" altLang="en-US" dirty="0">
                <a:solidFill>
                  <a:schemeClr val="accent1"/>
                </a:solidFill>
              </a:rPr>
              <a:t>전압 </a:t>
            </a:r>
            <a:r>
              <a:rPr kumimoji="1" lang="ko-Kore-KR" altLang="en-US">
                <a:solidFill>
                  <a:schemeClr val="accent1"/>
                </a:solidFill>
              </a:rPr>
              <a:t>형태로 변경</a:t>
            </a:r>
            <a:endParaRPr kumimoji="1"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62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</Words>
  <Application>Microsoft Macintosh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DC Motor System Identification</vt:lpstr>
      <vt:lpstr>Motor Modeling</vt:lpstr>
      <vt:lpstr>Step Response</vt:lpstr>
      <vt:lpstr>Time to Steady-state Response</vt:lpstr>
      <vt:lpstr>Frequency Response</vt:lpstr>
      <vt:lpstr>Transfer Function Estimation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System Identification</dc:title>
  <dc:subject/>
  <dc:creator>이성윤</dc:creator>
  <cp:keywords/>
  <dc:description/>
  <cp:lastModifiedBy>이성윤</cp:lastModifiedBy>
  <cp:revision>4</cp:revision>
  <dcterms:created xsi:type="dcterms:W3CDTF">2020-07-30T03:39:50Z</dcterms:created>
  <dcterms:modified xsi:type="dcterms:W3CDTF">2020-07-30T03:58:12Z</dcterms:modified>
  <cp:category/>
</cp:coreProperties>
</file>