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160F-5E41-DD47-8896-CEC83174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8481E-A341-5D45-A484-010732136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7B277-02C4-7944-93F5-D3BBDB6F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4B04D-012F-E640-81BA-3CB1EC6B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0C058-1A66-EE41-AA98-790B76B3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213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B4CC2-B7F8-DC4A-B067-69144E33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3828A-704B-214F-8DF8-6F424BF2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611E5C-E0EF-4745-A3B5-1B023823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947DA-AC7C-0541-8AAA-EAC4CE58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677E7-4613-AA42-84E8-E0930087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82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CAE77A-57A9-204F-A842-554CB8803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932D4-AA7C-0744-9C51-EB0035DC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E9223-91B0-8F4D-B127-9D2302B1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513F3-34EF-E34D-B38A-B8F23A3A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2E64E-F119-8C4C-A949-276A5766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7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0A65-B2A6-6547-9811-2B5B3088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4F140-EFDB-254E-A0ED-FE0B5F15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B30F3-2737-1F42-8269-5BF6403D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6D2C7-B83E-4242-BA6E-815C5BC6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DDF80-F483-8E4F-8D32-283BA17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82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B2DDD-1C33-CC4D-AB6B-D1CA061D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202DC-D57F-7E4E-9CFE-0FFBA39B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A0839-02A7-484D-8183-326137EC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CCBF5-0B03-2D4A-949C-3627B0DF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1F372-90F7-A745-A7F0-6D8A595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34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67E44-495F-C140-A418-849120FE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E506-B0AA-B64F-88EF-5AB24F7A8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1BCE2-4D99-604D-8A42-60AA944A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421CA-D561-FD4D-9A05-3DD2841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571D7-A1A1-5B4F-8B06-2C0412FB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76F0-B6F3-DF47-8E22-F3970AC5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05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0C13D-376C-E648-9371-21E6CEA1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0BCED-A06E-8745-A51D-4A1727BE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9386F-EFE5-D14E-92DA-1729AAD3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34D91-3B66-C243-999A-40807506F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0573B8-F2DA-934F-9CE9-B808CAE41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334D6D-949A-DB4E-8FDA-A0DB6CC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334839-188E-3845-B4E2-F2AB968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96DA40-A594-934F-995F-AE4AE5FF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64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2D815-576A-FA4B-9FC6-358F6026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841EE8-EA53-AE46-8550-3F46EF8F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9C332-2F4C-844F-801E-B74A7DE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483A7-C3C0-6949-8C2D-68086C1C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52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FAC30-9573-0741-809C-8EFB5B77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04813-3FCE-704E-9840-0C4498C9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B469B-1DA1-214B-B41E-41E63A5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95BD6-5511-6B4D-8CDD-4D267F82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9EF9A-27D4-7348-B6FC-078B3C78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EB4C2-593A-BA4B-81B3-67853C60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8D246-7FB7-4749-847D-FBE1CB46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7F169-DB6C-874D-9F73-D26A31F9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0A0C8-619D-1946-9347-F1F1ECD6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FC8B-CC76-FF4E-A008-0F6E2C18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949BB7-9DCF-3542-8F29-8C8143D34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D4CF2-7CB4-FA4E-8A29-539B71FC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82BF3-B86D-5D4C-A467-853C5DAC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8D1CF-19B9-5C45-8F1B-F6575453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F8DC6-7439-A243-BCEC-B55EC193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51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9724-E82D-AA41-A832-B413EE4D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5B7BA-1FA4-E94F-ADF4-4540A5C8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D679D-141B-5948-A1F2-EDC86D32D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5602-7D63-AA44-A5E9-283D6EA1C482}" type="datetimeFigureOut">
              <a:rPr kumimoji="1" lang="ko-Kore-KR" altLang="en-US" smtClean="0"/>
              <a:t>2020. 7. 30.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41103-69AD-BC4B-ACBB-905920696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32B8E-8CAC-264A-8EF0-8724D4D4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EAD9-25A9-3D40-ADD9-C4143BE1685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72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3795C-5C60-4F42-AA94-063B4E351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Simulation</a:t>
            </a:r>
            <a:br>
              <a:rPr kumimoji="1" lang="en-US" altLang="ko-Kore-KR" dirty="0"/>
            </a:br>
            <a:r>
              <a:rPr kumimoji="1" lang="en-US" altLang="ko-Kore-KR" dirty="0"/>
              <a:t>Cart with Pendulum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8E6C5B-3F5D-804C-9994-9D4C4FDC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accent1"/>
                </a:solidFill>
              </a:rPr>
              <a:t>각 페이지에 요구사항을 명시함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ko-Kore-KR" altLang="en-US" dirty="0">
                <a:solidFill>
                  <a:schemeClr val="accent1"/>
                </a:solidFill>
              </a:rPr>
              <a:t>각 페이지에 개념적 설명과 사용한 코드 부분을 포함하여 작성할 것</a:t>
            </a:r>
          </a:p>
        </p:txBody>
      </p:sp>
    </p:spTree>
    <p:extLst>
      <p:ext uri="{BB962C8B-B14F-4D97-AF65-F5344CB8AC3E}">
        <p14:creationId xmlns:p14="http://schemas.microsoft.com/office/powerpoint/2010/main" val="13340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3C4E-9311-3B43-B06C-222CB9A0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Pendulum Modeling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5FB8E-399D-B848-BEE5-80E0BBCC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>
                <a:solidFill>
                  <a:schemeClr val="accent1"/>
                </a:solidFill>
              </a:rPr>
              <a:t>진자</a:t>
            </a:r>
            <a:r>
              <a:rPr kumimoji="1" lang="ko-KR" altLang="en-US" dirty="0">
                <a:solidFill>
                  <a:schemeClr val="accent1"/>
                </a:solidFill>
              </a:rPr>
              <a:t> 시스템 미분방정식 유도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43C4E-9311-3B43-B06C-222CB9A0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Linearize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5FB8E-399D-B848-BEE5-80E0BBCC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accent1"/>
                </a:solidFill>
              </a:rPr>
              <a:t>진자 각도가 매우 작다는 가정 하에서 선형화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en-US" altLang="ko-Kore-KR" dirty="0">
                <a:solidFill>
                  <a:schemeClr val="accent1"/>
                </a:solidFill>
              </a:rPr>
              <a:t>Runge-</a:t>
            </a:r>
            <a:r>
              <a:rPr kumimoji="1" lang="en-US" altLang="ko-Kore-KR" dirty="0" err="1">
                <a:solidFill>
                  <a:schemeClr val="accent1"/>
                </a:solidFill>
              </a:rPr>
              <a:t>Kutta</a:t>
            </a:r>
            <a:r>
              <a:rPr kumimoji="1" lang="ko-Kore-KR" altLang="en-US" dirty="0">
                <a:solidFill>
                  <a:schemeClr val="accent1"/>
                </a:solidFill>
              </a:rPr>
              <a:t>에 사용할 수 있는 형태까지 유도</a:t>
            </a:r>
          </a:p>
        </p:txBody>
      </p:sp>
    </p:spTree>
    <p:extLst>
      <p:ext uri="{BB962C8B-B14F-4D97-AF65-F5344CB8AC3E}">
        <p14:creationId xmlns:p14="http://schemas.microsoft.com/office/powerpoint/2010/main" val="189498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Linear Simulation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초기 </a:t>
            </a:r>
            <a:r>
              <a:rPr kumimoji="1" lang="ko-KR" altLang="en-US" dirty="0" err="1">
                <a:solidFill>
                  <a:schemeClr val="accent1"/>
                </a:solidFill>
              </a:rPr>
              <a:t>진자</a:t>
            </a:r>
            <a:r>
              <a:rPr kumimoji="1" lang="ko-KR" altLang="en-US" dirty="0">
                <a:solidFill>
                  <a:schemeClr val="accent1"/>
                </a:solidFill>
              </a:rPr>
              <a:t> 각도는 </a:t>
            </a:r>
            <a:r>
              <a:rPr kumimoji="1" lang="en-US" altLang="ko-KR" dirty="0">
                <a:solidFill>
                  <a:schemeClr val="accent1"/>
                </a:solidFill>
              </a:rPr>
              <a:t>10</a:t>
            </a:r>
            <a:r>
              <a:rPr kumimoji="1" lang="ko-KR" altLang="en-US" dirty="0">
                <a:solidFill>
                  <a:schemeClr val="accent1"/>
                </a:solidFill>
              </a:rPr>
              <a:t>도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진자의</a:t>
            </a:r>
            <a:r>
              <a:rPr kumimoji="1" lang="ko-KR" altLang="en-US" dirty="0">
                <a:solidFill>
                  <a:schemeClr val="accent1"/>
                </a:solidFill>
              </a:rPr>
              <a:t> 각도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각속도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카트의 위치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속도 </a:t>
            </a:r>
            <a:r>
              <a:rPr kumimoji="1" lang="en-US" altLang="ko-KR" dirty="0">
                <a:solidFill>
                  <a:schemeClr val="accent1"/>
                </a:solidFill>
              </a:rPr>
              <a:t>4</a:t>
            </a:r>
            <a:r>
              <a:rPr kumimoji="1" lang="ko-KR" altLang="en-US" dirty="0">
                <a:solidFill>
                  <a:schemeClr val="accent1"/>
                </a:solidFill>
              </a:rPr>
              <a:t>개의 변수를 시뮬레이션하여 </a:t>
            </a:r>
            <a:r>
              <a:rPr kumimoji="1" lang="en-US" altLang="ko-KR" dirty="0">
                <a:solidFill>
                  <a:schemeClr val="accent1"/>
                </a:solidFill>
              </a:rPr>
              <a:t>plot</a:t>
            </a:r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선형화한</a:t>
            </a:r>
            <a:r>
              <a:rPr kumimoji="1" lang="ko-KR" altLang="en-US" dirty="0">
                <a:solidFill>
                  <a:schemeClr val="accent1"/>
                </a:solidFill>
              </a:rPr>
              <a:t> 형태로 </a:t>
            </a:r>
            <a:r>
              <a:rPr kumimoji="1" lang="en-US" altLang="ko-KR" dirty="0">
                <a:solidFill>
                  <a:schemeClr val="accent1"/>
                </a:solidFill>
              </a:rPr>
              <a:t>RK</a:t>
            </a:r>
          </a:p>
        </p:txBody>
      </p:sp>
    </p:spTree>
    <p:extLst>
      <p:ext uri="{BB962C8B-B14F-4D97-AF65-F5344CB8AC3E}">
        <p14:creationId xmlns:p14="http://schemas.microsoft.com/office/powerpoint/2010/main" val="97962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Non-linear Simulation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초기 </a:t>
            </a:r>
            <a:r>
              <a:rPr kumimoji="1" lang="ko-KR" altLang="en-US" dirty="0" err="1">
                <a:solidFill>
                  <a:schemeClr val="accent1"/>
                </a:solidFill>
              </a:rPr>
              <a:t>진자</a:t>
            </a:r>
            <a:r>
              <a:rPr kumimoji="1" lang="ko-KR" altLang="en-US" dirty="0">
                <a:solidFill>
                  <a:schemeClr val="accent1"/>
                </a:solidFill>
              </a:rPr>
              <a:t> 각도는 </a:t>
            </a:r>
            <a:r>
              <a:rPr kumimoji="1" lang="en-US" altLang="ko-KR" dirty="0">
                <a:solidFill>
                  <a:schemeClr val="accent1"/>
                </a:solidFill>
              </a:rPr>
              <a:t>10</a:t>
            </a:r>
            <a:r>
              <a:rPr kumimoji="1" lang="ko-KR" altLang="en-US" dirty="0">
                <a:solidFill>
                  <a:schemeClr val="accent1"/>
                </a:solidFill>
              </a:rPr>
              <a:t>도</a:t>
            </a:r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진자의</a:t>
            </a:r>
            <a:r>
              <a:rPr kumimoji="1" lang="ko-KR" altLang="en-US" dirty="0">
                <a:solidFill>
                  <a:schemeClr val="accent1"/>
                </a:solidFill>
              </a:rPr>
              <a:t> 각도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각속도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카트의 위치</a:t>
            </a:r>
            <a:r>
              <a:rPr kumimoji="1" lang="en-US" altLang="ko-KR" dirty="0">
                <a:solidFill>
                  <a:schemeClr val="accent1"/>
                </a:solidFill>
              </a:rPr>
              <a:t>, </a:t>
            </a:r>
            <a:r>
              <a:rPr kumimoji="1" lang="ko-KR" altLang="en-US" dirty="0">
                <a:solidFill>
                  <a:schemeClr val="accent1"/>
                </a:solidFill>
              </a:rPr>
              <a:t>속도 </a:t>
            </a:r>
            <a:r>
              <a:rPr kumimoji="1" lang="en-US" altLang="ko-KR" dirty="0">
                <a:solidFill>
                  <a:schemeClr val="accent1"/>
                </a:solidFill>
              </a:rPr>
              <a:t>4</a:t>
            </a:r>
            <a:r>
              <a:rPr kumimoji="1" lang="ko-KR" altLang="en-US" dirty="0">
                <a:solidFill>
                  <a:schemeClr val="accent1"/>
                </a:solidFill>
              </a:rPr>
              <a:t>개의 변수를 시뮬레이션하여 </a:t>
            </a:r>
            <a:r>
              <a:rPr kumimoji="1" lang="en-US" altLang="ko-KR" dirty="0">
                <a:solidFill>
                  <a:schemeClr val="accent1"/>
                </a:solidFill>
              </a:rPr>
              <a:t>plot</a:t>
            </a:r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선형화하지</a:t>
            </a:r>
            <a:r>
              <a:rPr kumimoji="1" lang="ko-KR" altLang="en-US" dirty="0">
                <a:solidFill>
                  <a:schemeClr val="accent1"/>
                </a:solidFill>
              </a:rPr>
              <a:t> 않은 형태로 </a:t>
            </a:r>
            <a:r>
              <a:rPr kumimoji="1" lang="en-US" altLang="ko-KR" dirty="0">
                <a:solidFill>
                  <a:schemeClr val="accent1"/>
                </a:solidFill>
              </a:rPr>
              <a:t>RK</a:t>
            </a:r>
          </a:p>
        </p:txBody>
      </p:sp>
    </p:spTree>
    <p:extLst>
      <p:ext uri="{BB962C8B-B14F-4D97-AF65-F5344CB8AC3E}">
        <p14:creationId xmlns:p14="http://schemas.microsoft.com/office/powerpoint/2010/main" val="5965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072E4-7609-7F42-AB8C-BABE3B7E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Linear vs. Non-linear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1A198-934C-9849-88DD-59792AEC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accent1"/>
                </a:solidFill>
              </a:rPr>
              <a:t>선형 시뮬레이션과 비선형 시뮬레이션을 겹쳐서 </a:t>
            </a:r>
            <a:r>
              <a:rPr kumimoji="1" lang="en-US" altLang="ko-KR" dirty="0">
                <a:solidFill>
                  <a:schemeClr val="accent1"/>
                </a:solidFill>
              </a:rPr>
              <a:t>plot</a:t>
            </a:r>
          </a:p>
          <a:p>
            <a:r>
              <a:rPr kumimoji="1" lang="ko-KR" altLang="en-US" dirty="0" err="1">
                <a:solidFill>
                  <a:schemeClr val="accent1"/>
                </a:solidFill>
              </a:rPr>
              <a:t>오차량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44359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Macintosh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Simulation Cart with Pendulum</vt:lpstr>
      <vt:lpstr>Pendulum Modeling</vt:lpstr>
      <vt:lpstr>Linearize</vt:lpstr>
      <vt:lpstr>Linear Simulation</vt:lpstr>
      <vt:lpstr>Non-linear Simulation</vt:lpstr>
      <vt:lpstr>Linear vs. Non-linear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 System Identification</dc:title>
  <dc:subject/>
  <dc:creator>이성윤</dc:creator>
  <cp:keywords/>
  <dc:description/>
  <cp:lastModifiedBy>이성윤</cp:lastModifiedBy>
  <cp:revision>5</cp:revision>
  <dcterms:created xsi:type="dcterms:W3CDTF">2020-07-30T03:39:50Z</dcterms:created>
  <dcterms:modified xsi:type="dcterms:W3CDTF">2020-07-30T04:03:48Z</dcterms:modified>
  <cp:category/>
</cp:coreProperties>
</file>