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988F4-1D34-41CE-A894-0D606BDAD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7D47A3-5BF9-4781-B807-E7C9774BF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3706C-4E2E-4F98-8159-294D3DC7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E93A-B774-40D8-A3BD-08D0DC1986F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5C967-6545-42B3-A931-55344A50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BC0E8-21EC-44CB-ADE9-39AF1D2F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9722-F10C-4758-98DB-D36BB328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5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33F0-107C-4F8E-9A81-7AC68945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7FA565-C3AD-4462-B8C4-3D7BA0B23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EF609-A413-48C3-BB7B-04F61BDE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E93A-B774-40D8-A3BD-08D0DC1986F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1F37A-0A0E-4EA9-85E9-B1D44150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F859E-637C-42BC-A655-065983D4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9722-F10C-4758-98DB-D36BB328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30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C2C7A3-A522-4B31-BF2A-8C0D91C3E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5BC977-D34C-40BD-8903-8A34F926A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29F2B-ED37-4EAB-9345-76D6F765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E93A-B774-40D8-A3BD-08D0DC1986F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8D919-18FC-4AF5-A09D-3077E1C4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49E98-86F4-4DBA-B1FC-0DCE8F54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9722-F10C-4758-98DB-D36BB328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97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374E-E831-4AA8-B916-EE7A0B42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B2F57-19A9-48A1-B62A-BB347D2DB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79081-EC2E-4B21-9D7D-F3F99D95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E93A-B774-40D8-A3BD-08D0DC1986F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6935C-8EE7-4743-B994-D443D634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82EC8-6248-4F7A-AAFB-028B3FE1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9722-F10C-4758-98DB-D36BB328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5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EF0D6-A651-40C7-BF64-D52D38DA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19611D-A350-4396-A47E-5307C676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6715E-8DFE-4FDD-A8A4-2D9E0E43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E93A-B774-40D8-A3BD-08D0DC1986F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5F1B9-B266-431D-93C8-1ECD0455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D9F9B-C018-425B-A621-DF82D704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9722-F10C-4758-98DB-D36BB328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2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85A64-F644-44DF-B474-9B573B1F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429EC-060A-4705-8515-B65B761B8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52A5AF-A5A0-4474-97B0-A1BDDA8DE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A46214-9462-4FA1-B456-1C2B1F52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E93A-B774-40D8-A3BD-08D0DC1986F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02D795-2A77-4BDD-909B-12F996A9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FC75A9-5D7A-48FC-826C-ABAD9A75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9722-F10C-4758-98DB-D36BB328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3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B205C-D16D-4959-99F0-0BB41F96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B5844-3867-44FC-A0F6-20EBE4AAB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83ED8-4084-4E39-A61E-C61E7D581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A6BB88-1E74-40F9-9BAC-4A563949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34AF0C-C438-4DCE-B85E-44EEEE80E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78FF00-3EDE-40F3-8C19-4A3F9891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E93A-B774-40D8-A3BD-08D0DC1986F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BA96DD-92B7-43D7-8DF1-3E016C66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596457-70F8-4C7A-9413-E5AF0424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9722-F10C-4758-98DB-D36BB328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74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C18D3-345F-4339-A417-0538CF8A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982685-5A08-4B1B-A130-1111476B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E93A-B774-40D8-A3BD-08D0DC1986F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3B41D0-C171-4751-B6EC-878A10BC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FAEB3F-87CD-4885-B7D5-7411BFBE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9722-F10C-4758-98DB-D36BB328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3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29800A-B0F1-472D-B390-08858C19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E93A-B774-40D8-A3BD-08D0DC1986F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9A9AD7-9FBE-48FA-9488-297F1DED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63F31-19F5-4DF3-83A4-818022CF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9722-F10C-4758-98DB-D36BB328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5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74A9C-6949-413B-AB3E-94D3DC52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96822-7029-4EA7-A883-0F0950D30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1404EC-4F5D-48A4-A0EA-E8B1FAE53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4AE2C-E219-43CD-89C2-819BFB5E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E93A-B774-40D8-A3BD-08D0DC1986F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496ACB-BD8B-4D1C-A60F-2CE5E832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614C11-E7B3-46A0-BBE1-E76F80EC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9722-F10C-4758-98DB-D36BB328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442CE-D6F2-48E7-8AEB-62F08EF3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3B1388-D029-423B-8D46-11C546DB3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6D4A23-1EC8-42FB-92E6-8ECAB850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0EBA5E-0C72-4E80-A10D-186E3085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E93A-B774-40D8-A3BD-08D0DC1986F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7079E-9D73-4228-A5E7-C582BA23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DC04E-0DB8-4E3D-A9C9-449A11CB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9722-F10C-4758-98DB-D36BB328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4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9227D0-1E16-46EC-8DA1-7360942E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5B8F5A-C8B1-4A52-B588-213A9D3D5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03A0B-40E1-49B4-8F03-E02945C0F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E93A-B774-40D8-A3BD-08D0DC1986F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1173B-A867-44AF-BB3E-14A76BEAB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533B4-7303-494F-B895-BF995E7EC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9722-F10C-4758-98DB-D36BB328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3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503B0-3B62-4C58-93D1-5AC299B22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CA1781-FDAA-41F5-9128-1D7784643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2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503B0-3B62-4C58-93D1-5AC299B22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CA1781-FDAA-41F5-9128-1D7784643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7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503B0-3B62-4C58-93D1-5AC299B22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CA1781-FDAA-41F5-9128-1D7784643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46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테스트1</vt:lpstr>
      <vt:lpstr>테스트2</vt:lpstr>
      <vt:lpstr>테스트3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테스트1</dc:title>
  <dc:creator>user</dc:creator>
  <cp:lastModifiedBy>user</cp:lastModifiedBy>
  <cp:revision>1</cp:revision>
  <dcterms:created xsi:type="dcterms:W3CDTF">2022-12-20T06:40:29Z</dcterms:created>
  <dcterms:modified xsi:type="dcterms:W3CDTF">2022-12-20T06:40:47Z</dcterms:modified>
</cp:coreProperties>
</file>