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5EDC-2B09-4E93-BB41-FE04684D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D2BE0-4325-471E-8766-D0E0D52A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8C3E4-CB58-4747-92ED-BACD425E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7C53B-DA1B-49C2-A988-DE2AEC9A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35194-0C7B-42F0-B10C-B9659799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06F3-7870-4742-927F-7ABCC65F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24028-3A05-482B-B76F-100FECBB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B3D30-F92F-4E19-94F5-200C65B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A78E0-050C-4BA9-9AA0-7CDE34DF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34E7C-8DCF-4D10-A2B5-0E84F1E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E30661-401E-457C-AE65-E270EA2C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F63E2-2C48-4585-98FE-0328078D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6962B-B53A-4C00-99A0-52E09EE5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A4B58-A64E-4F62-B0EC-A6E4A9A0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B27D8-11C8-4617-AE8E-1C28B87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7BC7-B7BD-4F1B-988A-189D6AD6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F2F80-EDAF-4937-B134-AF2686C1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E4C7-5BBA-4B81-AA7B-CAFE6A1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827B2-C099-4DCC-B557-C4F08AAB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574B4-ED7F-4558-8E46-43E35A90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9E9EB-2DD3-43E7-9CBC-F3A08DE5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0D18-9CC5-43D6-AADC-7289B86E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20E3B-B6F2-4F43-8385-9AC65773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183E3-5942-4C7E-BA69-53FC644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921A5-74D7-4FEB-935D-7CCFA8F9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9E499-67F6-4CB1-A3CD-EA31D782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9BF6F-04C1-4959-8257-C21458B0B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98206-34D0-4D32-A682-8E8FAE1F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C6D21-B810-4579-9029-0E9A7A61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41EE7-1F4E-47E9-B978-59CEAAA2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75A1-34B0-49D7-BAA3-B7259E6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4023E-AACB-492F-98D4-2F00D096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8C2D0-C964-43FC-B545-1EBCF544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F699A-78D9-47DE-BD4F-3B228A2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610C17-CE8C-4872-A16C-7BC3B91A9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99301-764A-42FD-ACC3-D6078A25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F04B5-1E20-46D2-8C52-A8EFEB67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AC4FB-0251-42F2-BAB7-92DD6C55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C34F0-45BE-4763-B3E6-7723DA1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2F35-E9A3-4D06-BE16-1E8AE667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7DD37E-C08C-46E8-A3C4-9D2D42C0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73B70-6530-4ED5-9ADE-9E21764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EAFF3-FF7F-4F68-92DD-3EB5C891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996073-1CAB-426C-9F9F-200EEDF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543A0-9720-4C56-BDB9-2FE135CD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47ACC-52AF-4BDB-968D-D64724DA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1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CFB94-D780-4A26-89D4-D8DC6EF9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0B30-5163-4D17-98D3-1F1024B9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909A7-6FE7-4B78-8099-8A449152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E5C9A-7C27-4BCD-A79E-15820C69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5C835-FF64-496D-9F6B-B7A6D3B8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5574C-5F24-460C-8178-8F9A757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6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E7B4-F560-4A6F-8C77-F786587B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E9EBF-3791-49D8-B2B1-81B401BF6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8127B-07E2-4487-B8AE-CDBAFE4C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4E69B-D47F-4A43-9350-4C2A864F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B1837-88D1-4C14-BD40-38B2CFF8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A6322A-344F-4BC9-BC2D-0DFD0E66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585F7-B7D6-4A3F-8397-67BF827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603CD-FF7C-43F4-AE89-7F2BD70F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B62E-2C84-4855-8C4E-52F17C2B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6137-90CA-42D1-B94B-2580308E2D5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B80D1-231B-4A8B-AB7F-B88E89C3A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3630A-15BB-4FC7-818A-33120624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CB92-9C01-4157-AA8C-5B7B32D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C3DCD-763A-40AA-A940-FB4019F24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2D651-54E4-4EEC-9B6D-8533C0B3B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김응수</a:t>
            </a:r>
          </a:p>
        </p:txBody>
      </p:sp>
    </p:spTree>
    <p:extLst>
      <p:ext uri="{BB962C8B-B14F-4D97-AF65-F5344CB8AC3E}">
        <p14:creationId xmlns:p14="http://schemas.microsoft.com/office/powerpoint/2010/main" val="17646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2437-5590-410F-97B9-A849EF76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6490-CAE9-463C-A3DB-9F627917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본 벡터에는 위치를 서술하지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차원프로그램에서는 공간의 위치가 </a:t>
            </a:r>
            <a:r>
              <a:rPr lang="ko-KR" altLang="en-US" dirty="0" err="1"/>
              <a:t>있어야하는데</a:t>
            </a:r>
            <a:r>
              <a:rPr lang="ko-KR" altLang="en-US" dirty="0"/>
              <a:t> 그것을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위치벡터라고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A21E8-E8C4-454F-8BAD-D11D06D8E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3576637"/>
            <a:ext cx="3043238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FC5E2-3FA5-4846-AD36-3DDA0A01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백터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72EB2-1939-437D-A643-33D66DFC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벡터는 크기와 방향을 모두 가진 수량을 가리키는 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벡터는 힘이나 변위</a:t>
            </a:r>
            <a:r>
              <a:rPr lang="en-US" altLang="ko-KR" dirty="0"/>
              <a:t>, </a:t>
            </a:r>
            <a:r>
              <a:rPr lang="ko-KR" altLang="en-US" dirty="0"/>
              <a:t>속도를 나타내는 데 쓰인다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10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2B962-387E-4E51-873F-6C8E836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좌표계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853D4-313F-4890-8893-9E5865E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공간에 </a:t>
            </a:r>
            <a:r>
              <a:rPr lang="en-US" altLang="ko-KR" dirty="0"/>
              <a:t>3</a:t>
            </a:r>
            <a:r>
              <a:rPr lang="ko-KR" altLang="en-US" dirty="0"/>
              <a:t>차원 좌표계를 도입하고 그 벡터의 머리의 좌표를 </a:t>
            </a:r>
            <a:r>
              <a:rPr lang="en-US" altLang="ko-KR" dirty="0"/>
              <a:t>P(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  <a:r>
              <a:rPr lang="ko-KR" altLang="en-US" dirty="0"/>
              <a:t>로 표현하면 </a:t>
            </a:r>
            <a:r>
              <a:rPr lang="en-US" altLang="ko-KR" dirty="0"/>
              <a:t>3</a:t>
            </a:r>
            <a:r>
              <a:rPr lang="ko-KR" altLang="en-US" dirty="0"/>
              <a:t>차원 벡터를 컴퓨터프로그램안의 부동소수점 값 세 개로 표현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98A2B-FC59-4BDB-823F-6E54B6B9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14" y="3247231"/>
            <a:ext cx="3225853" cy="32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E135F-094A-4D50-9CF9-933539B6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왼손잡이 좌표계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C1DF7-158B-49E8-816C-64F40D51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Direct3D</a:t>
            </a:r>
            <a:r>
              <a:rPr lang="ko-KR" altLang="en-US" dirty="0"/>
              <a:t>는 왼손잡이 좌표계를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왼손가락이 가리키는 방향이 </a:t>
            </a:r>
            <a:r>
              <a:rPr lang="en-US" altLang="ko-KR" dirty="0"/>
              <a:t>x</a:t>
            </a:r>
            <a:r>
              <a:rPr lang="ko-KR" altLang="en-US" dirty="0" err="1"/>
              <a:t>축방향</a:t>
            </a:r>
            <a:endParaRPr lang="en-US" altLang="ko-KR" dirty="0"/>
          </a:p>
          <a:p>
            <a:r>
              <a:rPr lang="ko-KR" altLang="en-US" dirty="0"/>
              <a:t>왼손바닥이 가리키는 방향이 </a:t>
            </a:r>
            <a:r>
              <a:rPr lang="en-US" altLang="ko-KR" dirty="0"/>
              <a:t>y</a:t>
            </a:r>
            <a:r>
              <a:rPr lang="ko-KR" altLang="en-US" dirty="0" err="1"/>
              <a:t>축방향</a:t>
            </a:r>
            <a:endParaRPr lang="en-US" altLang="ko-KR" dirty="0"/>
          </a:p>
          <a:p>
            <a:r>
              <a:rPr lang="ko-KR" altLang="en-US" dirty="0" err="1"/>
              <a:t>왼엄지손가락이</a:t>
            </a:r>
            <a:r>
              <a:rPr lang="ko-KR" altLang="en-US" dirty="0"/>
              <a:t> 가리키는 방향이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z</a:t>
            </a:r>
            <a:r>
              <a:rPr lang="ko-KR" altLang="en-US" dirty="0"/>
              <a:t>축방향이다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32AB5-373A-48EE-BEFB-D1053073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01850"/>
            <a:ext cx="3581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2852B-5F20-4142-B13D-FEAC447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벡터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ACAE-1B83-4885-9EAB-F81F9933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U=(</a:t>
            </a:r>
            <a:r>
              <a:rPr lang="en-US" altLang="ko-KR" dirty="0" err="1"/>
              <a:t>ux,uy,uz</a:t>
            </a:r>
            <a:r>
              <a:rPr lang="en-US" altLang="ko-KR" dirty="0"/>
              <a:t>) V=(</a:t>
            </a:r>
            <a:r>
              <a:rPr lang="en-US" altLang="ko-KR" dirty="0" err="1"/>
              <a:t>vx,vy,vz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ux</a:t>
            </a:r>
            <a:r>
              <a:rPr lang="en-US" altLang="ko-KR" dirty="0"/>
              <a:t>=</a:t>
            </a:r>
            <a:r>
              <a:rPr lang="en-US" altLang="ko-KR" dirty="0" err="1"/>
              <a:t>vx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uy</a:t>
            </a:r>
            <a:r>
              <a:rPr lang="en-US" altLang="ko-KR" dirty="0"/>
              <a:t>=</a:t>
            </a:r>
            <a:r>
              <a:rPr lang="en-US" altLang="ko-KR" dirty="0" err="1"/>
              <a:t>vy,uz</a:t>
            </a:r>
            <a:r>
              <a:rPr lang="en-US" altLang="ko-KR" dirty="0"/>
              <a:t>=</a:t>
            </a:r>
            <a:r>
              <a:rPr lang="en-US" altLang="ko-KR" dirty="0" err="1"/>
              <a:t>vz</a:t>
            </a:r>
            <a:r>
              <a:rPr lang="en-US" altLang="ko-KR" dirty="0"/>
              <a:t> </a:t>
            </a:r>
            <a:r>
              <a:rPr lang="ko-KR" altLang="en-US" dirty="0"/>
              <a:t>일 때에만 </a:t>
            </a:r>
            <a:r>
              <a:rPr lang="en-US" altLang="ko-KR" dirty="0"/>
              <a:t>u=v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벡터의 덧셈은 성분별로 이루어진다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u+v</a:t>
            </a:r>
            <a:r>
              <a:rPr lang="en-US" altLang="ko-KR" dirty="0"/>
              <a:t>=(</a:t>
            </a:r>
            <a:r>
              <a:rPr lang="en-US" altLang="ko-KR" dirty="0" err="1"/>
              <a:t>ux+vx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uy+vy,uz+vz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ko-KR" altLang="en-US" dirty="0"/>
              <a:t>벡터에 스칼라를 곱할 수 있으며 그 결과는 벡터이다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kU</a:t>
            </a:r>
            <a:r>
              <a:rPr lang="en-US" altLang="ko-KR" dirty="0"/>
              <a:t>=(k*</a:t>
            </a:r>
            <a:r>
              <a:rPr lang="en-US" altLang="ko-KR" dirty="0" err="1"/>
              <a:t>ux</a:t>
            </a:r>
            <a:r>
              <a:rPr lang="en-US" altLang="ko-KR" dirty="0"/>
              <a:t>, k* </a:t>
            </a:r>
            <a:r>
              <a:rPr lang="en-US" altLang="ko-KR" dirty="0" err="1"/>
              <a:t>uy</a:t>
            </a:r>
            <a:r>
              <a:rPr lang="en-US" altLang="ko-KR" dirty="0"/>
              <a:t>, k* </a:t>
            </a:r>
            <a:r>
              <a:rPr lang="en-US" altLang="ko-KR" dirty="0" err="1"/>
              <a:t>uz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2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1AFFA-3566-4860-931D-B969ACCC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길이와 단위벡터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81232-E716-46E1-B8C3-1338A6B4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</a:t>
            </a:r>
            <a:r>
              <a:rPr lang="ko-KR" altLang="en-US" dirty="0"/>
              <a:t>의 크기는 </a:t>
            </a:r>
            <a:r>
              <a:rPr lang="en-US" altLang="ko-KR" dirty="0" err="1"/>
              <a:t>llull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0C1248-7606-49B0-B097-844F41C1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863"/>
            <a:ext cx="5848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9B42-E79F-4D80-9FFC-842C2B8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길이와 단위벡터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4127DD9-88C2-47BF-8D24-FEFB7626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순전히 방향을 나타내는 용도로만 사용하는 경우에는 벡터의 길이가 중요하지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</a:t>
            </a:r>
            <a:r>
              <a:rPr lang="en-US" altLang="ko-KR" dirty="0"/>
              <a:t>‘</a:t>
            </a:r>
            <a:r>
              <a:rPr lang="ko-KR" altLang="en-US" dirty="0"/>
              <a:t>방향 전용</a:t>
            </a:r>
            <a:r>
              <a:rPr lang="en-US" altLang="ko-KR" dirty="0"/>
              <a:t>’</a:t>
            </a:r>
            <a:r>
              <a:rPr lang="ko-KR" altLang="en-US" dirty="0"/>
              <a:t> 벡터는 길이를 정확히 </a:t>
            </a:r>
            <a:r>
              <a:rPr lang="en-US" altLang="ko-KR" dirty="0"/>
              <a:t>1</a:t>
            </a:r>
            <a:r>
              <a:rPr lang="ko-KR" altLang="en-US" dirty="0"/>
              <a:t>로 맞추어 </a:t>
            </a:r>
            <a:r>
              <a:rPr lang="ko-KR" altLang="en-US" dirty="0" err="1"/>
              <a:t>두는것을</a:t>
            </a:r>
            <a:r>
              <a:rPr lang="ko-KR" altLang="en-US" dirty="0"/>
              <a:t>   </a:t>
            </a:r>
            <a:r>
              <a:rPr lang="ko-KR" altLang="en-US" dirty="0" err="1"/>
              <a:t>단위벡터라고</a:t>
            </a:r>
            <a:r>
              <a:rPr lang="ko-KR" altLang="en-US" dirty="0"/>
              <a:t> 부르고 임의의 벡터를 단위 벡터로 만드는 것을 </a:t>
            </a:r>
            <a:r>
              <a:rPr lang="ko-KR" altLang="en-US" dirty="0" err="1"/>
              <a:t>정규화라고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41E989-5ACB-4458-82A8-4B48AE51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4610100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7E4E-0CAE-4DCF-B8CC-1E6AC75E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BB08D-9F24-45A2-947E-DC26558F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점곱</a:t>
            </a:r>
            <a:r>
              <a:rPr lang="ko-KR" altLang="en-US" dirty="0"/>
              <a:t> 이라고도 부르는 내적은 </a:t>
            </a:r>
            <a:r>
              <a:rPr lang="ko-KR" altLang="en-US" dirty="0" err="1"/>
              <a:t>스칼라값을</a:t>
            </a:r>
            <a:r>
              <a:rPr lang="ko-KR" altLang="en-US" dirty="0"/>
              <a:t> 내는 벡터 </a:t>
            </a:r>
            <a:r>
              <a:rPr lang="ko-KR" altLang="en-US" dirty="0" err="1"/>
              <a:t>곱셉의</a:t>
            </a:r>
            <a:r>
              <a:rPr lang="ko-KR" altLang="en-US" dirty="0"/>
              <a:t> 일종이다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결과가 스칼라라서 </a:t>
            </a:r>
            <a:r>
              <a:rPr lang="ko-KR" altLang="en-US" dirty="0" err="1"/>
              <a:t>스칼라곱이라고도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CA576-2B19-4616-87A9-FAEF7305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01" y="3248514"/>
            <a:ext cx="6456981" cy="3462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E92407-9ACA-4899-B799-09294EFB3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6" y="3681322"/>
            <a:ext cx="4905829" cy="12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5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2C6F0-3B77-4ED1-8E36-F677EA06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8E835-0651-431A-9D6D-41C3C19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 다른 벡터 곱셈으로 외적이라고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결과가 스칼라 값인 내적과는 달리 외적의 결과는 벡터이다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외적은 오로지 </a:t>
            </a:r>
            <a:r>
              <a:rPr lang="en-US" altLang="ko-KR" dirty="0"/>
              <a:t>3</a:t>
            </a:r>
            <a:r>
              <a:rPr lang="ko-KR" altLang="en-US" dirty="0"/>
              <a:t>차원 벡터에서만 정의된다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두가지 벡터에 외적을 구하면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두 벡터에 직교가 되는 벡터를 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93014-253C-44F0-8514-1FE8C5DD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04" y="3063940"/>
            <a:ext cx="3728884" cy="35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287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</vt:lpstr>
      <vt:lpstr>1. 백터 </vt:lpstr>
      <vt:lpstr>벡터와 좌표계 </vt:lpstr>
      <vt:lpstr>왼손잡이 좌표계</vt:lpstr>
      <vt:lpstr>기본적인 벡터 연산</vt:lpstr>
      <vt:lpstr>길이와 단위벡터(1)</vt:lpstr>
      <vt:lpstr>길이와 단위벡터(2)</vt:lpstr>
      <vt:lpstr>내적</vt:lpstr>
      <vt:lpstr>외적</vt:lpstr>
      <vt:lpstr>위치벡터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eung su</dc:creator>
  <cp:lastModifiedBy>eung su</cp:lastModifiedBy>
  <cp:revision>10</cp:revision>
  <dcterms:created xsi:type="dcterms:W3CDTF">2017-07-08T14:15:04Z</dcterms:created>
  <dcterms:modified xsi:type="dcterms:W3CDTF">2017-07-08T20:00:51Z</dcterms:modified>
</cp:coreProperties>
</file>