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jpeg" ContentType="image/jpeg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5" r:id="rId13"/>
  </p:sldMasterIdLst>
  <p:sldIdLst>
    <p:sldId id="256" r:id="rId15"/>
    <p:sldId id="257" r:id="rId16"/>
    <p:sldId id="258" r:id="rId17"/>
    <p:sldId id="262" r:id="rId18"/>
    <p:sldId id="259" r:id="rId19"/>
    <p:sldId id="260" r:id="rId20"/>
    <p:sldId id="261" r:id="rId21"/>
    <p:sldId id="263" r:id="rId22"/>
    <p:sldId id="264" r:id="rId23"/>
    <p:sldId id="265" r:id="rId24"/>
    <p:sldId id="266" r:id="rId25"/>
    <p:sldId id="268" r:id="rId26"/>
    <p:sldId id="267" r:id="rId27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99351306962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7211294464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99584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70288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721110633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302936500.png"></Relationship><Relationship Id="rId3" Type="http://schemas.openxmlformats.org/officeDocument/2006/relationships/image" Target="../media/fImage40890949169.jpe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8951015724.png"></Relationship><Relationship Id="rId3" Type="http://schemas.openxmlformats.org/officeDocument/2006/relationships/image" Target="../media/fImage127811021478.jpe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1421359358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4470" cy="14725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3. 변환    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좌표 변경 변환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311275"/>
            <a:ext cx="10974070" cy="48164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온도를 예를 들어서, 동일한 온도를 섭씨와 화씨로 나타낼 수 있다.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둘 사이의 관계만 알면 무엇으로도 표현 가능.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관계 = ( 화씨 = 9/5 * 섭씨 + 32도 )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좌표 변경 변환도 다르지 않다.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한 좌표계의 좌표를 다른 좌표계의 좌표로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변환하는 것을 좌표 변경 변환이라고 함.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13932_10018816/fImage79935130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10450" y="3711575"/>
            <a:ext cx="4170045" cy="21780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좌표 변경 변환 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311275"/>
            <a:ext cx="10974070" cy="48164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벡터에 대한 변경 공식 + 점에 대한 좌표 변경 공식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= 하나의 공식으로 처리할 수 있다. ( w 성분만 바꿔줌으로써 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A - &gt; B 좌표로의 행렬 M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M의 역행렬 - B -&gt; A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yang/AppData/Roaming/PolarisOffice/ETemp/13932_10018816/fImage472112944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2650" y="2320925"/>
            <a:ext cx="2505710" cy="1638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좌표 변경 행렬 vs 변환 행렬 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311275"/>
            <a:ext cx="10974070" cy="4816475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두 종류의 변환은 수학적 동치 관계라고 한다.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좌표 변경 행렬 =? 변환 행렬 ( 개념적으로 다르다? 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A) 물체 자체는 변경하지 않고 좌표계만 변환함으로써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물체의 좌표 표현이 바뀌게 하는 것이 직관적인 상황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B) 하나의 좌표계로 고정하고 그 좌표계 안에서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변환하는 것이 직관적인 상황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DirectXMath 라이브러리 변환 함수 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311275"/>
            <a:ext cx="10974070" cy="48164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XMVECTOR XM_CALLCONV XMVector3TransformCoord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( FXMVECTOR V, CXMMATRIX M)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벡터 대 행렬 곱.  점 변환.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XMVECTOR XM_CALLCONV XMVector3TransformNormal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( FXMVECTOR V, CXMMATRIX M)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벡터 대 행렬 곱.  벡터 변환.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프로그래머가 w 성분을 직접 설정할 필요 없음.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선형 변환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311275"/>
            <a:ext cx="10974070" cy="48164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x, y = 임의의 벡터   a = 스칼라 일 때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두가지 만족시 f는 선형변환이다.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선형변환이란?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선형결합(벡터와 벡터의 연산을 통해 새로운 벡터를 얻는)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을 보존하는 두 벡터 사이의 함수.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13932_10018816/fImage2599584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7570" y="2195830"/>
            <a:ext cx="2454275" cy="5245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행렬 표현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311275"/>
            <a:ext cx="10974070" cy="48164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표준기저 벡터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모든 3차원 좌표 벡터에 대한 표준기저 벡터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u = (x,y,z) = x(1,0,0) + y(0,1,0) + z(0,0,1)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T - 선형변환이라고 할 때,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T(u) = T(xi+ yj + zk) = xT(i) + yT(j) + zT(k)  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13932_10018816/fImage2170288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4255" y="5081905"/>
            <a:ext cx="2176780" cy="11347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아핀변환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311275"/>
            <a:ext cx="10974070" cy="4816475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동차좌표 : 3차원 벡터에 w 성분 추가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벡터를 나타내는 동차좌표 = (x,y,z,0)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점을 나타내는 동차좌표 =    (x,y,z,1)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아핀변환 의 정의 : 선형변환 + 이동벡터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W = 1 인 동차좌표를 도입하면 그림과 같이 좀 더 간결하게 표기할 수 있다.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0" indent="2540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13932_10018816/fImage4721110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8685" y="4274820"/>
            <a:ext cx="2505710" cy="1638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비례 (scaling) 행렬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311275"/>
            <a:ext cx="10974070" cy="48164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물체의 크기를 바꾸는 효과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S(x,y,z)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13932_10018816/fImage630293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33390" y="3117850"/>
            <a:ext cx="5667375" cy="2652395"/>
          </a:xfrm>
          <a:prstGeom prst="rect"/>
          <a:noFill/>
        </p:spPr>
      </p:pic>
      <p:pic>
        <p:nvPicPr>
          <p:cNvPr id="5" name="그림 4" descr="C:/Users/yang/AppData/Roaming/PolarisOffice/ETemp/13932_10018816/fImage40890949169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2810" y="3082290"/>
            <a:ext cx="4058285" cy="26866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회전 행렬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311275"/>
            <a:ext cx="10974070" cy="48164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2"/>
          </p:nvPr>
        </p:nvSpPr>
        <p:spPr>
          <a:xfrm rot="0">
            <a:off x="681990" y="1377315"/>
            <a:ext cx="10974070" cy="48164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특성  - 행렬의 각 행벡터는 단위 길이이고,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서로 직교이다. (정규직교)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직교행렬은 역행렬이 자신의 전치행렬과 같다.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회전행렬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             x축 회전행렬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             y축 회전행렬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             z축 회전행렬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yang/AppData/Roaming/PolarisOffice/ETemp/13932_10018816/fImage17895101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28050" y="2999105"/>
            <a:ext cx="2743835" cy="3010535"/>
          </a:xfrm>
          <a:prstGeom prst="rect"/>
          <a:noFill/>
        </p:spPr>
      </p:pic>
      <p:pic>
        <p:nvPicPr>
          <p:cNvPr id="7" name="그림 6" descr="C:/Users/yang/AppData/Roaming/PolarisOffice/ETemp/13932_10018816/fImage127811021478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1860" y="3507740"/>
            <a:ext cx="5055870" cy="11614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이동 행렬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311275"/>
            <a:ext cx="10974070" cy="48164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물체의 위치를 표현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yang/AppData/Roaming/PolarisOffice/ETemp/13932_10018816/fImage3142135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1870" y="2383155"/>
            <a:ext cx="3493770" cy="18535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비례, 회전을 위한 아핀변환 행렬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311275"/>
            <a:ext cx="10974070" cy="48164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위치 인자가 0이면 보통의 선형변환과 같음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모든 종류의 변환을 일관되게 4x4 행렬로 표현 가능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변환의 합성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311275"/>
            <a:ext cx="10974070" cy="4816475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 행렬 곱셈은 결합법칙을 만족. ( 교환은 성립안함  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점 v 에 행렬 S, R ,T 로 변환을 적용하려고 할 때,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((v S)R)T = v(SRT)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 합성과 성능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위의 변환으로 1억개의 점으로 이뤄진 3차원 물체에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적용한다고 할 때,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1억 x 3   vs   1억 + 2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양기석</cp:lastModifiedBy>
  <dc:title>PowerPoint 프레젠테이션</dc:title>
  <dcterms:modified xsi:type="dcterms:W3CDTF">2016-08-19T04:44:35Z</dcterms:modified>
</cp:coreProperties>
</file>