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5" r:id="rId13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9" r:id="rId26"/>
    <p:sldId id="270" r:id="rId27"/>
    <p:sldId id="272" r:id="rId28"/>
    <p:sldId id="273" r:id="rId29"/>
    <p:sldId id="274" r:id="rId30"/>
    <p:sldId id="275" r:id="rId31"/>
    <p:sldId id="276" r:id="rId32"/>
    <p:sldId id="277" r:id="rId33"/>
    <p:sldId id="278" r:id="rId34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149" d="100"/>
          <a:sy n="149" d="100"/>
        </p:scale>
        <p:origin x="612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slide" Target="slides/slide16.xml"></Relationship><Relationship Id="rId31" Type="http://schemas.openxmlformats.org/officeDocument/2006/relationships/slide" Target="slides/slide17.xml"></Relationship><Relationship Id="rId32" Type="http://schemas.openxmlformats.org/officeDocument/2006/relationships/slide" Target="slides/slide18.xml"></Relationship><Relationship Id="rId33" Type="http://schemas.openxmlformats.org/officeDocument/2006/relationships/slide" Target="slides/slide19.xml"></Relationship><Relationship Id="rId34" Type="http://schemas.openxmlformats.org/officeDocument/2006/relationships/slide" Target="slides/slide20.xml"></Relationship><Relationship Id="rId35" Type="http://schemas.openxmlformats.org/officeDocument/2006/relationships/viewProps" Target="viewProps.xml"></Relationship><Relationship Id="rId36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2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4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5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6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7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8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9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4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22911161478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77281379358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55701456962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3341494464.png"></Relationship><Relationship Id="rId3" Type="http://schemas.openxmlformats.org/officeDocument/2006/relationships/image" Target="../media/fImage59001505705.png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644851568145.png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456371773281.png"></Relationship><Relationship Id="rId3" Type="http://schemas.openxmlformats.org/officeDocument/2006/relationships/image" Target="../media/fImage51281796827.png"></Relationship><Relationship Id="rId4" Type="http://schemas.openxmlformats.org/officeDocument/2006/relationships/image" Target="../media/fImage80471809961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760998541.jpeg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500898467.png"></Relationship><Relationship Id="rId3" Type="http://schemas.openxmlformats.org/officeDocument/2006/relationships/image" Target="../media/fImage7188906334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35221026500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0451069169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07271105724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4470" cy="1472565"/>
          </a:xfrm>
          <a:prstGeom prst="rect">
            <a:avLst/>
          </a:prstGeo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9장 텍스처 적용</a:t>
            </a:r>
            <a:endParaRPr lang="ko-KR" altLang="en-US" sz="59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6014085" cy="6965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텍스처를 파이프라인에 묶기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127760"/>
            <a:ext cx="10974070" cy="5167630"/>
          </a:xfrm>
          <a:prstGeom prst="rect"/>
        </p:spPr>
        <p:txBody>
          <a:bodyPr wrap="square" lIns="91440" tIns="45720" rIns="91440" bIns="45720" vert="horz" anchor="t">
            <a:normAutofit fontScale="775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ang/AppData/Roaming/PolarisOffice/ETemp/31276_17360816/fImage22291116147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6460" y="1357630"/>
            <a:ext cx="10090785" cy="46234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좌표 지정 모드</a:t>
            </a:r>
            <a:endParaRPr lang="ko-KR" altLang="en-US" sz="59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2334895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85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타일 바깥의 여백에 관한 처리 가능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enum D3D12_TEXTURE_ADDRESS_MODE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{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WRAP = 1, MIRROR = 2, CLAMP = 3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BORDER = 4 , MIRROR_ONCE = 5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}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6014085" cy="6965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표본추출기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127760"/>
            <a:ext cx="10974070" cy="4999990"/>
          </a:xfrm>
          <a:prstGeom prst="rect"/>
        </p:spPr>
        <p:txBody>
          <a:bodyPr wrap="square" lIns="91440" tIns="45720" rIns="91440" bIns="45720" vert="horz" anchor="t">
            <a:normAutofit fontScale="85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텍스처 자원에서 표본을 추출할 때 구체적으로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어떤 필터링 방식과,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좌표지정 모드를 적용할 것인지는 표본추출기 객체로 지정한다.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생성 :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표본추출기 객체 서술자를 원하는 셰이더에 묶어야 함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yang/AppData/Roaming/PolarisOffice/ETemp/31276_17360816/fImage27728137935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16965" y="821690"/>
            <a:ext cx="9703435" cy="5499735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 rot="0">
            <a:off x="734695" y="262255"/>
            <a:ext cx="421005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루트 서명 생성 부분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6014085" cy="6965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표본추출기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127760"/>
            <a:ext cx="10974070" cy="4999990"/>
          </a:xfrm>
          <a:prstGeom prst="rect"/>
        </p:spPr>
        <p:txBody>
          <a:bodyPr wrap="square" lIns="91440" tIns="45720" rIns="91440" bIns="45720" vert="horz" anchor="t">
            <a:normAutofit fontScale="85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텍스처 자원에서 표본을 추출할 때 구체적으로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어떤 필터링 방식과,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좌표지정 모드를 적용할 것인지는 표본추출기 객체로 지정한다.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정적 표본 추출기 :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대체로 응용 프로그램이 사용하는 표본 추출기 수는 많지 않다.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따라서 다이렉트3d에서 표본추출기 배열을 만들고 , 힙을 생성않고도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설정할 수 있는 특별 단축 수단을 제공한다.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최대 2032개만 정의 할 수 있다.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6014085" cy="6965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정적 표본추출기 예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127760"/>
            <a:ext cx="10974070" cy="4999990"/>
          </a:xfrm>
          <a:prstGeom prst="rect"/>
        </p:spPr>
        <p:txBody>
          <a:bodyPr wrap="square" lIns="91440" tIns="45720" rIns="91440" bIns="45720" vert="horz" anchor="t">
            <a:normAutofit fontScale="85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ang/AppData/Roaming/PolarisOffice/ETemp/31276_17360816/fImage25570145696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84020" y="1134110"/>
            <a:ext cx="7208520" cy="52400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6014085" cy="6965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셰이더에서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127760"/>
            <a:ext cx="10974070" cy="4999990"/>
          </a:xfrm>
          <a:prstGeom prst="rect"/>
        </p:spPr>
        <p:txBody>
          <a:bodyPr wrap="square" lIns="91440" tIns="45720" rIns="91440" bIns="45720" vert="horz" anchor="t">
            <a:normAutofit fontScale="85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ang/AppData/Roaming/PolarisOffice/ETemp/31276_17360816/fImage6334149446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0909" y="1445895"/>
            <a:ext cx="4105910" cy="1387475"/>
          </a:xfrm>
          <a:prstGeom prst="rect"/>
          <a:noFill/>
        </p:spPr>
      </p:pic>
      <p:pic>
        <p:nvPicPr>
          <p:cNvPr id="5" name="그림 4" descr="C:/Users/yang/AppData/Roaming/PolarisOffice/ETemp/31276_17360816/fImage5900150570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29640" y="3500120"/>
            <a:ext cx="7031355" cy="12084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6014085" cy="6965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번외. 다중 텍스처 적용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127760"/>
            <a:ext cx="10974070" cy="4999990"/>
          </a:xfrm>
          <a:prstGeom prst="rect"/>
        </p:spPr>
        <p:txBody>
          <a:bodyPr wrap="square" lIns="91440" tIns="45720" rIns="91440" bIns="45720" vert="horz" anchor="t">
            <a:normAutofit fontScale="85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904875" y="1115060"/>
            <a:ext cx="881380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연습문제 3번에 다중 텍스처 적용에 대해 다룬다.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두 텍스처를 결합할 때, 서로 대응되는 텍셀들을 더하거나 빼거나 곱하거나 해서 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다양한 연산이 가능하다. 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다음 그림처럼..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 descr="C:/Users/yang/AppData/Roaming/PolarisOffice/ETemp/31276_17360816/fImage164485156814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6475" y="3619500"/>
            <a:ext cx="3963035" cy="12198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6014085" cy="6965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번외. 다중 텍스처 적용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127760"/>
            <a:ext cx="10974070" cy="4999990"/>
          </a:xfrm>
          <a:prstGeom prst="rect"/>
        </p:spPr>
        <p:txBody>
          <a:bodyPr wrap="square" lIns="91440" tIns="45720" rIns="91440" bIns="45720" vert="horz" anchor="t">
            <a:normAutofit fontScale="85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773430" y="1193800"/>
            <a:ext cx="8813800" cy="50768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텍스처배열을 셰이더에서 받는 방법??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C++에서 텍스처 배열로 넘겨야함..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검색해보니 </a:t>
            </a:r>
            <a:r>
              <a:rPr lang="en-US" altLang="ko-KR" sz="1600" cap="none" dirty="0" smtClean="0" b="0">
                <a:solidFill>
                  <a:srgbClr val="000000"/>
                </a:solidFill>
                <a:latin typeface="굴림" charset="0"/>
                <a:ea typeface="굴림" charset="0"/>
              </a:rPr>
              <a:t>PSSetShaderResources(0, 2, textureArray) 2번째 인자 -&gt; 넘기는 텍스트 갯수</a:t>
            </a:r>
            <a:endParaRPr lang="ko-KR" altLang="en-US" sz="1600" cap="none" dirty="0" smtClean="0" b="0">
              <a:solidFill>
                <a:srgbClr val="000000"/>
              </a:solidFill>
              <a:latin typeface="굴림" charset="0"/>
              <a:ea typeface="굴림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저 함수가 없던데??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셰이더에서 텍스트 배열??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Texture2DArray gtex or 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Texture2D gtex[2] ?????????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외국인이 Texture2DArray 쓰래요 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Texture2DArray 같은 경우 uvw 값의 w값이 색인 이래요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요즘은 Texture2D gtexp[2] 같은거 안쓴다고 외국인이 그랬음. (확실하지 않음)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-&gt; 관련 자료를 못찾겠음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6014085" cy="6965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번외. 다중 텍스처 적용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127760"/>
            <a:ext cx="10974070" cy="4999990"/>
          </a:xfrm>
          <a:prstGeom prst="rect"/>
        </p:spPr>
        <p:txBody>
          <a:bodyPr wrap="square" lIns="91440" tIns="45720" rIns="91440" bIns="45720" vert="horz" anchor="t">
            <a:normAutofit fontScale="85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773430" y="1193800"/>
            <a:ext cx="881380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핵심은 텍스처 2개를 합치는 것.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" name="그림 6" descr="C:/Users/yang/AppData/Roaming/PolarisOffice/ETemp/31276_17360816/fImage145637177328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82025" y="2649220"/>
            <a:ext cx="3338830" cy="2703830"/>
          </a:xfrm>
          <a:prstGeom prst="rect"/>
          <a:noFill/>
        </p:spPr>
      </p:pic>
      <p:pic>
        <p:nvPicPr>
          <p:cNvPr id="9" name="그림 8" descr="C:/Users/yang/AppData/Roaming/PolarisOffice/ETemp/31276_17360816/fImage5128179682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4710" y="1603375"/>
            <a:ext cx="5520055" cy="1597025"/>
          </a:xfrm>
          <a:prstGeom prst="rect"/>
          <a:noFill/>
        </p:spPr>
      </p:pic>
      <p:pic>
        <p:nvPicPr>
          <p:cNvPr id="10" name="그림 9" descr="C:/Users/yang/AppData/Roaming/PolarisOffice/ETemp/31276_17360816/fImage8047180996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5980" y="3939540"/>
            <a:ext cx="7642860" cy="1412240"/>
          </a:xfrm>
          <a:prstGeom prst="rect"/>
          <a:noFill/>
        </p:spPr>
      </p:pic>
      <p:sp>
        <p:nvSpPr>
          <p:cNvPr id="11" name="텍스트 상자 10"/>
          <p:cNvSpPr txBox="1">
            <a:spLocks/>
          </p:cNvSpPr>
          <p:nvPr/>
        </p:nvSpPr>
        <p:spPr>
          <a:xfrm rot="0">
            <a:off x="839470" y="3239135"/>
            <a:ext cx="73837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텍스처 배열을 못받아서 임시 빨강 색 + 텍스처 합침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6014085" cy="6965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텍스처 좌표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127760"/>
            <a:ext cx="10974070" cy="49999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uv 좌표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u축이 이미지의 가로 방향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v축이 이미지의 세로 방향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[0, 1] 구간으로 정규화된 좌표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ang/AppData/Roaming/PolarisOffice/ETemp/31276_17360816/fImage176099854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2595" y="1337945"/>
            <a:ext cx="3699510" cy="35928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6014085" cy="6965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번외. 다중 텍스처 적용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127760"/>
            <a:ext cx="10974070" cy="4999990"/>
          </a:xfrm>
          <a:prstGeom prst="rect"/>
        </p:spPr>
        <p:txBody>
          <a:bodyPr wrap="square" lIns="91440" tIns="45720" rIns="91440" bIns="45720" vert="horz" anchor="t">
            <a:normAutofit fontScale="85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773430" y="1193800"/>
            <a:ext cx="881443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예제 다찾아보니까 19장 노말 맵핑 셰이더 에서 Texture2D t[]를 사용하는걸 보고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수정하려고 했는데, 이상한 버그가 떠서 실패함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6014085" cy="6965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텍스처 좌표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127760"/>
            <a:ext cx="10974070" cy="49999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uv 좌표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삼각형의 모든 점마다 그에 대응되는 텍스처 좌표가 결정.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코드로 표현 :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ang/AppData/Roaming/PolarisOffice/ETemp/31276_17360816/fImage250089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8375" y="3245485"/>
            <a:ext cx="2546985" cy="1253490"/>
          </a:xfrm>
          <a:prstGeom prst="rect"/>
          <a:noFill/>
        </p:spPr>
      </p:pic>
      <p:pic>
        <p:nvPicPr>
          <p:cNvPr id="5" name="그림 4" descr="C:/Users/yang/AppData/Roaming/PolarisOffice/ETemp/31276_17360816/fImage718890633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9645" y="4495165"/>
            <a:ext cx="9496425" cy="13544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6014085" cy="6965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텍스처 자료 원본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127760"/>
            <a:ext cx="10974070" cy="4999990"/>
          </a:xfrm>
          <a:prstGeom prst="rect"/>
        </p:spPr>
        <p:txBody>
          <a:bodyPr wrap="square" lIns="91440" tIns="45720" rIns="91440" bIns="45720" vert="horz" anchor="t">
            <a:normAutofit fontScale="85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DDS란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3차원 그래픽에 특화된 특별한 이미지 형식들과 텍스처 형식들을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지원함.  (GPU를 위해 만든어진 이미지 형식)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다음 기능 지원 (아직 다루지 않음) :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1.밉맵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2. GPU가 직접 해제할 수 있는 압축 형식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3. 텍스처 배열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4. 입방체 맵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5. 입체 텍스처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6014085" cy="6965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텍스처 자료 원본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127760"/>
            <a:ext cx="10974070" cy="4999990"/>
          </a:xfrm>
          <a:prstGeom prst="rect"/>
        </p:spPr>
        <p:txBody>
          <a:bodyPr wrap="square" lIns="91440" tIns="45720" rIns="91440" bIns="45720" vert="horz" anchor="t">
            <a:normAutofit fontScale="85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텍스처를 빠르게 입히려면 모두 GPU 메모리에 담아 두어야 함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-&gt; 메모리 요구량이 낮아야 한다.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여러 텍스처 형식들 지원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BC1~BC7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BC1(DXGI_FORMAT_BC1_UNORM) : 세 가지 색상 채널 + 알파 성분은 1비트로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                              충분한 텍스처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BC2(DXGI_FORMAT_BC2_UNORM) : 알파 성분 4비트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BC3(DXGI_FORMAT_BC3_UNORM) : 알파 성분 8비트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BC4(DXGI_FORMAT_BC4_UNORM) : 단 하나의 색상 채널로 이뤄진 텍스처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BC5(DXGI_FORMAT_BC5_UNORM) : 두 가지 색상 채널이 필요한 텍스처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...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6014085" cy="6965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DDS 파일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127760"/>
            <a:ext cx="10974070" cy="4999990"/>
          </a:xfrm>
          <a:prstGeom prst="rect"/>
        </p:spPr>
        <p:txBody>
          <a:bodyPr wrap="square" lIns="91440" tIns="45720" rIns="91440" bIns="45720" vert="horz" anchor="t">
            <a:normAutofit fontScale="85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DDS 파일 만들기 - NVIDIA 에서 포토샵 플러그인 제공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DDS 파일 불러오기 -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마소에서 소스코드 제공.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Directx 11만 지원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-&gt; 프랭크씨가 12을 위한 코드로 수정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6014085" cy="6965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DDS 파일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127760"/>
            <a:ext cx="10974070" cy="4999990"/>
          </a:xfrm>
          <a:prstGeom prst="rect"/>
        </p:spPr>
        <p:txBody>
          <a:bodyPr wrap="square" lIns="91440" tIns="45720" rIns="91440" bIns="45720" vert="horz" anchor="t">
            <a:normAutofit fontScale="85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ang/AppData/Roaming/PolarisOffice/ETemp/31276_17360816/fImage1352210265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01290" y="1706880"/>
            <a:ext cx="6125210" cy="4142740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 rot="0">
            <a:off x="2727960" y="1271905"/>
            <a:ext cx="17576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텍스처 로딩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6014085" cy="6965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SRV 힙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127760"/>
            <a:ext cx="10974070" cy="5167630"/>
          </a:xfrm>
          <a:prstGeom prst="rect"/>
        </p:spPr>
        <p:txBody>
          <a:bodyPr wrap="square" lIns="91440" tIns="45720" rIns="91440" bIns="45720" vert="horz" anchor="t">
            <a:normAutofit fontScale="775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텍스처 자원을 생성했으면 SRV 서술자를 생성해야함.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--&gt; 자원을 셰이더에서 사용할 루트 서명 매개변수 슬롯에 설정할 수 있음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서술자 힙 만들기 :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두개짜리 서술자 힙을 생성하는 코드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ang/AppData/Roaming/PolarisOffice/ETemp/31276_17360816/fImage8045106916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2005" y="2418080"/>
            <a:ext cx="9336405" cy="20154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6014085" cy="6965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SRV 서술자 생성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127760"/>
            <a:ext cx="10974070" cy="5167630"/>
          </a:xfrm>
          <a:prstGeom prst="rect"/>
        </p:spPr>
        <p:txBody>
          <a:bodyPr wrap="square" lIns="91440" tIns="45720" rIns="91440" bIns="45720" vert="horz" anchor="t">
            <a:normAutofit fontScale="775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SRV 힙 생성 후엔 실제 서술자들을 생성해야 함.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D3D12_SHADER_RESOURCE_VIEW_DESC 구조체를 채우면 됨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(자원의 용도와 기타 정보 서술하는 역할)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-힙의 시작 포인터 얻기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-다음 서술자로 넘어감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(offset)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ang/AppData/Roaming/PolarisOffice/ETemp/31276_17360816/fImage20727110572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53840" y="2094230"/>
            <a:ext cx="7258685" cy="42964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20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Polaris Office</dc:creator>
  <cp:lastModifiedBy>양기석</cp:lastModifiedBy>
  <dc:title>PowerPoint 프레젠테이션</dc:title>
  <dcterms:modified xsi:type="dcterms:W3CDTF">2016-08-19T04:44:35Z</dcterms:modified>
</cp:coreProperties>
</file>