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3"/>
  </p:sldMasterIdLst>
  <p:sldIdLst>
    <p:sldId id="256" r:id="rId15"/>
    <p:sldId id="257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6" r:id="rId30"/>
    <p:sldId id="274" r:id="rId31"/>
    <p:sldId id="275" r:id="rId32"/>
    <p:sldId id="277" r:id="rId33"/>
    <p:sldId id="278" r:id="rId34"/>
    <p:sldId id="279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81126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249133696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94139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368146570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30160814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062149328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191546827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421659961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84317349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741832995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290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07297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50104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71109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01114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87118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56122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6. Direct3D 그리기 연산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색인을 이용해 그리기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색인을 이용해 기본도형을 그리려면 다른 메서드 사용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7481126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" y="2151380"/>
            <a:ext cx="7279005" cy="1429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레스터화기 상태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렌더링 파이프라인의 일부는 구성(설정)만 가능.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레스터화 단계가 그렇다.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8249133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0925" y="2597785"/>
            <a:ext cx="5972810" cy="3315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레스터화기 상태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FillMode : 기본은 속을 채원 D3D12_FILL_SOLID 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그 외에 와이어 프레임이 있음.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CullMode : 후면 삼각형을 선별하려면 D3D12_CULL_BACK (기본)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FrontCounterClockwise : 정점이 시계방향으로 감긴 삼각형을 전면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취급하려면 false( 기본 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ScissorEnable : 가위 판정을 비활성화하려면 false (기본)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파이프라인 상태 객체 PSO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렌더링 준비과정의 객체들을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실제로 사용하기 위해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파이프라인에 묶는 방법.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PSO를 생성하려면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 구조체를 채워야 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7694139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52415" y="1480820"/>
            <a:ext cx="4995545" cy="4801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파이프라인 상태 객체 PSO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PRootSignature : POS와 함께 묶을 루트 서명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( 반드시 이하 셰이더와 호환)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VS~GS : 컴파일된 바이트코드 자료를 가리키는 포인터와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그 크기로 구성된 구조체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파이프라인 상태 객체 PSO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                           </a:t>
            </a: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묶어서 얻는 장점 : 성능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						         모든 상태가 호환 되는지 검증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                                            드라이버는 하드웨어 상태의 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							  모든 코드를 미리 생성.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							*모든 렌더 상태를 포함하는 것은 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																아니다.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26368146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330" y="1261110"/>
            <a:ext cx="7259955" cy="5323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셰이더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66560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셰이더 프로그램은 일반적으로 텍스트 형식이며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확장자는 .hlsl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각이 하나의 함수로 이뤄져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ang/AppData/Roaming/PolarisOffice/ETemp/14004_13506592/fImage2030160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9410" y="2096135"/>
            <a:ext cx="2410460" cy="514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셰이더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VertexIn : 입력 서명을 형성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매개 변수 의미소(POSITION,..)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는 정점 구조체 멤버들을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대응 시킨다.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VertexOut : 출력 매개변수의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의미소는 , 파이프라인 다음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단계 (기하or픽셀) 입력 대응.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SV_POSITION : special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1062149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16980" y="836930"/>
            <a:ext cx="4921885" cy="5603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픽셀 셰이더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719154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3530" y="996315"/>
            <a:ext cx="4241165" cy="1207770"/>
          </a:xfrm>
          <a:prstGeom prst="rect"/>
          <a:noFill/>
        </p:spPr>
      </p:pic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66560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VS 출력 값을 입력으로 받는다 ( 매칭 또한 되어있다 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SV_Target이라는 의미소는 이 함수의 반환 값의 형식이 렌더 타겟의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형식과 일치해야 함을 뜻한다.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픽셀 단편마다 실행되다.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픽셀 단편이 도중에 기각되어, 후면 버퍼에 도달하지 못할 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 버퍼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66560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셰이더 프로그램에서 참조하는 자료를 담는 GPU 자원.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코드는 cbPerObject라는 상수 버퍼를 참조한다.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정점버퍼나 색인버퍼와 달리 CPU가 프레임당 한 번 갱신하는 것이 일반적이다. (카메라가 매 프레임 이동한다고 생각)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ang/AppData/Roaming/PolarisOffice/ETemp/14004_13506592/fImage19421659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4890" y="2264410"/>
            <a:ext cx="3460750" cy="1158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80415" y="1231265"/>
            <a:ext cx="9226550" cy="90678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그리기 위한 인터페이스, 메서드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 버퍼의 갱신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74434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mUploadBuffer-&gt;Map(0, nullptr,    reinterpret_cast&lt;void**&gt;(&amp;mMappedData))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자원을 가리키는 포인트를 얻기 위해, Map 메서드 사용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mUploadBuffer-&gt;Unmap(0, nullptr);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상수 버퍼에 자료를 다 복사 했으면,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메모리를 해제 하기 전에 unmap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 버퍼 서술자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74434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상수 버퍼 역시 렌더링 파이프라인에 묶으려면 서술자 객체가 필요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FLAG : 셰이더 프로그램에서 이 서술자들에 접근할 것임을 뜻함.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yang/AppData/Roaming/PolarisOffice/ETemp/14004_13506592/fImage8843173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995" y="2397125"/>
            <a:ext cx="5853430" cy="2127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 서명 ( 서술자 테이블 )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2"/>
          </p:nvPr>
        </p:nvSpPr>
        <p:spPr>
          <a:xfrm rot="0">
            <a:off x="681990" y="1744345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3"/>
          </p:nvPr>
        </p:nvSpPr>
        <p:spPr>
          <a:xfrm rot="0">
            <a:off x="747395" y="180975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 서명은 그리기 호출 전에 응용 프로그램이 반드시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렌더링 파이프 라인에 묶어야 하는 자원이 무엇이고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 자원들이 셰이더 입력 레지스터들에 어떻게 대응 되는지를 정의.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대표 인터페이스 : ID3D12RootSignature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 서명 ( 서술자 테이블 )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HLSL코드의 register(b0) 에 대응되는 CBV(상수버퍼뷰) 하나를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담은 루트 매개변수 생성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5274183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0585" y="1808480"/>
            <a:ext cx="5909945" cy="1471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루트 서명 ( 서술자 테이블 )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자원을 정의만 하지 실제로 자원을 묶지는 않음.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따라서 다음 함수를 호출해 서술자 테이블을 파이프 라인에 묶음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-&gt;SetGraphicsRootDescriptorTable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인자 1 : 설정하고자 하는 루트 서명의 색인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인자 2 : 설정하고자 하는 서술자 테이블의 첫 서술자에 해당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하는 서술자의 핸들.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입력 배치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구조체 정의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4229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805" y="2170430"/>
            <a:ext cx="1879600" cy="1108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입력 배치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Direct3D에게 정점의 성분으로 무엇을 하는지 알려줌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입력 배치 서술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D3D12_INPUT_LAYOUT_DESC 구조체 -&gt;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D3D12_INPUT_ELEMENT_DESC 형식의 원소들을 담은 배열, 갯수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1007297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179" y="4120515"/>
            <a:ext cx="6583045" cy="2044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버퍼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GPU가 정점 배열에 접근 하려면,  정점들을 버퍼에 넣어야 한다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-정점 버퍼 생성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다음 메서드를 사용하여 버퍼를 서술하는 인스턴스를 생성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7250104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4420" y="3858260"/>
            <a:ext cx="7502525" cy="1546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버퍼 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버퍼를 파이프라인에 묶으려면 정점 버퍼 자원을 서술하는 정점 버퍼 뷰를 만들어야 함.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BufferLocation주소 얻기 - ID3D12Resource::GetGPUVirtualAddress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6071109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9810" y="2675255"/>
            <a:ext cx="7230110" cy="11811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버퍼 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정점 버퍼를 파이프라인의 한 입력 슬롯에 묶을 수 있음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StartSlot : 첫째 정점 버퍼를 묶을 입력 슬롯의 색인.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(입력 슬롯은 총 16개)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NumViews : 입력 슬롯들에 묶을 정점 버퍼 개수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PViews : 정점 버퍼 뷰 배열의 첫 원소를 가르키는 포인터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정점들을 파이프라인에 공급할 준비가 됨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3901114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0290" y="2262505"/>
            <a:ext cx="7763510" cy="1226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정점 그리기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정점을 실제로 그리기 위한 함수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그릴 기본 도형 종류 결정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-&gt; ID3D12GraphicsCommandList::IASetPrimitiveTopology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5187118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7280" y="2199005"/>
            <a:ext cx="6942455" cy="122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색인과 색인 버퍼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색인들을 담는 버퍼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마찬가지로 색인버퍼를 파이프라인에 묶기 위해 자원을 서술하는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색인 버퍼 뷰 필요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ID3D12CommandList::SetIndexBuffer 메서드를 통해 입력 조립기 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단계에 묶는다.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ang/AppData/Roaming/PolarisOffice/ETemp/14004_13506592/fImage6156122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1720" y="3424555"/>
            <a:ext cx="8420100" cy="1257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양기석</cp:lastModifiedBy>
  <dc:title>PowerPoint 프레젠테이션</dc:title>
  <dcterms:modified xsi:type="dcterms:W3CDTF">2016-08-19T04:44:35Z</dcterms:modified>
</cp:coreProperties>
</file>