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6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1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1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F5671-C025-45BC-85FD-4A6763B8CF87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4858-920D-47AB-9687-36E5762C7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Direct3D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그리기 연산 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김응수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1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원기둥 </a:t>
            </a:r>
            <a:r>
              <a:rPr lang="ko-KR" altLang="en-US" dirty="0" err="1" smtClean="0"/>
              <a:t>메시의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원기둥은 밑면 반지름과 윗면 반지름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높이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그리고 조각 개수와 더미 개수로 정의된다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원기둥 메시는 크게 </a:t>
            </a:r>
            <a:r>
              <a:rPr lang="ko-KR" altLang="en-US" sz="2500" dirty="0" err="1" smtClean="0"/>
              <a:t>세부분으로</a:t>
            </a:r>
            <a:r>
              <a:rPr lang="ko-KR" altLang="en-US" sz="2500" dirty="0" smtClean="0"/>
              <a:t> 정의되는데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하나는 옆면 기하구조이고 또 하나는 위 마개의 기하구조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그리고 마지막은 아래 마개의 기하구조이다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pic>
        <p:nvPicPr>
          <p:cNvPr id="4098" name="Picture 2" descr="C:\Users\top\Desktop\fig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1945779" cy="22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4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옆면 기하구조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옆면의 기둥의 사각형은 삼각형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이루어져있다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</a:t>
            </a:r>
            <a:r>
              <a:rPr lang="ko-KR" altLang="en-US" dirty="0" smtClean="0"/>
              <a:t>번째 더미의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조각을 형성하는 두 삼각형의 정점 색인들은 다음과 같이 주어진다</a:t>
            </a:r>
            <a:r>
              <a:rPr lang="en-US" altLang="ko-KR" dirty="0" smtClean="0"/>
              <a:t>. n</a:t>
            </a:r>
            <a:r>
              <a:rPr lang="ko-KR" altLang="en-US" dirty="0" smtClean="0"/>
              <a:t>은 고리의 정점개수이다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62103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66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옆면 기하구조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267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8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아래 기하구조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 아래 마개기하구조는 그냥 </a:t>
            </a:r>
            <a:r>
              <a:rPr lang="ko-KR" altLang="en-US" dirty="0" err="1" smtClean="0"/>
              <a:t>최상단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최하단</a:t>
            </a:r>
            <a:r>
              <a:rPr lang="ko-KR" altLang="en-US" dirty="0" smtClean="0"/>
              <a:t> 고리의 정점들로 원을 근사해서 생성하면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15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61950"/>
            <a:ext cx="81153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74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 </a:t>
            </a:r>
            <a:r>
              <a:rPr lang="ko-KR" altLang="en-US" dirty="0" err="1" smtClean="0"/>
              <a:t>메시의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 </a:t>
            </a:r>
            <a:r>
              <a:rPr lang="ko-KR" altLang="en-US" dirty="0" err="1" smtClean="0"/>
              <a:t>메시도</a:t>
            </a:r>
            <a:r>
              <a:rPr lang="ko-KR" altLang="en-US" dirty="0" smtClean="0"/>
              <a:t> 원기둥처럼 다수의 더미와 조각으로 이루어진다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구는 반지름과 더미개수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더미별</a:t>
            </a:r>
            <a:r>
              <a:rPr lang="ko-KR" altLang="en-US" dirty="0" smtClean="0"/>
              <a:t> 조각 개수로 정의된다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3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루트 서명 추가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루트 서명은 그리기 명령을 제출하기 전에 파이프 라인에 묶어야 할 자원들이 무엇인고 그 자원들이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입력 레지스터들에 어떻게 대응되는 지를 정의한다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묶어야 할 자원들은 현재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프로그램이 어떤 자원들을 기대하는가에 따라 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루트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루트매개변수의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서술자 테이블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힙안에</a:t>
            </a:r>
            <a:r>
              <a:rPr lang="ko-KR" altLang="en-US" dirty="0" smtClean="0"/>
              <a:t> 있는 일련의 서술자들의 구간을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루트 서술자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서술자라고도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상수버퍼에 대한 </a:t>
            </a:r>
            <a:r>
              <a:rPr lang="en-US" altLang="ko-KR" dirty="0" smtClean="0"/>
              <a:t>CBV</a:t>
            </a:r>
            <a:r>
              <a:rPr lang="ko-KR" altLang="en-US" dirty="0" smtClean="0"/>
              <a:t>나 기타 자원버퍼들에 대한 </a:t>
            </a:r>
            <a:r>
              <a:rPr lang="en-US" altLang="ko-KR" dirty="0" smtClean="0"/>
              <a:t>SRV/UAV</a:t>
            </a:r>
            <a:r>
              <a:rPr lang="ko-KR" altLang="en-US" dirty="0" smtClean="0"/>
              <a:t>만 루트 서술자로 </a:t>
            </a:r>
            <a:r>
              <a:rPr lang="ko-KR" altLang="en-US" dirty="0" err="1" smtClean="0"/>
              <a:t>묶을수있다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루트 상수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직접 묶을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상수값들의</a:t>
            </a:r>
            <a:r>
              <a:rPr lang="ko-KR" altLang="en-US" dirty="0" smtClean="0"/>
              <a:t> 목록이다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루트 서명이 </a:t>
            </a:r>
            <a:r>
              <a:rPr lang="ko-KR" altLang="en-US" dirty="0" err="1" smtClean="0"/>
              <a:t>셰이더가</a:t>
            </a:r>
            <a:r>
              <a:rPr lang="ko-KR" altLang="en-US" dirty="0" smtClean="0"/>
              <a:t> 실제로 사용하는 것보다 많은 필드를 제공할 수 있음을 주의하기 바란다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지형과 파도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격자 </a:t>
            </a:r>
            <a:r>
              <a:rPr lang="ko-KR" altLang="en-US" dirty="0" err="1" smtClean="0"/>
              <a:t>메시하나를</a:t>
            </a:r>
            <a:r>
              <a:rPr lang="ko-KR" altLang="en-US" dirty="0" smtClean="0"/>
              <a:t> 절차적으로 생성한 후 정점들의 높이를 적절히 조정해서 지형을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물의 높이를 조절하여 이를 애니메이션 해서 파도를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y</a:t>
            </a:r>
            <a:r>
              <a:rPr lang="en-US" altLang="ko-KR" dirty="0" smtClean="0"/>
              <a:t>=f(</a:t>
            </a:r>
            <a:r>
              <a:rPr lang="en-US" altLang="ko-KR" dirty="0" err="1" smtClean="0"/>
              <a:t>x,z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위를 이용하여 위치에 따른 높이를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5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프레임 자원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프레임들은 특정 시점들에서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가 할 일 없이 시간을 낭비한다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</a:t>
            </a:r>
            <a:r>
              <a:rPr lang="ko-KR" altLang="en-US" sz="2000" dirty="0" smtClean="0"/>
              <a:t>처음 시작 시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가 처리 할 명령이 없을 경우에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가 제출하기 전까지 놀고 있고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반대로 한 프레임의 끝에서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가 처리를 다하기 전까지 기다리게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문제의 해결책은 프레임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가 수정해야 하는 자원들을 순환배열로 관리하는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자원들을 </a:t>
            </a:r>
            <a:r>
              <a:rPr lang="ko-KR" altLang="en-US" sz="2000" dirty="0" smtClean="0">
                <a:solidFill>
                  <a:schemeClr val="accent2"/>
                </a:solidFill>
              </a:rPr>
              <a:t>프레임 자원 </a:t>
            </a:r>
            <a:r>
              <a:rPr lang="ko-KR" altLang="en-US" sz="2000" dirty="0" smtClean="0"/>
              <a:t>이라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예제는 프레임 자원 </a:t>
            </a:r>
            <a:r>
              <a:rPr lang="ko-KR" altLang="en-US" sz="2000" dirty="0" err="1" smtClean="0"/>
              <a:t>세개를</a:t>
            </a:r>
            <a:r>
              <a:rPr lang="ko-KR" altLang="en-US" sz="2000" dirty="0" smtClean="0"/>
              <a:t>  담은 순환 배열을 사용한다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다중 프레임 자원이라고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CPU</a:t>
            </a:r>
            <a:r>
              <a:rPr lang="ko-KR" altLang="en-US" sz="2000" dirty="0" smtClean="0"/>
              <a:t>는 최대 </a:t>
            </a:r>
            <a:r>
              <a:rPr lang="en-US" altLang="ko-KR" sz="2000" dirty="0" smtClean="0"/>
              <a:t>n+2</a:t>
            </a:r>
            <a:r>
              <a:rPr lang="ko-KR" altLang="en-US" sz="2000" dirty="0" smtClean="0"/>
              <a:t>까지 </a:t>
            </a:r>
            <a:r>
              <a:rPr lang="ko-KR" altLang="en-US" sz="2000" dirty="0" err="1" smtClean="0"/>
              <a:t>앞서갈수</a:t>
            </a:r>
            <a:r>
              <a:rPr lang="ko-KR" altLang="en-US" sz="2000" dirty="0" smtClean="0"/>
              <a:t> 있으며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를 따라잡기 위해서 쉼 없이 일해야 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3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언덕의 높이에 따라 색을 적용한다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43053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높이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예제에 쓰인 높이 함수 </a:t>
            </a:r>
            <a:r>
              <a:rPr lang="en-US" altLang="ko-KR" dirty="0" smtClean="0"/>
              <a:t>y=f(</a:t>
            </a:r>
            <a:r>
              <a:rPr lang="en-US" altLang="ko-KR" dirty="0" err="1" smtClean="0"/>
              <a:t>x,z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5577"/>
            <a:ext cx="5715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0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정점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정점자료가 자주 변할 때에는 동적 정점 버퍼가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시간의 흐름에 따라 사각 격자 </a:t>
            </a:r>
            <a:r>
              <a:rPr lang="ko-KR" altLang="en-US" dirty="0" err="1" smtClean="0"/>
              <a:t>메시</a:t>
            </a:r>
            <a:r>
              <a:rPr lang="ko-KR" altLang="en-US" dirty="0" smtClean="0"/>
              <a:t> 정점들을 이처럼 자주 갱신하기 위해서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프레임마다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에서 새로운 자료를 </a:t>
            </a:r>
            <a:r>
              <a:rPr lang="ko-KR" altLang="en-US" dirty="0" err="1" smtClean="0"/>
              <a:t>동적정점버퍼로</a:t>
            </a:r>
            <a:r>
              <a:rPr lang="ko-KR" altLang="en-US" dirty="0" smtClean="0"/>
              <a:t> 올려야 하므로 프레임 자원으로 두어야 마땅하다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40" cy="1143000"/>
          </a:xfrm>
        </p:spPr>
        <p:txBody>
          <a:bodyPr/>
          <a:lstStyle/>
          <a:p>
            <a:r>
              <a:rPr lang="ko-KR" altLang="en-US" dirty="0" smtClean="0"/>
              <a:t>파도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4481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2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동적버퍼를</a:t>
            </a:r>
            <a:r>
              <a:rPr lang="ko-KR" altLang="en-US" sz="2000" dirty="0" smtClean="0"/>
              <a:t> 이용하면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메모리에 전송하는데 따른 추가부담이 발생한다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최근 버전에서는 동적 버퍼의 필요성을 줄여주는 새로운 기능들이 추가되었다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간단한 애니메이션은 </a:t>
            </a:r>
            <a:r>
              <a:rPr lang="ko-KR" altLang="en-US" sz="2000" dirty="0" err="1" smtClean="0"/>
              <a:t>정점셰이더에서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수행할수있다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텍스처로의 </a:t>
            </a:r>
            <a:r>
              <a:rPr lang="ko-KR" altLang="en-US" sz="2000" dirty="0" err="1" smtClean="0"/>
              <a:t>렌더링</a:t>
            </a:r>
            <a:r>
              <a:rPr lang="ko-KR" altLang="en-US" sz="2000" dirty="0" smtClean="0"/>
              <a:t> 기능이나 </a:t>
            </a:r>
            <a:r>
              <a:rPr lang="ko-KR" altLang="en-US" sz="2000" dirty="0" err="1" smtClean="0"/>
              <a:t>계산셰이더</a:t>
            </a:r>
            <a:r>
              <a:rPr lang="ko-KR" altLang="en-US" sz="2000" dirty="0" smtClean="0"/>
              <a:t> 또는 정점 </a:t>
            </a:r>
            <a:r>
              <a:rPr lang="ko-KR" altLang="en-US" sz="2000" dirty="0" err="1" smtClean="0"/>
              <a:t>텍스쳐</a:t>
            </a:r>
            <a:r>
              <a:rPr lang="ko-KR" altLang="en-US" sz="2000" dirty="0" smtClean="0"/>
              <a:t> 조회 기능을 이용하면 앞에 설명한 것 같은 파도 시뮬레이션을 전적으로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실행할수있다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기하 </a:t>
            </a:r>
            <a:r>
              <a:rPr lang="ko-KR" altLang="en-US" sz="2000" dirty="0" err="1" smtClean="0"/>
              <a:t>쎼이더를</a:t>
            </a:r>
            <a:r>
              <a:rPr lang="ko-KR" altLang="en-US" sz="2000" dirty="0" smtClean="0"/>
              <a:t> 이용하면 예전에는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에서 수행해야 했던 기본도형의 생성 및 파괴 작업을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에서 수행할 </a:t>
            </a:r>
            <a:r>
              <a:rPr lang="ko-KR" altLang="en-US" sz="2000" dirty="0" err="1" smtClean="0"/>
              <a:t>수있다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err="1" smtClean="0"/>
              <a:t>테셀레이션</a:t>
            </a:r>
            <a:r>
              <a:rPr lang="ko-KR" altLang="en-US" sz="2000" dirty="0" smtClean="0"/>
              <a:t> 단계들을 이용하면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에서 세밀한 기하구조를 장면에 추가할 </a:t>
            </a:r>
            <a:r>
              <a:rPr lang="ko-KR" altLang="en-US" sz="2000" dirty="0" err="1" smtClean="0"/>
              <a:t>수있다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하드웨어 </a:t>
            </a:r>
            <a:r>
              <a:rPr lang="ko-KR" altLang="en-US" sz="2000" dirty="0" err="1" smtClean="0"/>
              <a:t>테셀레이션</a:t>
            </a:r>
            <a:r>
              <a:rPr lang="ko-KR" altLang="en-US" sz="2000" dirty="0" smtClean="0"/>
              <a:t> 기능이 없다면 보통은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에서 그런 작업을 수행한다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46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프레임 자원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void </a:t>
            </a:r>
            <a:r>
              <a:rPr lang="en-US" altLang="ko-KR" sz="2500" dirty="0" err="1"/>
              <a:t>ShapesApp</a:t>
            </a:r>
            <a:r>
              <a:rPr lang="en-US" altLang="ko-KR" sz="2500" dirty="0"/>
              <a:t>::Update(</a:t>
            </a:r>
            <a:r>
              <a:rPr lang="en-US" altLang="ko-KR" sz="2500" dirty="0" err="1"/>
              <a:t>const</a:t>
            </a:r>
            <a:r>
              <a:rPr lang="en-US" altLang="ko-KR" sz="2500" dirty="0"/>
              <a:t> </a:t>
            </a:r>
            <a:r>
              <a:rPr lang="en-US" altLang="ko-KR" sz="2500" dirty="0" err="1"/>
              <a:t>GameTimer</a:t>
            </a:r>
            <a:r>
              <a:rPr lang="en-US" altLang="ko-KR" sz="2500" dirty="0"/>
              <a:t>&amp; </a:t>
            </a:r>
            <a:r>
              <a:rPr lang="en-US" altLang="ko-KR" sz="2500" dirty="0" err="1"/>
              <a:t>gt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smtClean="0"/>
              <a:t>순환적으로 자원 프레임 배열의 다음 원소에 접근한다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1500" dirty="0" smtClean="0"/>
              <a:t>GPU</a:t>
            </a:r>
            <a:r>
              <a:rPr lang="ko-KR" altLang="en-US" sz="1500" dirty="0" smtClean="0"/>
              <a:t>가 현재 프레임 자원들을 처리했는지 확인한다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처리하지 못했으면 </a:t>
            </a:r>
            <a:r>
              <a:rPr lang="en-US" altLang="ko-KR" sz="1500" dirty="0" smtClean="0"/>
              <a:t>GPU</a:t>
            </a:r>
            <a:r>
              <a:rPr lang="ko-KR" altLang="en-US" sz="1500" dirty="0" smtClean="0"/>
              <a:t>가 이 울타리 지점까지의 명령들을 처리할 때까지 기다린다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746876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65424"/>
            <a:ext cx="7639017" cy="45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1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프레임 자원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800" dirty="0"/>
              <a:t>void </a:t>
            </a:r>
            <a:r>
              <a:rPr lang="en-US" altLang="ko-KR" sz="2800" dirty="0" err="1"/>
              <a:t>ShapesApp</a:t>
            </a:r>
            <a:r>
              <a:rPr lang="en-US" altLang="ko-KR" sz="2800" dirty="0"/>
              <a:t>::Draw(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GameTimer</a:t>
            </a:r>
            <a:r>
              <a:rPr lang="en-US" altLang="ko-KR" sz="2800" dirty="0"/>
              <a:t>&amp; </a:t>
            </a:r>
            <a:r>
              <a:rPr lang="en-US" altLang="ko-KR" sz="2800" dirty="0" err="1"/>
              <a:t>gt</a:t>
            </a:r>
            <a:r>
              <a:rPr lang="en-US" altLang="ko-KR" sz="2800" dirty="0"/>
              <a:t>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27639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5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프레임 자원이 대기를 완전히 없애지는 않지만</a:t>
            </a:r>
            <a:r>
              <a:rPr lang="en-US" altLang="ko-KR" dirty="0" smtClean="0"/>
              <a:t>, GPU</a:t>
            </a:r>
            <a:r>
              <a:rPr lang="ko-KR" altLang="en-US" dirty="0" smtClean="0"/>
              <a:t>가 놀지 않도록 </a:t>
            </a:r>
            <a:r>
              <a:rPr lang="ko-KR" altLang="en-US" dirty="0" smtClean="0">
                <a:solidFill>
                  <a:srgbClr val="00B0F0"/>
                </a:solidFill>
              </a:rPr>
              <a:t>계속해서 일거리를 공급함</a:t>
            </a:r>
            <a:r>
              <a:rPr lang="ko-KR" altLang="en-US" dirty="0" smtClean="0"/>
              <a:t>으로써 성능에 도움을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n,n+1,n+2</a:t>
            </a:r>
            <a:r>
              <a:rPr lang="ko-KR" altLang="en-US" dirty="0" smtClean="0"/>
              <a:t>까지 명령들을 만들어서 제출할 수 있기에 </a:t>
            </a:r>
            <a:r>
              <a:rPr lang="ko-KR" altLang="en-US" dirty="0" err="1" smtClean="0"/>
              <a:t>명령대기열이</a:t>
            </a:r>
            <a:r>
              <a:rPr lang="ko-KR" altLang="en-US" dirty="0" smtClean="0"/>
              <a:t> 비는 일이 없이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가 계속 일하게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0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하나의 물체를 그리려면 정점 버퍼와 색인 버퍼를 묶고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물체의 상수들을 묶고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기본도형 종류를 설정하고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DrawIndexedInstanced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매개변수들을 지정하는 등의 여러 가지 매개변수 설정 작업이 필요하다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하나의 완전한 그리기 호출 명령을 </a:t>
            </a:r>
            <a:r>
              <a:rPr lang="ko-KR" altLang="en-US" sz="2000" dirty="0" err="1" smtClean="0"/>
              <a:t>렌더링</a:t>
            </a:r>
            <a:r>
              <a:rPr lang="ko-KR" altLang="en-US" sz="2000" dirty="0" smtClean="0"/>
              <a:t> 파이프라인에 제출하는 데 필요한 자료 집합을 이 교재에서는 </a:t>
            </a:r>
            <a:r>
              <a:rPr lang="ko-KR" altLang="en-US" sz="2000" dirty="0" err="1" smtClean="0">
                <a:solidFill>
                  <a:schemeClr val="accent2"/>
                </a:solidFill>
              </a:rPr>
              <a:t>렌더</a:t>
            </a:r>
            <a:r>
              <a:rPr lang="ko-KR" altLang="en-US" sz="2000" dirty="0" smtClean="0">
                <a:solidFill>
                  <a:schemeClr val="accent2"/>
                </a:solidFill>
              </a:rPr>
              <a:t> 항목 </a:t>
            </a:r>
            <a:r>
              <a:rPr lang="ko-KR" altLang="en-US" sz="2000" dirty="0" smtClean="0"/>
              <a:t>이라고 부른다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응용프로그램마다 구현 목적이 다를 수 있으니 프로그램마다 다를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28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1262"/>
            <a:ext cx="58293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패스별</a:t>
            </a:r>
            <a:r>
              <a:rPr lang="ko-KR" altLang="en-US" dirty="0" smtClean="0"/>
              <a:t> 상수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 버퍼는 </a:t>
            </a:r>
            <a:r>
              <a:rPr lang="ko-KR" altLang="en-US" sz="2000" dirty="0" err="1" smtClean="0"/>
              <a:t>렌더링</a:t>
            </a:r>
            <a:r>
              <a:rPr lang="ko-KR" altLang="en-US" sz="2000" dirty="0" smtClean="0"/>
              <a:t> 패스전체에서 </a:t>
            </a:r>
            <a:r>
              <a:rPr lang="ko-KR" altLang="en-US" sz="2000" dirty="0" err="1" smtClean="0"/>
              <a:t>변치않는</a:t>
            </a:r>
            <a:r>
              <a:rPr lang="ko-KR" altLang="en-US" sz="2000" dirty="0" smtClean="0"/>
              <a:t> 상수자료를 저장한다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이를테면 시점 위치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시야행렬과 투영행렬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화면크기에 관한 정보가 이런 버퍼에 저장된다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게임 시간 </a:t>
            </a:r>
            <a:r>
              <a:rPr lang="ko-KR" altLang="en-US" sz="2000" dirty="0"/>
              <a:t>측</a:t>
            </a:r>
            <a:r>
              <a:rPr lang="ko-KR" altLang="en-US" sz="2000" dirty="0" smtClean="0"/>
              <a:t>정치와 같은 정보도 이 버퍼에 해당한다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비용이 적으므로 모든 패스상수자료를 버퍼에 담아두는 것이 편하다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491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도형 기하구조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원기둥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원뿔을 그리기 위한 기하구조를 생성하는 방법을 살펴본다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클래스는 자료를 시스템 메모리에 생성하므로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도형을 그리려면 그 </a:t>
            </a:r>
            <a:r>
              <a:rPr lang="ko-KR" altLang="en-US" dirty="0" err="1" smtClean="0"/>
              <a:t>자룔를</a:t>
            </a:r>
            <a:r>
              <a:rPr lang="ko-KR" altLang="en-US" dirty="0" smtClean="0"/>
              <a:t> 반드시 정점 버퍼와 색인 버퍼로 </a:t>
            </a:r>
            <a:r>
              <a:rPr lang="ko-KR" altLang="en-US" dirty="0" err="1" smtClean="0"/>
              <a:t>복사해야한다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717</Words>
  <Application>Microsoft Office PowerPoint</Application>
  <PresentationFormat>화면 슬라이드 쇼(4:3)</PresentationFormat>
  <Paragraphs>76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7장 Direct3D의 그리기 연산 제 2부</vt:lpstr>
      <vt:lpstr>1.프레임 자원</vt:lpstr>
      <vt:lpstr>프레임 자원 void ShapesApp::Update(const GameTimer&amp; gt)</vt:lpstr>
      <vt:lpstr>프레임 자원 void ShapesApp::Draw(const GameTimer&amp; gt)</vt:lpstr>
      <vt:lpstr>정리</vt:lpstr>
      <vt:lpstr>2.렌더 항목</vt:lpstr>
      <vt:lpstr>PowerPoint 프레젠테이션</vt:lpstr>
      <vt:lpstr>3.패스별 상수 버퍼</vt:lpstr>
      <vt:lpstr>4.도형 기하구조</vt:lpstr>
      <vt:lpstr>원기둥 메시의 생성</vt:lpstr>
      <vt:lpstr>옆면 기하구조</vt:lpstr>
      <vt:lpstr>옆면 기하구조</vt:lpstr>
      <vt:lpstr>위,아래 기하구조</vt:lpstr>
      <vt:lpstr>PowerPoint 프레젠테이션</vt:lpstr>
      <vt:lpstr>구 메시의 생성</vt:lpstr>
      <vt:lpstr>6. 루트 서명 추가 설명</vt:lpstr>
      <vt:lpstr>루트 매개변수</vt:lpstr>
      <vt:lpstr>PowerPoint 프레젠테이션</vt:lpstr>
      <vt:lpstr>7.지형과 파도</vt:lpstr>
      <vt:lpstr>높이 함수 적용</vt:lpstr>
      <vt:lpstr>높이 함수</vt:lpstr>
      <vt:lpstr>동적 정점 버퍼</vt:lpstr>
      <vt:lpstr>파도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</dc:creator>
  <cp:lastModifiedBy>top</cp:lastModifiedBy>
  <cp:revision>20</cp:revision>
  <dcterms:created xsi:type="dcterms:W3CDTF">2017-07-29T16:00:13Z</dcterms:created>
  <dcterms:modified xsi:type="dcterms:W3CDTF">2017-07-29T22:25:59Z</dcterms:modified>
</cp:coreProperties>
</file>